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73" r:id="rId4"/>
    <p:sldMasterId id="2147483674" r:id="rId5"/>
    <p:sldMasterId id="2147483675" r:id="rId6"/>
    <p:sldMasterId id="2147483676" r:id="rId7"/>
    <p:sldMasterId id="2147483677" r:id="rId8"/>
    <p:sldMasterId id="2147483678" r:id="rId9"/>
    <p:sldMasterId id="2147483679" r:id="rId10"/>
    <p:sldMasterId id="2147483680" r:id="rId11"/>
    <p:sldMasterId id="2147483681"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Lst>
  <p:sldSz cy="13716000" cx="24377650"/>
  <p:notesSz cx="6858000" cy="9144000"/>
  <p:embeddedFontLst>
    <p:embeddedFont>
      <p:font typeface="Roboto"/>
      <p:regular r:id="rId87"/>
      <p:bold r:id="rId88"/>
      <p:italic r:id="rId89"/>
      <p:boldItalic r:id="rId90"/>
    </p:embeddedFont>
    <p:embeddedFont>
      <p:font typeface="Lato Light"/>
      <p:regular r:id="rId91"/>
      <p:bold r:id="rId92"/>
      <p:italic r:id="rId93"/>
      <p:boldItalic r:id="rId94"/>
    </p:embeddedFont>
    <p:embeddedFont>
      <p:font typeface="Arial Black"/>
      <p:regular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9C6EE30-2772-4798-86E4-70083F73A33E}">
  <a:tblStyle styleId="{C9C6EE30-2772-4798-86E4-70083F73A3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AD74C55-712E-454C-B32C-CAAE06C5D05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84" Type="http://schemas.openxmlformats.org/officeDocument/2006/relationships/slide" Target="slides/slide71.xml"/><Relationship Id="rId83" Type="http://schemas.openxmlformats.org/officeDocument/2006/relationships/slide" Target="slides/slide70.xml"/><Relationship Id="rId42" Type="http://schemas.openxmlformats.org/officeDocument/2006/relationships/slide" Target="slides/slide29.xml"/><Relationship Id="rId86" Type="http://schemas.openxmlformats.org/officeDocument/2006/relationships/slide" Target="slides/slide73.xml"/><Relationship Id="rId41" Type="http://schemas.openxmlformats.org/officeDocument/2006/relationships/slide" Target="slides/slide28.xml"/><Relationship Id="rId85" Type="http://schemas.openxmlformats.org/officeDocument/2006/relationships/slide" Target="slides/slide72.xml"/><Relationship Id="rId44" Type="http://schemas.openxmlformats.org/officeDocument/2006/relationships/slide" Target="slides/slide31.xml"/><Relationship Id="rId88" Type="http://schemas.openxmlformats.org/officeDocument/2006/relationships/font" Target="fonts/Roboto-bold.fntdata"/><Relationship Id="rId43" Type="http://schemas.openxmlformats.org/officeDocument/2006/relationships/slide" Target="slides/slide30.xml"/><Relationship Id="rId87" Type="http://schemas.openxmlformats.org/officeDocument/2006/relationships/font" Target="fonts/Roboto-regular.fntdata"/><Relationship Id="rId46" Type="http://schemas.openxmlformats.org/officeDocument/2006/relationships/slide" Target="slides/slide33.xml"/><Relationship Id="rId45" Type="http://schemas.openxmlformats.org/officeDocument/2006/relationships/slide" Target="slides/slide32.xml"/><Relationship Id="rId89" Type="http://schemas.openxmlformats.org/officeDocument/2006/relationships/font" Target="fonts/Roboto-italic.fntdata"/><Relationship Id="rId80" Type="http://schemas.openxmlformats.org/officeDocument/2006/relationships/slide" Target="slides/slide67.xml"/><Relationship Id="rId82" Type="http://schemas.openxmlformats.org/officeDocument/2006/relationships/slide" Target="slides/slide69.xml"/><Relationship Id="rId81" Type="http://schemas.openxmlformats.org/officeDocument/2006/relationships/slide" Target="slides/slide6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0.xml"/><Relationship Id="rId72" Type="http://schemas.openxmlformats.org/officeDocument/2006/relationships/slide" Target="slides/slide59.xml"/><Relationship Id="rId31" Type="http://schemas.openxmlformats.org/officeDocument/2006/relationships/slide" Target="slides/slide18.xml"/><Relationship Id="rId75" Type="http://schemas.openxmlformats.org/officeDocument/2006/relationships/slide" Target="slides/slide62.xml"/><Relationship Id="rId30" Type="http://schemas.openxmlformats.org/officeDocument/2006/relationships/slide" Target="slides/slide17.xml"/><Relationship Id="rId74" Type="http://schemas.openxmlformats.org/officeDocument/2006/relationships/slide" Target="slides/slide61.xml"/><Relationship Id="rId33" Type="http://schemas.openxmlformats.org/officeDocument/2006/relationships/slide" Target="slides/slide20.xml"/><Relationship Id="rId77" Type="http://schemas.openxmlformats.org/officeDocument/2006/relationships/slide" Target="slides/slide64.xml"/><Relationship Id="rId32" Type="http://schemas.openxmlformats.org/officeDocument/2006/relationships/slide" Target="slides/slide19.xml"/><Relationship Id="rId76" Type="http://schemas.openxmlformats.org/officeDocument/2006/relationships/slide" Target="slides/slide63.xml"/><Relationship Id="rId35" Type="http://schemas.openxmlformats.org/officeDocument/2006/relationships/slide" Target="slides/slide22.xml"/><Relationship Id="rId79" Type="http://schemas.openxmlformats.org/officeDocument/2006/relationships/slide" Target="slides/slide66.xml"/><Relationship Id="rId34" Type="http://schemas.openxmlformats.org/officeDocument/2006/relationships/slide" Target="slides/slide21.xml"/><Relationship Id="rId78" Type="http://schemas.openxmlformats.org/officeDocument/2006/relationships/slide" Target="slides/slide65.xml"/><Relationship Id="rId71" Type="http://schemas.openxmlformats.org/officeDocument/2006/relationships/slide" Target="slides/slide58.xml"/><Relationship Id="rId70" Type="http://schemas.openxmlformats.org/officeDocument/2006/relationships/slide" Target="slides/slide57.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62" Type="http://schemas.openxmlformats.org/officeDocument/2006/relationships/slide" Target="slides/slide49.xml"/><Relationship Id="rId61" Type="http://schemas.openxmlformats.org/officeDocument/2006/relationships/slide" Target="slides/slide48.xml"/><Relationship Id="rId20" Type="http://schemas.openxmlformats.org/officeDocument/2006/relationships/slide" Target="slides/slide7.xml"/><Relationship Id="rId64" Type="http://schemas.openxmlformats.org/officeDocument/2006/relationships/slide" Target="slides/slide51.xml"/><Relationship Id="rId63" Type="http://schemas.openxmlformats.org/officeDocument/2006/relationships/slide" Target="slides/slide50.xml"/><Relationship Id="rId22" Type="http://schemas.openxmlformats.org/officeDocument/2006/relationships/slide" Target="slides/slide9.xml"/><Relationship Id="rId66" Type="http://schemas.openxmlformats.org/officeDocument/2006/relationships/slide" Target="slides/slide53.xml"/><Relationship Id="rId21" Type="http://schemas.openxmlformats.org/officeDocument/2006/relationships/slide" Target="slides/slide8.xml"/><Relationship Id="rId65" Type="http://schemas.openxmlformats.org/officeDocument/2006/relationships/slide" Target="slides/slide52.xml"/><Relationship Id="rId24" Type="http://schemas.openxmlformats.org/officeDocument/2006/relationships/slide" Target="slides/slide11.xml"/><Relationship Id="rId68" Type="http://schemas.openxmlformats.org/officeDocument/2006/relationships/slide" Target="slides/slide55.xml"/><Relationship Id="rId23" Type="http://schemas.openxmlformats.org/officeDocument/2006/relationships/slide" Target="slides/slide10.xml"/><Relationship Id="rId67" Type="http://schemas.openxmlformats.org/officeDocument/2006/relationships/slide" Target="slides/slide54.xml"/><Relationship Id="rId60" Type="http://schemas.openxmlformats.org/officeDocument/2006/relationships/slide" Target="slides/slide47.xml"/><Relationship Id="rId26" Type="http://schemas.openxmlformats.org/officeDocument/2006/relationships/slide" Target="slides/slide13.xml"/><Relationship Id="rId25" Type="http://schemas.openxmlformats.org/officeDocument/2006/relationships/slide" Target="slides/slide12.xml"/><Relationship Id="rId69" Type="http://schemas.openxmlformats.org/officeDocument/2006/relationships/slide" Target="slides/slide56.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slide" Target="slides/slide38.xml"/><Relationship Id="rId95" Type="http://schemas.openxmlformats.org/officeDocument/2006/relationships/font" Target="fonts/ArialBlack-regular.fntdata"/><Relationship Id="rId50" Type="http://schemas.openxmlformats.org/officeDocument/2006/relationships/slide" Target="slides/slide37.xml"/><Relationship Id="rId94" Type="http://schemas.openxmlformats.org/officeDocument/2006/relationships/font" Target="fonts/LatoLight-boldItalic.fntdata"/><Relationship Id="rId53" Type="http://schemas.openxmlformats.org/officeDocument/2006/relationships/slide" Target="slides/slide40.xml"/><Relationship Id="rId52" Type="http://schemas.openxmlformats.org/officeDocument/2006/relationships/slide" Target="slides/slide39.xml"/><Relationship Id="rId11" Type="http://schemas.openxmlformats.org/officeDocument/2006/relationships/slideMaster" Target="slideMasters/slideMaster8.xml"/><Relationship Id="rId55" Type="http://schemas.openxmlformats.org/officeDocument/2006/relationships/slide" Target="slides/slide42.xml"/><Relationship Id="rId10" Type="http://schemas.openxmlformats.org/officeDocument/2006/relationships/slideMaster" Target="slideMasters/slideMaster7.xml"/><Relationship Id="rId54" Type="http://schemas.openxmlformats.org/officeDocument/2006/relationships/slide" Target="slides/slide41.xml"/><Relationship Id="rId13" Type="http://schemas.openxmlformats.org/officeDocument/2006/relationships/notesMaster" Target="notesMasters/notesMaster1.xml"/><Relationship Id="rId57" Type="http://schemas.openxmlformats.org/officeDocument/2006/relationships/slide" Target="slides/slide44.xml"/><Relationship Id="rId12" Type="http://schemas.openxmlformats.org/officeDocument/2006/relationships/slideMaster" Target="slideMasters/slideMaster9.xml"/><Relationship Id="rId56" Type="http://schemas.openxmlformats.org/officeDocument/2006/relationships/slide" Target="slides/slide43.xml"/><Relationship Id="rId91" Type="http://schemas.openxmlformats.org/officeDocument/2006/relationships/font" Target="fonts/LatoLight-regular.fntdata"/><Relationship Id="rId90" Type="http://schemas.openxmlformats.org/officeDocument/2006/relationships/font" Target="fonts/Roboto-boldItalic.fntdata"/><Relationship Id="rId93" Type="http://schemas.openxmlformats.org/officeDocument/2006/relationships/font" Target="fonts/LatoLight-italic.fntdata"/><Relationship Id="rId92" Type="http://schemas.openxmlformats.org/officeDocument/2006/relationships/font" Target="fonts/LatoLight-bold.fntdata"/><Relationship Id="rId15" Type="http://schemas.openxmlformats.org/officeDocument/2006/relationships/slide" Target="slides/slide2.xml"/><Relationship Id="rId59" Type="http://schemas.openxmlformats.org/officeDocument/2006/relationships/slide" Target="slides/slide46.xml"/><Relationship Id="rId14" Type="http://schemas.openxmlformats.org/officeDocument/2006/relationships/slide" Target="slides/slide1.xml"/><Relationship Id="rId58" Type="http://schemas.openxmlformats.org/officeDocument/2006/relationships/slide" Target="slides/slide45.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1pPr>
            <a:lvl2pPr lvl="1"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2pPr>
            <a:lvl3pPr lvl="2"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3pPr>
            <a:lvl4pPr lvl="3"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4pPr>
            <a:lvl5pPr lvl="4"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5pPr>
            <a:lvl6pPr lvl="5"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6pPr>
            <a:lvl7pPr lvl="6"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7pPr>
            <a:lvl8pPr lvl="7"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8pPr>
            <a:lvl9pPr lvl="8"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9pPr>
          </a:lstStyle>
          <a:p/>
        </p:txBody>
      </p:sp>
      <p:sp>
        <p:nvSpPr>
          <p:cNvPr id="4" name="Shape 4"/>
          <p:cNvSpPr txBox="1"/>
          <p:nvPr>
            <p:ph idx="10" type="dt"/>
          </p:nvPr>
        </p:nvSpPr>
        <p:spPr>
          <a:xfrm>
            <a:off x="3884612" y="0"/>
            <a:ext cx="2971800" cy="4572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2pPr>
            <a:lvl3pPr lvl="2"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3pPr>
            <a:lvl4pPr lvl="3"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4pPr>
            <a:lvl5pPr lvl="4"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5pPr>
            <a:lvl6pPr lvl="5"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6pPr>
            <a:lvl7pPr lvl="6"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7pPr>
            <a:lvl8pPr lvl="7"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8pPr>
            <a:lvl9pPr lvl="8"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Shape 7"/>
          <p:cNvSpPr txBox="1"/>
          <p:nvPr>
            <p:ph idx="11" type="ftr"/>
          </p:nvPr>
        </p:nvSpPr>
        <p:spPr>
          <a:xfrm>
            <a:off x="0" y="8685212"/>
            <a:ext cx="2971800" cy="457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1pPr>
            <a:lvl2pPr lvl="1"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2pPr>
            <a:lvl3pPr lvl="2"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3pPr>
            <a:lvl4pPr lvl="3"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4pPr>
            <a:lvl5pPr lvl="4"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5pPr>
            <a:lvl6pPr lvl="5"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6pPr>
            <a:lvl7pPr lvl="6"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7pPr>
            <a:lvl8pPr lvl="7"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8pPr>
            <a:lvl9pPr lvl="8" marR="0" rtl="0" algn="l">
              <a:lnSpc>
                <a:spcPct val="100000"/>
              </a:lnSpc>
              <a:spcBef>
                <a:spcPts val="0"/>
              </a:spcBef>
              <a:spcAft>
                <a:spcPts val="0"/>
              </a:spcAft>
              <a:buSzPts val="1400"/>
              <a:buNone/>
              <a:defRPr b="0" i="0" sz="3600" u="none" cap="none" strike="noStrike">
                <a:solidFill>
                  <a:srgbClr val="000000"/>
                </a:solidFill>
                <a:latin typeface="Lato Light"/>
                <a:ea typeface="Lato Light"/>
                <a:cs typeface="Lato Light"/>
                <a:sym typeface="Lato Light"/>
              </a:defRPr>
            </a:lvl9pPr>
          </a:lstStyle>
          <a:p/>
        </p:txBody>
      </p:sp>
      <p:sp>
        <p:nvSpPr>
          <p:cNvPr id="8" name="Shape 8"/>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GUILLAUME</a:t>
            </a:r>
            <a:endParaRPr/>
          </a:p>
          <a:p>
            <a:pPr indent="0" lvl="0" marL="0">
              <a:spcBef>
                <a:spcPts val="0"/>
              </a:spcBef>
              <a:spcAft>
                <a:spcPts val="0"/>
              </a:spcAft>
              <a:buNone/>
            </a:pPr>
            <a:r>
              <a:rPr b="1" lang="en-US"/>
              <a:t>Next =&gt; QUENTIN : Team Overview</a:t>
            </a:r>
            <a:endParaRPr b="1"/>
          </a:p>
        </p:txBody>
      </p:sp>
      <p:sp>
        <p:nvSpPr>
          <p:cNvPr id="160" name="Shape 1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GUILLAUME</a:t>
            </a:r>
            <a:endParaRPr/>
          </a:p>
          <a:p>
            <a:pPr indent="0" lvl="0" marL="0" rtl="0">
              <a:spcBef>
                <a:spcPts val="0"/>
              </a:spcBef>
              <a:spcAft>
                <a:spcPts val="0"/>
              </a:spcAft>
              <a:buNone/>
            </a:pPr>
            <a:r>
              <a:rPr b="1" lang="en-US"/>
              <a:t>Next =&gt; FLORIAN : Why display tracker ?</a:t>
            </a:r>
            <a:endParaRPr b="1"/>
          </a:p>
        </p:txBody>
      </p:sp>
      <p:sp>
        <p:nvSpPr>
          <p:cNvPr id="308" name="Shape 3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FLORIAN</a:t>
            </a:r>
            <a:endParaRPr/>
          </a:p>
          <a:p>
            <a:pPr indent="0" lvl="0" marL="0" rtl="0">
              <a:spcBef>
                <a:spcPts val="0"/>
              </a:spcBef>
              <a:spcAft>
                <a:spcPts val="0"/>
              </a:spcAft>
              <a:buNone/>
            </a:pPr>
            <a:r>
              <a:rPr b="1" lang="en-US"/>
              <a:t>Next =&gt; GUILLAUME : Oculus Tracker</a:t>
            </a:r>
            <a:endParaRPr b="1"/>
          </a:p>
        </p:txBody>
      </p:sp>
      <p:sp>
        <p:nvSpPr>
          <p:cNvPr id="323" name="Shape 3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GUILLAUME</a:t>
            </a:r>
            <a:endParaRPr b="1"/>
          </a:p>
        </p:txBody>
      </p:sp>
      <p:sp>
        <p:nvSpPr>
          <p:cNvPr id="331" name="Shape 3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GUILLAUME</a:t>
            </a:r>
            <a:endParaRPr/>
          </a:p>
          <a:p>
            <a:pPr indent="0" lvl="0" marL="0" rtl="0">
              <a:spcBef>
                <a:spcPts val="0"/>
              </a:spcBef>
              <a:spcAft>
                <a:spcPts val="0"/>
              </a:spcAft>
              <a:buNone/>
            </a:pPr>
            <a:r>
              <a:rPr b="1" lang="en-US"/>
              <a:t>Next =&gt; FLORIAN : Adapt GUI</a:t>
            </a:r>
            <a:endParaRPr b="1"/>
          </a:p>
        </p:txBody>
      </p:sp>
      <p:sp>
        <p:nvSpPr>
          <p:cNvPr id="342" name="Shape 3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FLORIAN</a:t>
            </a:r>
            <a:endParaRPr/>
          </a:p>
        </p:txBody>
      </p:sp>
      <p:sp>
        <p:nvSpPr>
          <p:cNvPr id="351" name="Shape 3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FLORIAN</a:t>
            </a:r>
            <a:endParaRPr/>
          </a:p>
          <a:p>
            <a:pPr indent="0" lvl="0" marL="0" rtl="0">
              <a:spcBef>
                <a:spcPts val="0"/>
              </a:spcBef>
              <a:spcAft>
                <a:spcPts val="0"/>
              </a:spcAft>
              <a:buNone/>
            </a:pPr>
            <a:r>
              <a:rPr b="1" lang="en-US"/>
              <a:t>Next =&gt; FRANÇOIS-XAVIER : Data ANALYSIS</a:t>
            </a:r>
            <a:endParaRPr b="1"/>
          </a:p>
        </p:txBody>
      </p:sp>
      <p:sp>
        <p:nvSpPr>
          <p:cNvPr id="360" name="Shape 3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FX</a:t>
            </a:r>
            <a:endParaRPr/>
          </a:p>
          <a:p>
            <a:pPr indent="0" lvl="0" marL="0">
              <a:spcBef>
                <a:spcPts val="0"/>
              </a:spcBef>
              <a:spcAft>
                <a:spcPts val="0"/>
              </a:spcAft>
              <a:buNone/>
            </a:pPr>
            <a:r>
              <a:rPr lang="en-US"/>
              <a:t>main purpose =&gt; predict whether a patient is healthy or not</a:t>
            </a:r>
            <a:endParaRPr/>
          </a:p>
          <a:p>
            <a:pPr indent="0" lvl="0" marL="0" rtl="0">
              <a:spcBef>
                <a:spcPts val="0"/>
              </a:spcBef>
              <a:spcAft>
                <a:spcPts val="0"/>
              </a:spcAft>
              <a:buNone/>
            </a:pPr>
            <a:r>
              <a:rPr lang="en-US"/>
              <a:t>to do that =&gt; use data analysis and thus mathematical tools</a:t>
            </a:r>
            <a:endParaRPr/>
          </a:p>
        </p:txBody>
      </p:sp>
      <p:sp>
        <p:nvSpPr>
          <p:cNvPr id="368" name="Shape 3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FX</a:t>
            </a:r>
            <a:endParaRPr/>
          </a:p>
          <a:p>
            <a:pPr indent="0" lvl="0" marL="0">
              <a:spcBef>
                <a:spcPts val="0"/>
              </a:spcBef>
              <a:spcAft>
                <a:spcPts val="0"/>
              </a:spcAft>
              <a:buNone/>
            </a:pPr>
            <a:r>
              <a:rPr b="1" lang="en-US"/>
              <a:t>NEXT: LUC =&gt; TIME SERIES</a:t>
            </a:r>
            <a:endParaRPr b="1"/>
          </a:p>
          <a:p>
            <a:pPr indent="0" lvl="0" marL="0">
              <a:spcBef>
                <a:spcPts val="0"/>
              </a:spcBef>
              <a:spcAft>
                <a:spcPts val="0"/>
              </a:spcAft>
              <a:buNone/>
            </a:pPr>
            <a:r>
              <a:t/>
            </a:r>
            <a:endParaRPr/>
          </a:p>
          <a:p>
            <a:pPr indent="0" lvl="0" marL="0">
              <a:spcBef>
                <a:spcPts val="0"/>
              </a:spcBef>
              <a:spcAft>
                <a:spcPts val="0"/>
              </a:spcAft>
              <a:buNone/>
            </a:pPr>
            <a:r>
              <a:rPr lang="en-US"/>
              <a:t>First of all I will give you some insight about modeling. So, what’s a model? Here you have the representation of a general model, not one of our own but just to explain you what it is.</a:t>
            </a:r>
            <a:endParaRPr/>
          </a:p>
          <a:p>
            <a:pPr indent="0" lvl="0" marL="0" rtl="0">
              <a:spcBef>
                <a:spcPts val="0"/>
              </a:spcBef>
              <a:spcAft>
                <a:spcPts val="0"/>
              </a:spcAft>
              <a:buNone/>
            </a:pPr>
            <a:r>
              <a:rPr lang="en-US"/>
              <a:t>We build a model using a data set made of data previously acquired, here it’s in black. Then when we have new pieces of data we check whether they fit within the model, if they do we judge them to be healthy and otherwise unhealthy.</a:t>
            </a:r>
            <a:endParaRPr/>
          </a:p>
        </p:txBody>
      </p:sp>
      <p:sp>
        <p:nvSpPr>
          <p:cNvPr id="377" name="Shape 377"/>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LUC</a:t>
            </a:r>
            <a:endParaRPr/>
          </a:p>
          <a:p>
            <a:pPr indent="0" lvl="0" marL="0" rtl="0">
              <a:spcBef>
                <a:spcPts val="0"/>
              </a:spcBef>
              <a:spcAft>
                <a:spcPts val="0"/>
              </a:spcAft>
              <a:buNone/>
            </a:pPr>
            <a:r>
              <a:rPr b="1" lang="en-US"/>
              <a:t>Next =&gt; QUENTIN : ANOTHER Time-based model</a:t>
            </a:r>
            <a:endParaRPr b="1"/>
          </a:p>
        </p:txBody>
      </p:sp>
      <p:sp>
        <p:nvSpPr>
          <p:cNvPr id="387" name="Shape 387"/>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Quentin</a:t>
            </a:r>
            <a:endParaRPr/>
          </a:p>
          <a:p>
            <a:pPr indent="0" lvl="0" marL="0">
              <a:spcBef>
                <a:spcPts val="0"/>
              </a:spcBef>
              <a:spcAft>
                <a:spcPts val="0"/>
              </a:spcAft>
              <a:buNone/>
            </a:pPr>
            <a:r>
              <a:t/>
            </a:r>
            <a:endParaRPr/>
          </a:p>
          <a:p>
            <a:pPr indent="0" lvl="0" marL="0">
              <a:spcBef>
                <a:spcPts val="0"/>
              </a:spcBef>
              <a:spcAft>
                <a:spcPts val="0"/>
              </a:spcAft>
              <a:buNone/>
            </a:pPr>
            <a:r>
              <a:rPr lang="en-US"/>
              <a:t>We work on periodical motion : Wavelets tools because take care of </a:t>
            </a:r>
            <a:endParaRPr/>
          </a:p>
          <a:p>
            <a:pPr indent="0" lvl="0" marL="0">
              <a:spcBef>
                <a:spcPts val="0"/>
              </a:spcBef>
              <a:spcAft>
                <a:spcPts val="0"/>
              </a:spcAft>
              <a:buNone/>
            </a:pPr>
            <a:r>
              <a:rPr lang="en-US"/>
              <a:t>frequential &amp; temporal aspect !! (diff than the last part about signal processing)</a:t>
            </a:r>
            <a:endParaRPr/>
          </a:p>
          <a:p>
            <a:pPr indent="0" lvl="0" marL="0">
              <a:spcBef>
                <a:spcPts val="0"/>
              </a:spcBef>
              <a:spcAft>
                <a:spcPts val="0"/>
              </a:spcAft>
              <a:buNone/>
            </a:pPr>
            <a:r>
              <a:rPr lang="en-US"/>
              <a:t>Here, Roll curve is out of rectangle in the central area -&gt; Unhealthy</a:t>
            </a:r>
            <a:endParaRPr/>
          </a:p>
          <a:p>
            <a:pPr indent="0" lvl="0" marL="0" rtl="0">
              <a:spcBef>
                <a:spcPts val="0"/>
              </a:spcBef>
              <a:spcAft>
                <a:spcPts val="0"/>
              </a:spcAft>
              <a:buNone/>
            </a:pPr>
            <a:r>
              <a:rPr lang="en-US"/>
              <a:t>To do this, we also use B-Splines to remove all parasite motions.</a:t>
            </a:r>
            <a:endParaRPr b="1"/>
          </a:p>
        </p:txBody>
      </p:sp>
      <p:sp>
        <p:nvSpPr>
          <p:cNvPr id="398" name="Shape 398"/>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QUENTIN</a:t>
            </a:r>
            <a:endParaRPr/>
          </a:p>
          <a:p>
            <a:pPr indent="0" lvl="0" marL="0">
              <a:spcBef>
                <a:spcPts val="0"/>
              </a:spcBef>
              <a:spcAft>
                <a:spcPts val="0"/>
              </a:spcAft>
              <a:buNone/>
            </a:pPr>
            <a:r>
              <a:rPr lang="en-US"/>
              <a:t>In our groupe, we have two main specialties</a:t>
            </a:r>
            <a:endParaRPr/>
          </a:p>
          <a:p>
            <a:pPr indent="0" lvl="0" marL="0">
              <a:spcBef>
                <a:spcPts val="0"/>
              </a:spcBef>
              <a:spcAft>
                <a:spcPts val="0"/>
              </a:spcAft>
              <a:buNone/>
            </a:pPr>
            <a:r>
              <a:rPr lang="en-US"/>
              <a:t>-&gt; flo/gui : software specialty : specialized in computer science/interface development</a:t>
            </a:r>
            <a:endParaRPr/>
          </a:p>
          <a:p>
            <a:pPr indent="0" lvl="0" marL="0">
              <a:spcBef>
                <a:spcPts val="0"/>
              </a:spcBef>
              <a:spcAft>
                <a:spcPts val="0"/>
              </a:spcAft>
              <a:buNone/>
            </a:pPr>
            <a:r>
              <a:rPr lang="en-US"/>
              <a:t>-&gt; fx/luc/quentin : applied mathematics field: specialized in modelling and data analysis</a:t>
            </a:r>
            <a:endParaRPr/>
          </a:p>
          <a:p>
            <a:pPr indent="0" lvl="0" marL="0">
              <a:spcBef>
                <a:spcPts val="0"/>
              </a:spcBef>
              <a:spcAft>
                <a:spcPts val="0"/>
              </a:spcAft>
              <a:buNone/>
            </a:pPr>
            <a:r>
              <a:t/>
            </a:r>
            <a:endParaRPr/>
          </a:p>
          <a:p>
            <a:pPr indent="0" lvl="0" marL="0" rtl="0">
              <a:spcBef>
                <a:spcPts val="0"/>
              </a:spcBef>
              <a:spcAft>
                <a:spcPts val="0"/>
              </a:spcAft>
              <a:buNone/>
            </a:pPr>
            <a:r>
              <a:rPr b="1" lang="en-US"/>
              <a:t>Next =&gt; GUILLAUME : Introduction</a:t>
            </a:r>
            <a:endParaRPr b="1"/>
          </a:p>
        </p:txBody>
      </p:sp>
      <p:sp>
        <p:nvSpPr>
          <p:cNvPr id="174" name="Shape 1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Quentin</a:t>
            </a:r>
            <a:endParaRPr/>
          </a:p>
          <a:p>
            <a:pPr indent="0" lvl="0" marL="0">
              <a:spcBef>
                <a:spcPts val="0"/>
              </a:spcBef>
              <a:spcAft>
                <a:spcPts val="0"/>
              </a:spcAft>
              <a:buNone/>
            </a:pPr>
            <a:r>
              <a:rPr lang="en-US"/>
              <a:t>Now we no longer consider temporal models but planar models</a:t>
            </a:r>
            <a:endParaRPr/>
          </a:p>
          <a:p>
            <a:pPr indent="0" lvl="0" marL="0">
              <a:spcBef>
                <a:spcPts val="0"/>
              </a:spcBef>
              <a:spcAft>
                <a:spcPts val="0"/>
              </a:spcAft>
              <a:buNone/>
            </a:pPr>
            <a:r>
              <a:rPr lang="en-US"/>
              <a:t>-&gt; Complete approach</a:t>
            </a:r>
            <a:endParaRPr/>
          </a:p>
          <a:p>
            <a:pPr indent="0" lvl="0" marL="0" rtl="0">
              <a:spcBef>
                <a:spcPts val="0"/>
              </a:spcBef>
              <a:spcAft>
                <a:spcPts val="0"/>
              </a:spcAft>
              <a:buNone/>
            </a:pPr>
            <a:r>
              <a:rPr lang="en-US"/>
              <a:t>We focus on yaw-pitch plan</a:t>
            </a:r>
            <a:endParaRPr/>
          </a:p>
          <a:p>
            <a:pPr indent="0" lvl="0" marL="0" rtl="0">
              <a:spcBef>
                <a:spcPts val="0"/>
              </a:spcBef>
              <a:spcAft>
                <a:spcPts val="0"/>
              </a:spcAft>
              <a:buNone/>
            </a:pPr>
            <a:r>
              <a:rPr lang="en-US"/>
              <a:t>hull &amp; splines : boundaries + variability</a:t>
            </a:r>
            <a:endParaRPr/>
          </a:p>
          <a:p>
            <a:pPr indent="0" lvl="0" marL="0">
              <a:spcBef>
                <a:spcPts val="0"/>
              </a:spcBef>
              <a:spcAft>
                <a:spcPts val="0"/>
              </a:spcAft>
              <a:buNone/>
            </a:pPr>
            <a:r>
              <a:rPr lang="en-US"/>
              <a:t>_Boundaries : We consider all healthy patients data in the whole dataset</a:t>
            </a:r>
            <a:endParaRPr/>
          </a:p>
          <a:p>
            <a:pPr indent="-317500" lvl="0" marL="457200" rtl="0">
              <a:spcBef>
                <a:spcPts val="0"/>
              </a:spcBef>
              <a:spcAft>
                <a:spcPts val="0"/>
              </a:spcAft>
              <a:buSzPts val="1400"/>
              <a:buChar char="+"/>
            </a:pPr>
            <a:r>
              <a:rPr lang="en-US"/>
              <a:t>We compute a hull which contains all motions of healthy patient</a:t>
            </a:r>
            <a:endParaRPr/>
          </a:p>
          <a:p>
            <a:pPr indent="0" lvl="0" marL="0">
              <a:spcBef>
                <a:spcPts val="0"/>
              </a:spcBef>
              <a:spcAft>
                <a:spcPts val="0"/>
              </a:spcAft>
              <a:buNone/>
            </a:pPr>
            <a:r>
              <a:rPr lang="en-US"/>
              <a:t>For new acquisition data, if the motion is out the hull : Unhealthy</a:t>
            </a:r>
            <a:endParaRPr/>
          </a:p>
          <a:p>
            <a:pPr indent="0" lvl="0" marL="0" rtl="0">
              <a:spcBef>
                <a:spcPts val="0"/>
              </a:spcBef>
              <a:spcAft>
                <a:spcPts val="0"/>
              </a:spcAft>
              <a:buNone/>
            </a:pPr>
            <a:r>
              <a:rPr lang="en-US"/>
              <a:t>For this plot : out in borders !</a:t>
            </a:r>
            <a:endParaRPr/>
          </a:p>
          <a:p>
            <a:pPr indent="0" lvl="0" marL="0" rtl="0">
              <a:spcBef>
                <a:spcPts val="0"/>
              </a:spcBef>
              <a:spcAft>
                <a:spcPts val="0"/>
              </a:spcAft>
              <a:buNone/>
            </a:pPr>
            <a:r>
              <a:rPr lang="en-US"/>
              <a:t>else : Variability of motion : If the patient moved a lot his head like this (show it)</a:t>
            </a:r>
            <a:endParaRPr/>
          </a:p>
          <a:p>
            <a:pPr indent="0" lvl="0" marL="0" rtl="0">
              <a:spcBef>
                <a:spcPts val="0"/>
              </a:spcBef>
              <a:spcAft>
                <a:spcPts val="0"/>
              </a:spcAft>
              <a:buNone/>
            </a:pPr>
            <a:r>
              <a:rPr lang="en-US"/>
              <a:t>To do this : Concave hull and B-Splines tools</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b="1" lang="en-US"/>
              <a:t>NEXT : FRANÇOIS-XAVIER : CLASSIFICATION</a:t>
            </a:r>
            <a:endParaRPr b="1"/>
          </a:p>
          <a:p>
            <a:pPr indent="0" lvl="0" marL="0" rtl="0">
              <a:spcBef>
                <a:spcPts val="0"/>
              </a:spcBef>
              <a:spcAft>
                <a:spcPts val="0"/>
              </a:spcAft>
              <a:buNone/>
            </a:pPr>
            <a:r>
              <a:t/>
            </a:r>
            <a:endParaRPr/>
          </a:p>
        </p:txBody>
      </p:sp>
      <p:sp>
        <p:nvSpPr>
          <p:cNvPr id="412" name="Shape 412"/>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FX</a:t>
            </a:r>
            <a:endParaRPr/>
          </a:p>
          <a:p>
            <a:pPr indent="0" lvl="0" marL="0" rtl="0">
              <a:spcBef>
                <a:spcPts val="0"/>
              </a:spcBef>
              <a:spcAft>
                <a:spcPts val="0"/>
              </a:spcAft>
              <a:buNone/>
            </a:pPr>
            <a:r>
              <a:rPr b="1" lang="en-US"/>
              <a:t>NEXT: LUC =&gt; CONCLUSION</a:t>
            </a:r>
            <a:endParaRPr b="1"/>
          </a:p>
        </p:txBody>
      </p:sp>
      <p:sp>
        <p:nvSpPr>
          <p:cNvPr id="427" name="Shape 427"/>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LUC</a:t>
            </a:r>
            <a:endParaRPr/>
          </a:p>
        </p:txBody>
      </p:sp>
      <p:sp>
        <p:nvSpPr>
          <p:cNvPr id="441" name="Shape 441"/>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Luc</a:t>
            </a:r>
            <a:endParaRPr/>
          </a:p>
        </p:txBody>
      </p:sp>
      <p:sp>
        <p:nvSpPr>
          <p:cNvPr id="451" name="Shape 4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FX</a:t>
            </a:r>
            <a:endParaRPr/>
          </a:p>
          <a:p>
            <a:pPr indent="0" lvl="0" marL="0">
              <a:spcBef>
                <a:spcPts val="0"/>
              </a:spcBef>
              <a:spcAft>
                <a:spcPts val="0"/>
              </a:spcAft>
              <a:buNone/>
            </a:pPr>
            <a:r>
              <a:rPr b="1" lang="en-US"/>
              <a:t>NEXT: FLORIAN =&gt; MEETINGS</a:t>
            </a:r>
            <a:endParaRPr b="1"/>
          </a:p>
        </p:txBody>
      </p:sp>
      <p:sp>
        <p:nvSpPr>
          <p:cNvPr id="459" name="Shape 459"/>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Flo</a:t>
            </a:r>
            <a:endParaRPr/>
          </a:p>
        </p:txBody>
      </p:sp>
      <p:sp>
        <p:nvSpPr>
          <p:cNvPr id="467" name="Shape 4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LUC</a:t>
            </a:r>
            <a:endParaRPr/>
          </a:p>
        </p:txBody>
      </p:sp>
      <p:sp>
        <p:nvSpPr>
          <p:cNvPr id="476" name="Shape 4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DB GUI</a:t>
            </a:r>
            <a:endParaRPr/>
          </a:p>
        </p:txBody>
      </p:sp>
      <p:sp>
        <p:nvSpPr>
          <p:cNvPr id="485" name="Shape 4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FX</a:t>
            </a:r>
            <a:endParaRPr sz="1400"/>
          </a:p>
        </p:txBody>
      </p:sp>
      <p:sp>
        <p:nvSpPr>
          <p:cNvPr id="492" name="Shape 4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FX </a:t>
            </a:r>
            <a:endParaRPr/>
          </a:p>
          <a:p>
            <a:pPr indent="0" lvl="0" marL="0" rtl="0">
              <a:spcBef>
                <a:spcPts val="0"/>
              </a:spcBef>
              <a:spcAft>
                <a:spcPts val="0"/>
              </a:spcAft>
              <a:buNone/>
            </a:pPr>
            <a:r>
              <a:rPr b="1" lang="en-US"/>
              <a:t>NEXT: LUC =&gt; ROADMAP</a:t>
            </a:r>
            <a:endParaRPr b="1" sz="1400"/>
          </a:p>
        </p:txBody>
      </p:sp>
      <p:sp>
        <p:nvSpPr>
          <p:cNvPr id="504" name="Shape 5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GUILLAUME</a:t>
            </a:r>
            <a:endParaRPr/>
          </a:p>
        </p:txBody>
      </p:sp>
      <p:sp>
        <p:nvSpPr>
          <p:cNvPr id="225" name="Shape 2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Luc</a:t>
            </a:r>
            <a:endParaRPr/>
          </a:p>
        </p:txBody>
      </p:sp>
      <p:sp>
        <p:nvSpPr>
          <p:cNvPr id="516" name="Shape 5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DBGUI</a:t>
            </a:r>
            <a:endParaRPr/>
          </a:p>
        </p:txBody>
      </p:sp>
      <p:sp>
        <p:nvSpPr>
          <p:cNvPr id="561" name="Shape 5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Shape 5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Quentin</a:t>
            </a:r>
            <a:endParaRPr/>
          </a:p>
          <a:p>
            <a:pPr indent="0" lvl="0" marL="0" rtl="0">
              <a:spcBef>
                <a:spcPts val="0"/>
              </a:spcBef>
              <a:spcAft>
                <a:spcPts val="0"/>
              </a:spcAft>
              <a:buNone/>
            </a:pPr>
            <a:r>
              <a:t/>
            </a:r>
            <a:endParaRPr/>
          </a:p>
        </p:txBody>
      </p:sp>
      <p:sp>
        <p:nvSpPr>
          <p:cNvPr id="583" name="Shape 5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Quentin</a:t>
            </a:r>
            <a:endParaRPr/>
          </a:p>
        </p:txBody>
      </p:sp>
      <p:sp>
        <p:nvSpPr>
          <p:cNvPr id="590" name="Shape 5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Quentin</a:t>
            </a:r>
            <a:endParaRPr/>
          </a:p>
          <a:p>
            <a:pPr indent="0" lvl="0" marL="0">
              <a:spcBef>
                <a:spcPts val="0"/>
              </a:spcBef>
              <a:spcAft>
                <a:spcPts val="0"/>
              </a:spcAft>
              <a:buNone/>
            </a:pPr>
            <a:r>
              <a:t/>
            </a:r>
            <a:endParaRPr/>
          </a:p>
          <a:p>
            <a:pPr indent="0" lvl="0" marL="0">
              <a:spcBef>
                <a:spcPts val="0"/>
              </a:spcBef>
              <a:spcAft>
                <a:spcPts val="0"/>
              </a:spcAft>
              <a:buNone/>
            </a:pPr>
            <a:r>
              <a:rPr lang="en-US"/>
              <a:t>project works but is still in progress : Build dataset to improve and test at 100% models</a:t>
            </a:r>
            <a:endParaRPr/>
          </a:p>
          <a:p>
            <a:pPr indent="0" lvl="0" marL="0">
              <a:spcBef>
                <a:spcPts val="0"/>
              </a:spcBef>
              <a:spcAft>
                <a:spcPts val="0"/>
              </a:spcAft>
              <a:buNone/>
            </a:pPr>
            <a:r>
              <a:rPr lang="en-US"/>
              <a:t>human side -&gt;  discuss a lot with client to do things he want</a:t>
            </a:r>
            <a:endParaRPr/>
          </a:p>
          <a:p>
            <a:pPr indent="0" lvl="0" marL="0">
              <a:spcBef>
                <a:spcPts val="0"/>
              </a:spcBef>
              <a:spcAft>
                <a:spcPts val="0"/>
              </a:spcAft>
              <a:buNone/>
            </a:pPr>
            <a:r>
              <a:rPr lang="en-US"/>
              <a:t>		     -&gt;  discuss in the group to organize meetings, share ideas and work</a:t>
            </a:r>
            <a:endParaRPr/>
          </a:p>
          <a:p>
            <a:pPr indent="0" lvl="0" marL="0">
              <a:spcBef>
                <a:spcPts val="0"/>
              </a:spcBef>
              <a:spcAft>
                <a:spcPts val="0"/>
              </a:spcAft>
              <a:buNone/>
            </a:pPr>
            <a:r>
              <a:rPr lang="en-US"/>
              <a:t>subject 	     -&gt; Rewarding : Lot of pb but solve (for the most part)</a:t>
            </a:r>
            <a:endParaRPr/>
          </a:p>
          <a:p>
            <a:pPr indent="0" lvl="0" marL="0">
              <a:spcBef>
                <a:spcPts val="0"/>
              </a:spcBef>
              <a:spcAft>
                <a:spcPts val="0"/>
              </a:spcAft>
              <a:buNone/>
            </a:pPr>
            <a:r>
              <a:rPr lang="en-US"/>
              <a:t>Lot of new techno (OR), discover medicine</a:t>
            </a:r>
            <a:endParaRPr/>
          </a:p>
          <a:p>
            <a:pPr indent="0" lvl="0" marL="0" rtl="0">
              <a:spcBef>
                <a:spcPts val="0"/>
              </a:spcBef>
              <a:spcAft>
                <a:spcPts val="0"/>
              </a:spcAft>
              <a:buNone/>
            </a:pPr>
            <a:r>
              <a:rPr lang="en-US"/>
              <a:t>project is out of the ordinary but very interesting</a:t>
            </a:r>
            <a:endParaRPr/>
          </a:p>
        </p:txBody>
      </p:sp>
      <p:sp>
        <p:nvSpPr>
          <p:cNvPr id="602" name="Shape 6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Flo</a:t>
            </a:r>
            <a:endParaRPr/>
          </a:p>
        </p:txBody>
      </p:sp>
      <p:sp>
        <p:nvSpPr>
          <p:cNvPr id="618" name="Shape 6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Shape 6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9" name="Shape 6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Shape 6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Flo</a:t>
            </a:r>
            <a:endParaRPr/>
          </a:p>
        </p:txBody>
      </p:sp>
      <p:sp>
        <p:nvSpPr>
          <p:cNvPr id="635" name="Shape 6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Shape 6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DB GUI</a:t>
            </a:r>
            <a:endParaRPr/>
          </a:p>
        </p:txBody>
      </p:sp>
      <p:sp>
        <p:nvSpPr>
          <p:cNvPr id="643" name="Shape 6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651" name="Shape 6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sz="1200">
                <a:latin typeface="Roboto"/>
                <a:ea typeface="Roboto"/>
                <a:cs typeface="Roboto"/>
                <a:sym typeface="Roboto"/>
              </a:rPr>
              <a:t>Build a “mean” concave hull with full data set</a:t>
            </a:r>
            <a:endParaRPr sz="1200">
              <a:latin typeface="Roboto"/>
              <a:ea typeface="Roboto"/>
              <a:cs typeface="Roboto"/>
              <a:sym typeface="Roboto"/>
            </a:endParaRPr>
          </a:p>
          <a:p>
            <a:pPr indent="0" lvl="0" marL="0">
              <a:spcBef>
                <a:spcPts val="0"/>
              </a:spcBef>
              <a:spcAft>
                <a:spcPts val="0"/>
              </a:spcAft>
              <a:buNone/>
            </a:pPr>
            <a:r>
              <a:rPr lang="en-US" sz="1200"/>
              <a:t>hull =&gt; general shape of the motion</a:t>
            </a:r>
            <a:endParaRPr sz="1200"/>
          </a:p>
          <a:p>
            <a:pPr indent="0" lvl="0" marL="0">
              <a:spcBef>
                <a:spcPts val="0"/>
              </a:spcBef>
              <a:spcAft>
                <a:spcPts val="0"/>
              </a:spcAft>
              <a:buNone/>
            </a:pPr>
            <a:r>
              <a:rPr lang="en-US" sz="1200"/>
              <a:t>concave fit better than convex BUT: an infinity</a:t>
            </a:r>
            <a:endParaRPr sz="1200"/>
          </a:p>
          <a:p>
            <a:pPr indent="0" lvl="0" marL="0">
              <a:spcBef>
                <a:spcPts val="0"/>
              </a:spcBef>
              <a:spcAft>
                <a:spcPts val="0"/>
              </a:spcAft>
              <a:buNone/>
            </a:pPr>
            <a:r>
              <a:rPr lang="en-US" sz="1200"/>
              <a:t>pts out of hull</a:t>
            </a:r>
            <a:endParaRPr sz="1200"/>
          </a:p>
          <a:p>
            <a:pPr indent="0" lvl="0" marL="0" rtl="0">
              <a:spcBef>
                <a:spcPts val="0"/>
              </a:spcBef>
              <a:spcAft>
                <a:spcPts val="0"/>
              </a:spcAft>
              <a:buNone/>
            </a:pPr>
            <a:r>
              <a:t/>
            </a:r>
            <a:endParaRPr sz="1200"/>
          </a:p>
          <a:p>
            <a:pPr indent="0" lvl="0" marL="0" rtl="0">
              <a:spcBef>
                <a:spcPts val="0"/>
              </a:spcBef>
              <a:spcAft>
                <a:spcPts val="0"/>
              </a:spcAft>
              <a:buNone/>
            </a:pPr>
            <a:r>
              <a:rPr lang="en-US" sz="1200">
                <a:latin typeface="Roboto"/>
                <a:ea typeface="Roboto"/>
                <a:cs typeface="Roboto"/>
                <a:sym typeface="Roboto"/>
              </a:rPr>
              <a:t>Compute standard deviation of distance from curve to mean spline for every measure</a:t>
            </a:r>
            <a:endParaRPr sz="1200"/>
          </a:p>
        </p:txBody>
      </p:sp>
      <p:sp>
        <p:nvSpPr>
          <p:cNvPr id="652" name="Shape 652"/>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GUILLAUME</a:t>
            </a:r>
            <a:endParaRPr/>
          </a:p>
          <a:p>
            <a:pPr indent="0" lvl="0" marL="0" rtl="0">
              <a:spcBef>
                <a:spcPts val="0"/>
              </a:spcBef>
              <a:spcAft>
                <a:spcPts val="0"/>
              </a:spcAft>
              <a:buNone/>
            </a:pPr>
            <a:r>
              <a:rPr b="1" lang="en-US"/>
              <a:t>Next =&gt; LUC : Last year’s project</a:t>
            </a:r>
            <a:endParaRPr b="1"/>
          </a:p>
        </p:txBody>
      </p:sp>
      <p:sp>
        <p:nvSpPr>
          <p:cNvPr id="237" name="Shape 2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662" name="Shape 6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63" name="Shape 663"/>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Luc</a:t>
            </a:r>
            <a:endParaRPr/>
          </a:p>
        </p:txBody>
      </p:sp>
      <p:sp>
        <p:nvSpPr>
          <p:cNvPr id="672" name="Shape 672"/>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Luc</a:t>
            </a:r>
            <a:endParaRPr/>
          </a:p>
        </p:txBody>
      </p:sp>
      <p:sp>
        <p:nvSpPr>
          <p:cNvPr id="682" name="Shape 682"/>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Shape 6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690" name="Shape 6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Quentin</a:t>
            </a:r>
            <a:endParaRPr/>
          </a:p>
        </p:txBody>
      </p:sp>
      <p:sp>
        <p:nvSpPr>
          <p:cNvPr id="691" name="Shape 691"/>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Shape 6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700" name="Shape 7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Quentin</a:t>
            </a:r>
            <a:endParaRPr/>
          </a:p>
        </p:txBody>
      </p:sp>
      <p:sp>
        <p:nvSpPr>
          <p:cNvPr id="701" name="Shape 701"/>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709" name="Shape 7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explain classification</a:t>
            </a:r>
            <a:endParaRPr/>
          </a:p>
          <a:p>
            <a:pPr indent="0" lvl="0" marL="0">
              <a:spcBef>
                <a:spcPts val="0"/>
              </a:spcBef>
              <a:spcAft>
                <a:spcPts val="0"/>
              </a:spcAft>
              <a:buNone/>
            </a:pPr>
            <a:r>
              <a:rPr lang="en-US"/>
              <a:t>FX</a:t>
            </a:r>
            <a:endParaRPr/>
          </a:p>
        </p:txBody>
      </p:sp>
      <p:sp>
        <p:nvSpPr>
          <p:cNvPr id="710" name="Shape 710"/>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Shape 7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719" name="Shape 7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FX</a:t>
            </a:r>
            <a:endParaRPr/>
          </a:p>
        </p:txBody>
      </p:sp>
      <p:sp>
        <p:nvSpPr>
          <p:cNvPr id="720" name="Shape 720"/>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Shape 7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Quentin</a:t>
            </a:r>
            <a:endParaRPr/>
          </a:p>
        </p:txBody>
      </p:sp>
      <p:sp>
        <p:nvSpPr>
          <p:cNvPr id="728" name="Shape 7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Shape 7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FX</a:t>
            </a:r>
            <a:endParaRPr/>
          </a:p>
        </p:txBody>
      </p:sp>
      <p:sp>
        <p:nvSpPr>
          <p:cNvPr id="736" name="Shape 7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51" name="Shape 7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LUC</a:t>
            </a:r>
            <a:endParaRPr/>
          </a:p>
        </p:txBody>
      </p:sp>
      <p:sp>
        <p:nvSpPr>
          <p:cNvPr id="244" name="Shape 2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Shape 7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64" name="Shape 7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Shape 7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75" name="Shape 7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Shape 7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84" name="Shape 7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Shape 7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0" name="Shape 8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Shape 8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7" name="Shape 8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Shape 8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15" name="Shape 8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Shape 8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24" name="Shape 8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Shape 8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43" name="Shape 8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Shape 8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58" name="Shape 8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Shape 8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75" name="Shape 8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LUC</a:t>
            </a:r>
            <a:endParaRPr/>
          </a:p>
          <a:p>
            <a:pPr indent="0" lvl="0" marL="0" rtl="0">
              <a:spcBef>
                <a:spcPts val="0"/>
              </a:spcBef>
              <a:spcAft>
                <a:spcPts val="0"/>
              </a:spcAft>
              <a:buNone/>
            </a:pPr>
            <a:r>
              <a:rPr b="1" lang="en-US"/>
              <a:t>Next =&gt; FLORIAN : Architecture</a:t>
            </a:r>
            <a:endParaRPr b="1"/>
          </a:p>
        </p:txBody>
      </p:sp>
      <p:sp>
        <p:nvSpPr>
          <p:cNvPr id="253" name="Shape 2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00" name="Shape 9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08" name="Shape 9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Shape 9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23" name="Shape 9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51" name="Shape 9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Shape 9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79" name="Shape 9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Shape 9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9" name="Shape 9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Shape 10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06" name="Shape 10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Shape 10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19" name="Shape 10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Shape 1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36" name="Shape 11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Shape 1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93" name="Shape 12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FLORIAN</a:t>
            </a:r>
            <a:endParaRPr/>
          </a:p>
          <a:p>
            <a:pPr indent="0" lvl="0" marL="0" rtl="0">
              <a:spcBef>
                <a:spcPts val="0"/>
              </a:spcBef>
              <a:spcAft>
                <a:spcPts val="0"/>
              </a:spcAft>
              <a:buNone/>
            </a:pPr>
            <a:r>
              <a:rPr b="1" lang="en-US"/>
              <a:t>Next =&gt; FRANÇOIS-XAVIER : Constraints</a:t>
            </a:r>
            <a:endParaRPr b="1"/>
          </a:p>
        </p:txBody>
      </p:sp>
      <p:sp>
        <p:nvSpPr>
          <p:cNvPr id="262" name="Shape 2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Shape 1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00" name="Shape 14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Shape 1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98" name="Shape 1498"/>
          <p:cNvSpPr/>
          <p:nvPr>
            <p:ph idx="2" type="sldImg"/>
          </p:nvPr>
        </p:nvSpPr>
        <p:spPr>
          <a:xfrm>
            <a:off x="381794" y="685800"/>
            <a:ext cx="60945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Shape 15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553" name="Shape 1553"/>
          <p:cNvSpPr/>
          <p:nvPr>
            <p:ph idx="2" type="sldImg"/>
          </p:nvPr>
        </p:nvSpPr>
        <p:spPr>
          <a:xfrm>
            <a:off x="381794" y="685800"/>
            <a:ext cx="60945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Shape 16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08" name="Shape 1608"/>
          <p:cNvSpPr/>
          <p:nvPr>
            <p:ph idx="2" type="sldImg"/>
          </p:nvPr>
        </p:nvSpPr>
        <p:spPr>
          <a:xfrm>
            <a:off x="381794" y="685800"/>
            <a:ext cx="60945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FX</a:t>
            </a:r>
            <a:endParaRPr/>
          </a:p>
          <a:p>
            <a:pPr indent="0" lvl="0" marL="0" rtl="0">
              <a:spcBef>
                <a:spcPts val="0"/>
              </a:spcBef>
              <a:spcAft>
                <a:spcPts val="0"/>
              </a:spcAft>
              <a:buNone/>
            </a:pPr>
            <a:r>
              <a:rPr b="1" lang="en-US"/>
              <a:t>NEXT: FLORIAN &amp; GUILLAUME =&gt; GUI AND 3D</a:t>
            </a:r>
            <a:endParaRPr b="1"/>
          </a:p>
        </p:txBody>
      </p:sp>
      <p:sp>
        <p:nvSpPr>
          <p:cNvPr id="291" name="Shape 2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GUILLAUME</a:t>
            </a:r>
            <a:endParaRPr/>
          </a:p>
        </p:txBody>
      </p:sp>
      <p:sp>
        <p:nvSpPr>
          <p:cNvPr id="300" name="Shape 3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p:cSld name="Big Picture">
    <p:spTree>
      <p:nvGrpSpPr>
        <p:cNvPr id="11" name="Shape 11"/>
        <p:cNvGrpSpPr/>
        <p:nvPr/>
      </p:nvGrpSpPr>
      <p:grpSpPr>
        <a:xfrm>
          <a:off x="0" y="0"/>
          <a:ext cx="0" cy="0"/>
          <a:chOff x="0" y="0"/>
          <a:chExt cx="0" cy="0"/>
        </a:xfrm>
      </p:grpSpPr>
      <p:sp>
        <p:nvSpPr>
          <p:cNvPr id="12" name="Shape 12"/>
          <p:cNvSpPr/>
          <p:nvPr>
            <p:ph idx="2" type="pic"/>
          </p:nvPr>
        </p:nvSpPr>
        <p:spPr>
          <a:xfrm>
            <a:off x="0" y="0"/>
            <a:ext cx="24377649" cy="13716000"/>
          </a:xfrm>
          <a:prstGeom prst="rect">
            <a:avLst/>
          </a:prstGeom>
          <a:solidFill>
            <a:srgbClr val="F2F2F2"/>
          </a:solidFill>
          <a:ln>
            <a:noFill/>
          </a:ln>
        </p:spPr>
        <p:txBody>
          <a:bodyPr anchorCtr="0" anchor="t" bIns="91425" lIns="91425" spcFirstLastPara="1" rIns="91425" wrap="square" tIns="91425"/>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Roboto"/>
                <a:ea typeface="Roboto"/>
                <a:cs typeface="Roboto"/>
                <a:sym typeface="Roboto"/>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13" name="Shape 13"/>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Layout">
  <p:cSld name="Basic Layout">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Shape 52"/>
          <p:cNvSpPr txBox="1"/>
          <p:nvPr>
            <p:ph idx="1" type="body"/>
          </p:nvPr>
        </p:nvSpPr>
        <p:spPr>
          <a:xfrm>
            <a:off x="862517" y="227675"/>
            <a:ext cx="19197300" cy="1536000"/>
          </a:xfrm>
          <a:prstGeom prst="rect">
            <a:avLst/>
          </a:prstGeom>
          <a:noFill/>
          <a:ln>
            <a:noFill/>
          </a:ln>
        </p:spPr>
        <p:txBody>
          <a:bodyPr anchorCtr="0" anchor="ctr" bIns="243750" lIns="243750" spcFirstLastPara="1" rIns="243750" wrap="square" tIns="243750"/>
          <a:lstStyle>
            <a:lvl1pPr indent="-228600" lvl="0" marL="457200" marR="0" rtl="0" algn="l">
              <a:spcBef>
                <a:spcPts val="19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53" name="Shape 53"/>
          <p:cNvSpPr txBox="1"/>
          <p:nvPr>
            <p:ph idx="2" type="body"/>
          </p:nvPr>
        </p:nvSpPr>
        <p:spPr>
          <a:xfrm>
            <a:off x="862517" y="1763845"/>
            <a:ext cx="19197300" cy="768000"/>
          </a:xfrm>
          <a:prstGeom prst="rect">
            <a:avLst/>
          </a:prstGeom>
          <a:noFill/>
          <a:ln>
            <a:noFill/>
          </a:ln>
        </p:spPr>
        <p:txBody>
          <a:bodyPr anchorCtr="0" anchor="ctr" bIns="243750" lIns="243750" spcFirstLastPara="1" rIns="243750" wrap="square" tIns="243750"/>
          <a:lstStyle>
            <a:lvl1pPr indent="-228600" lvl="0" marL="457200" marR="0" rtl="0" algn="l">
              <a:spcBef>
                <a:spcPts val="70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54" name="Shape 54"/>
          <p:cNvSpPr/>
          <p:nvPr/>
        </p:nvSpPr>
        <p:spPr>
          <a:xfrm>
            <a:off x="0" y="0"/>
            <a:ext cx="516600" cy="2765700"/>
          </a:xfrm>
          <a:prstGeom prst="rect">
            <a:avLst/>
          </a:pr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55" name="Shape 55"/>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asic Layout">
  <p:cSld name="3_Basic Layout">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Shape 57"/>
          <p:cNvSpPr txBox="1"/>
          <p:nvPr>
            <p:ph idx="1" type="body"/>
          </p:nvPr>
        </p:nvSpPr>
        <p:spPr>
          <a:xfrm>
            <a:off x="862517" y="227675"/>
            <a:ext cx="19197300" cy="1536000"/>
          </a:xfrm>
          <a:prstGeom prst="rect">
            <a:avLst/>
          </a:prstGeom>
          <a:noFill/>
          <a:ln>
            <a:noFill/>
          </a:ln>
        </p:spPr>
        <p:txBody>
          <a:bodyPr anchorCtr="0" anchor="ctr" bIns="243750" lIns="243750" spcFirstLastPara="1" rIns="243750" wrap="square" tIns="243750"/>
          <a:lstStyle>
            <a:lvl1pPr indent="-228600" lvl="0" marL="457200" marR="0" rtl="0" algn="l">
              <a:spcBef>
                <a:spcPts val="19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58" name="Shape 58"/>
          <p:cNvSpPr txBox="1"/>
          <p:nvPr>
            <p:ph idx="2" type="body"/>
          </p:nvPr>
        </p:nvSpPr>
        <p:spPr>
          <a:xfrm>
            <a:off x="862517" y="1763845"/>
            <a:ext cx="19197300" cy="768000"/>
          </a:xfrm>
          <a:prstGeom prst="rect">
            <a:avLst/>
          </a:prstGeom>
          <a:noFill/>
          <a:ln>
            <a:noFill/>
          </a:ln>
        </p:spPr>
        <p:txBody>
          <a:bodyPr anchorCtr="0" anchor="ctr" bIns="243750" lIns="243750" spcFirstLastPara="1" rIns="243750" wrap="square" tIns="243750"/>
          <a:lstStyle>
            <a:lvl1pPr indent="-228600" lvl="0" marL="457200" marR="0" rtl="0" algn="l">
              <a:spcBef>
                <a:spcPts val="70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59" name="Shape 59"/>
          <p:cNvSpPr/>
          <p:nvPr/>
        </p:nvSpPr>
        <p:spPr>
          <a:xfrm>
            <a:off x="0" y="0"/>
            <a:ext cx="516600" cy="2765700"/>
          </a:xfrm>
          <a:prstGeom prst="rect">
            <a:avLst/>
          </a:pr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60" name="Shape 60"/>
          <p:cNvSpPr/>
          <p:nvPr>
            <p:ph idx="3" type="pic"/>
          </p:nvPr>
        </p:nvSpPr>
        <p:spPr>
          <a:xfrm>
            <a:off x="1436554" y="4999667"/>
            <a:ext cx="4704300" cy="45465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61" name="Shape 61"/>
          <p:cNvSpPr/>
          <p:nvPr>
            <p:ph idx="4" type="pic"/>
          </p:nvPr>
        </p:nvSpPr>
        <p:spPr>
          <a:xfrm>
            <a:off x="7036639" y="4999667"/>
            <a:ext cx="4704300" cy="45465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62" name="Shape 62"/>
          <p:cNvSpPr/>
          <p:nvPr>
            <p:ph idx="5" type="pic"/>
          </p:nvPr>
        </p:nvSpPr>
        <p:spPr>
          <a:xfrm>
            <a:off x="12603808" y="4999667"/>
            <a:ext cx="4704300" cy="45465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63" name="Shape 63"/>
          <p:cNvSpPr/>
          <p:nvPr>
            <p:ph idx="6" type="pic"/>
          </p:nvPr>
        </p:nvSpPr>
        <p:spPr>
          <a:xfrm>
            <a:off x="18170975" y="4999667"/>
            <a:ext cx="4704300" cy="45465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64" name="Shape 64"/>
          <p:cNvSpPr/>
          <p:nvPr/>
        </p:nvSpPr>
        <p:spPr>
          <a:xfrm>
            <a:off x="1438431" y="3593637"/>
            <a:ext cx="4702800" cy="1404900"/>
          </a:xfrm>
          <a:prstGeom prst="rect">
            <a:avLst/>
          </a:pr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65" name="Shape 65"/>
          <p:cNvSpPr/>
          <p:nvPr/>
        </p:nvSpPr>
        <p:spPr>
          <a:xfrm>
            <a:off x="1438428" y="3593637"/>
            <a:ext cx="3040800" cy="1404900"/>
          </a:xfrm>
          <a:prstGeom prst="rect">
            <a:avLst/>
          </a:pr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66" name="Shape 66"/>
          <p:cNvSpPr/>
          <p:nvPr/>
        </p:nvSpPr>
        <p:spPr>
          <a:xfrm>
            <a:off x="7036639" y="3593637"/>
            <a:ext cx="4702800" cy="1404900"/>
          </a:xfrm>
          <a:prstGeom prst="rect">
            <a:avLst/>
          </a:pr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67" name="Shape 67"/>
          <p:cNvSpPr/>
          <p:nvPr/>
        </p:nvSpPr>
        <p:spPr>
          <a:xfrm>
            <a:off x="7036636" y="3593637"/>
            <a:ext cx="3040800" cy="1404900"/>
          </a:xfrm>
          <a:prstGeom prst="rect">
            <a:avLst/>
          </a:pr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68" name="Shape 68"/>
          <p:cNvSpPr/>
          <p:nvPr/>
        </p:nvSpPr>
        <p:spPr>
          <a:xfrm>
            <a:off x="12603808" y="3593637"/>
            <a:ext cx="4702800" cy="1404900"/>
          </a:xfrm>
          <a:prstGeom prst="rect">
            <a:avLst/>
          </a:pr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69" name="Shape 69"/>
          <p:cNvSpPr/>
          <p:nvPr/>
        </p:nvSpPr>
        <p:spPr>
          <a:xfrm>
            <a:off x="12603804" y="3593637"/>
            <a:ext cx="3040800" cy="1404900"/>
          </a:xfrm>
          <a:prstGeom prst="rect">
            <a:avLst/>
          </a:pr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70" name="Shape 70"/>
          <p:cNvSpPr/>
          <p:nvPr/>
        </p:nvSpPr>
        <p:spPr>
          <a:xfrm>
            <a:off x="18170975" y="3593637"/>
            <a:ext cx="4702800" cy="1404900"/>
          </a:xfrm>
          <a:prstGeom prst="rect">
            <a:avLst/>
          </a:pr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71" name="Shape 71"/>
          <p:cNvSpPr/>
          <p:nvPr/>
        </p:nvSpPr>
        <p:spPr>
          <a:xfrm>
            <a:off x="18170973" y="3593637"/>
            <a:ext cx="3040800" cy="1404900"/>
          </a:xfrm>
          <a:prstGeom prst="rect">
            <a:avLst/>
          </a:pr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72" name="Shape 72"/>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Basic Layout">
  <p:cSld name="6_Basic Layout">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Shape 74"/>
          <p:cNvSpPr/>
          <p:nvPr/>
        </p:nvSpPr>
        <p:spPr>
          <a:xfrm>
            <a:off x="0" y="0"/>
            <a:ext cx="24377700" cy="13716000"/>
          </a:xfrm>
          <a:prstGeom prst="rect">
            <a:avLst/>
          </a:prstGeom>
          <a:solidFill>
            <a:srgbClr val="3F3F3F">
              <a:alpha val="67840"/>
            </a:srgbClr>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75" name="Shape 75"/>
          <p:cNvSpPr txBox="1"/>
          <p:nvPr>
            <p:ph idx="1" type="body"/>
          </p:nvPr>
        </p:nvSpPr>
        <p:spPr>
          <a:xfrm>
            <a:off x="670545" y="303875"/>
            <a:ext cx="22844400" cy="1536000"/>
          </a:xfrm>
          <a:prstGeom prst="rect">
            <a:avLst/>
          </a:prstGeom>
          <a:noFill/>
          <a:ln>
            <a:noFill/>
          </a:ln>
        </p:spPr>
        <p:txBody>
          <a:bodyPr anchorCtr="0" anchor="ctr" bIns="243750" lIns="243750" spcFirstLastPara="1" rIns="243750" wrap="square" tIns="243750"/>
          <a:lstStyle>
            <a:lvl1pPr indent="-228600" lvl="0" marL="457200" marR="0" rtl="0" algn="l">
              <a:spcBef>
                <a:spcPts val="1900"/>
              </a:spcBef>
              <a:spcAft>
                <a:spcPts val="0"/>
              </a:spcAft>
              <a:buClr>
                <a:schemeClr val="accent1"/>
              </a:buClr>
              <a:buSzPts val="9600"/>
              <a:buFont typeface="Arial"/>
              <a:buNone/>
              <a:defRPr b="0" i="0" sz="9600" u="none" cap="none" strike="noStrike">
                <a:solidFill>
                  <a:schemeClr val="accen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76" name="Shape 76"/>
          <p:cNvSpPr txBox="1"/>
          <p:nvPr>
            <p:ph idx="2" type="body"/>
          </p:nvPr>
        </p:nvSpPr>
        <p:spPr>
          <a:xfrm>
            <a:off x="670545" y="1840045"/>
            <a:ext cx="22844400" cy="768000"/>
          </a:xfrm>
          <a:prstGeom prst="rect">
            <a:avLst/>
          </a:prstGeom>
          <a:noFill/>
          <a:ln>
            <a:noFill/>
          </a:ln>
        </p:spPr>
        <p:txBody>
          <a:bodyPr anchorCtr="0" anchor="ctr" bIns="243750" lIns="243750" spcFirstLastPara="1" rIns="243750" wrap="square" tIns="243750"/>
          <a:lstStyle>
            <a:lvl1pPr indent="-228600" lvl="0" marL="457200" marR="0" rtl="0" algn="l">
              <a:spcBef>
                <a:spcPts val="700"/>
              </a:spcBef>
              <a:spcAft>
                <a:spcPts val="0"/>
              </a:spcAft>
              <a:buClr>
                <a:schemeClr val="accent1"/>
              </a:buClr>
              <a:buSzPts val="3700"/>
              <a:buFont typeface="Arial"/>
              <a:buNone/>
              <a:defRPr b="0" i="0" sz="3700" u="none" cap="none" strike="noStrike">
                <a:solidFill>
                  <a:schemeClr val="accen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77" name="Shape 77"/>
          <p:cNvSpPr/>
          <p:nvPr/>
        </p:nvSpPr>
        <p:spPr>
          <a:xfrm flipH="1">
            <a:off x="12956650" y="3017573"/>
            <a:ext cx="11421000" cy="7680900"/>
          </a:xfrm>
          <a:prstGeom prst="rect">
            <a:avLst/>
          </a:prstGeom>
          <a:solidFill>
            <a:schemeClr val="accent1">
              <a:alpha val="85880"/>
            </a:schemeClr>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78" name="Shape 78"/>
          <p:cNvSpPr/>
          <p:nvPr>
            <p:ph idx="3" type="pic"/>
          </p:nvPr>
        </p:nvSpPr>
        <p:spPr>
          <a:xfrm>
            <a:off x="14216840" y="0"/>
            <a:ext cx="8901000" cy="137160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79" name="Shape 79"/>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mages and Contents Layout">
  <p:cSld name="5_Images and Contents Layout">
    <p:spTree>
      <p:nvGrpSpPr>
        <p:cNvPr id="80" name="Shape 80"/>
        <p:cNvGrpSpPr/>
        <p:nvPr/>
      </p:nvGrpSpPr>
      <p:grpSpPr>
        <a:xfrm>
          <a:off x="0" y="0"/>
          <a:ext cx="0" cy="0"/>
          <a:chOff x="0" y="0"/>
          <a:chExt cx="0" cy="0"/>
        </a:xfrm>
      </p:grpSpPr>
      <p:sp>
        <p:nvSpPr>
          <p:cNvPr id="81" name="Shape 81"/>
          <p:cNvSpPr/>
          <p:nvPr>
            <p:ph idx="2" type="pic"/>
          </p:nvPr>
        </p:nvSpPr>
        <p:spPr>
          <a:xfrm>
            <a:off x="11036997" y="1481400"/>
            <a:ext cx="4399800" cy="107961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82" name="Shape 82"/>
          <p:cNvSpPr/>
          <p:nvPr>
            <p:ph idx="3" type="pic"/>
          </p:nvPr>
        </p:nvSpPr>
        <p:spPr>
          <a:xfrm>
            <a:off x="6237714" y="1481400"/>
            <a:ext cx="4399800" cy="107961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83" name="Shape 83"/>
          <p:cNvSpPr/>
          <p:nvPr>
            <p:ph idx="4" type="pic"/>
          </p:nvPr>
        </p:nvSpPr>
        <p:spPr>
          <a:xfrm>
            <a:off x="1438431" y="1481400"/>
            <a:ext cx="4399800" cy="107961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84" name="Shape 84"/>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asic Layout">
  <p:cSld name="5_Basic Layout">
    <p:bg>
      <p:bgPr>
        <a:solidFill>
          <a:schemeClr val="lt1"/>
        </a:solidFill>
      </p:bgPr>
    </p:bg>
    <p:spTree>
      <p:nvGrpSpPr>
        <p:cNvPr id="85" name="Shape 85"/>
        <p:cNvGrpSpPr/>
        <p:nvPr/>
      </p:nvGrpSpPr>
      <p:grpSpPr>
        <a:xfrm>
          <a:off x="0" y="0"/>
          <a:ext cx="0" cy="0"/>
          <a:chOff x="0" y="0"/>
          <a:chExt cx="0" cy="0"/>
        </a:xfrm>
      </p:grpSpPr>
      <p:sp>
        <p:nvSpPr>
          <p:cNvPr id="86" name="Shape 86"/>
          <p:cNvSpPr txBox="1"/>
          <p:nvPr>
            <p:ph idx="1" type="body"/>
          </p:nvPr>
        </p:nvSpPr>
        <p:spPr>
          <a:xfrm>
            <a:off x="0" y="227675"/>
            <a:ext cx="24377700" cy="1536000"/>
          </a:xfrm>
          <a:prstGeom prst="rect">
            <a:avLst/>
          </a:prstGeom>
          <a:noFill/>
          <a:ln>
            <a:noFill/>
          </a:ln>
        </p:spPr>
        <p:txBody>
          <a:bodyPr anchorCtr="0" anchor="ctr" bIns="243750" lIns="243750" spcFirstLastPara="1" rIns="243750" wrap="square" tIns="243750"/>
          <a:lstStyle>
            <a:lvl1pPr indent="-228600" lvl="0" marL="457200" marR="0" rtl="0" algn="ctr">
              <a:spcBef>
                <a:spcPts val="1900"/>
              </a:spcBef>
              <a:spcAft>
                <a:spcPts val="0"/>
              </a:spcAft>
              <a:buClr>
                <a:srgbClr val="3F3F3F"/>
              </a:buClr>
              <a:buSzPts val="9600"/>
              <a:buFont typeface="Arial"/>
              <a:buNone/>
              <a:defRPr b="0" i="0" sz="9600" u="none" cap="none" strike="noStrike">
                <a:solidFill>
                  <a:srgbClr val="3F3F3F"/>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87" name="Shape 87"/>
          <p:cNvSpPr/>
          <p:nvPr/>
        </p:nvSpPr>
        <p:spPr>
          <a:xfrm>
            <a:off x="1460822" y="7434064"/>
            <a:ext cx="10557300" cy="1440000"/>
          </a:xfrm>
          <a:prstGeom prst="rect">
            <a:avLst/>
          </a:pr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88" name="Shape 88"/>
          <p:cNvSpPr/>
          <p:nvPr>
            <p:ph idx="2" type="pic"/>
          </p:nvPr>
        </p:nvSpPr>
        <p:spPr>
          <a:xfrm>
            <a:off x="1460822" y="3444021"/>
            <a:ext cx="10557300" cy="37449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89" name="Shape 89"/>
          <p:cNvSpPr/>
          <p:nvPr>
            <p:ph idx="3" type="pic"/>
          </p:nvPr>
        </p:nvSpPr>
        <p:spPr>
          <a:xfrm>
            <a:off x="12337205" y="9108790"/>
            <a:ext cx="10557300" cy="37449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90" name="Shape 90"/>
          <p:cNvSpPr/>
          <p:nvPr>
            <p:ph idx="4" type="pic"/>
          </p:nvPr>
        </p:nvSpPr>
        <p:spPr>
          <a:xfrm>
            <a:off x="12337205" y="3444021"/>
            <a:ext cx="10557300" cy="37449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91" name="Shape 91"/>
          <p:cNvSpPr/>
          <p:nvPr>
            <p:ph idx="5" type="pic"/>
          </p:nvPr>
        </p:nvSpPr>
        <p:spPr>
          <a:xfrm>
            <a:off x="1460822" y="9108790"/>
            <a:ext cx="10557300" cy="37449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92" name="Shape 92"/>
          <p:cNvSpPr/>
          <p:nvPr/>
        </p:nvSpPr>
        <p:spPr>
          <a:xfrm>
            <a:off x="12337226" y="7484200"/>
            <a:ext cx="10557300" cy="1440000"/>
          </a:xfrm>
          <a:prstGeom prst="rect">
            <a:avLst/>
          </a:pr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93" name="Shape 93"/>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solidFill>
                  <a:srgbClr val="3F3F3F"/>
                </a:solidFill>
              </a:defRPr>
            </a:lvl1pPr>
            <a:lvl2pPr lvl="1" rtl="0">
              <a:buNone/>
              <a:defRPr>
                <a:solidFill>
                  <a:srgbClr val="3F3F3F"/>
                </a:solidFill>
              </a:defRPr>
            </a:lvl2pPr>
            <a:lvl3pPr lvl="2" rtl="0">
              <a:buNone/>
              <a:defRPr>
                <a:solidFill>
                  <a:srgbClr val="3F3F3F"/>
                </a:solidFill>
              </a:defRPr>
            </a:lvl3pPr>
            <a:lvl4pPr lvl="3" rtl="0">
              <a:buNone/>
              <a:defRPr>
                <a:solidFill>
                  <a:srgbClr val="3F3F3F"/>
                </a:solidFill>
              </a:defRPr>
            </a:lvl4pPr>
            <a:lvl5pPr lvl="4" rtl="0">
              <a:buNone/>
              <a:defRPr>
                <a:solidFill>
                  <a:srgbClr val="3F3F3F"/>
                </a:solidFill>
              </a:defRPr>
            </a:lvl5pPr>
            <a:lvl6pPr lvl="5" rtl="0">
              <a:buNone/>
              <a:defRPr>
                <a:solidFill>
                  <a:srgbClr val="3F3F3F"/>
                </a:solidFill>
              </a:defRPr>
            </a:lvl6pPr>
            <a:lvl7pPr lvl="6" rtl="0">
              <a:buNone/>
              <a:defRPr>
                <a:solidFill>
                  <a:srgbClr val="3F3F3F"/>
                </a:solidFill>
              </a:defRPr>
            </a:lvl7pPr>
            <a:lvl8pPr lvl="7" rtl="0">
              <a:buNone/>
              <a:defRPr>
                <a:solidFill>
                  <a:srgbClr val="3F3F3F"/>
                </a:solidFill>
              </a:defRPr>
            </a:lvl8pPr>
            <a:lvl9pPr lvl="8" rtl="0">
              <a:buNone/>
              <a:defRPr>
                <a:solidFill>
                  <a:srgbClr val="3F3F3F"/>
                </a:solidFil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Basic Layout">
  <p:cSld name="8_Basic Layout">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Shape 95"/>
          <p:cNvSpPr txBox="1"/>
          <p:nvPr>
            <p:ph idx="1" type="body"/>
          </p:nvPr>
        </p:nvSpPr>
        <p:spPr>
          <a:xfrm>
            <a:off x="862517" y="227675"/>
            <a:ext cx="19197300" cy="1536000"/>
          </a:xfrm>
          <a:prstGeom prst="rect">
            <a:avLst/>
          </a:prstGeom>
          <a:noFill/>
          <a:ln>
            <a:noFill/>
          </a:ln>
        </p:spPr>
        <p:txBody>
          <a:bodyPr anchorCtr="0" anchor="ctr" bIns="243750" lIns="243750" spcFirstLastPara="1" rIns="243750" wrap="square" tIns="243750"/>
          <a:lstStyle>
            <a:lvl1pPr indent="-228600" lvl="0" marL="457200" marR="0" rtl="0" algn="l">
              <a:spcBef>
                <a:spcPts val="2100"/>
              </a:spcBef>
              <a:spcAft>
                <a:spcPts val="0"/>
              </a:spcAft>
              <a:buClr>
                <a:schemeClr val="lt1"/>
              </a:buClr>
              <a:buSzPts val="10700"/>
              <a:buFont typeface="Arial"/>
              <a:buNone/>
              <a:defRPr b="0" i="0" sz="10700" u="none" cap="none" strike="noStrike">
                <a:solidFill>
                  <a:schemeClr val="l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96" name="Shape 96"/>
          <p:cNvSpPr txBox="1"/>
          <p:nvPr>
            <p:ph idx="2" type="body"/>
          </p:nvPr>
        </p:nvSpPr>
        <p:spPr>
          <a:xfrm>
            <a:off x="862517" y="1763845"/>
            <a:ext cx="19197300" cy="768000"/>
          </a:xfrm>
          <a:prstGeom prst="rect">
            <a:avLst/>
          </a:prstGeom>
          <a:noFill/>
          <a:ln>
            <a:noFill/>
          </a:ln>
        </p:spPr>
        <p:txBody>
          <a:bodyPr anchorCtr="0" anchor="ctr" bIns="243750" lIns="243750" spcFirstLastPara="1" rIns="243750" wrap="square" tIns="243750"/>
          <a:lstStyle>
            <a:lvl1pPr indent="-228600" lvl="0" marL="457200" marR="0" rtl="0" algn="l">
              <a:spcBef>
                <a:spcPts val="70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97" name="Shape 97"/>
          <p:cNvSpPr/>
          <p:nvPr/>
        </p:nvSpPr>
        <p:spPr>
          <a:xfrm>
            <a:off x="0" y="0"/>
            <a:ext cx="516600" cy="2765700"/>
          </a:xfrm>
          <a:prstGeom prst="rect">
            <a:avLst/>
          </a:pr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98" name="Shape 98"/>
          <p:cNvSpPr/>
          <p:nvPr>
            <p:ph idx="3" type="pic"/>
          </p:nvPr>
        </p:nvSpPr>
        <p:spPr>
          <a:xfrm>
            <a:off x="862517" y="3507629"/>
            <a:ext cx="11134800" cy="51849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99" name="Shape 99"/>
          <p:cNvSpPr/>
          <p:nvPr>
            <p:ph idx="4" type="pic"/>
          </p:nvPr>
        </p:nvSpPr>
        <p:spPr>
          <a:xfrm>
            <a:off x="12380796" y="7732098"/>
            <a:ext cx="11134800" cy="51849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00" name="Shape 100"/>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Basic Layout">
  <p:cSld name="7_Basic Layout">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Shape 102"/>
          <p:cNvSpPr txBox="1"/>
          <p:nvPr>
            <p:ph idx="1" type="body"/>
          </p:nvPr>
        </p:nvSpPr>
        <p:spPr>
          <a:xfrm>
            <a:off x="862517" y="227675"/>
            <a:ext cx="19197300" cy="1536000"/>
          </a:xfrm>
          <a:prstGeom prst="rect">
            <a:avLst/>
          </a:prstGeom>
          <a:noFill/>
          <a:ln>
            <a:noFill/>
          </a:ln>
        </p:spPr>
        <p:txBody>
          <a:bodyPr anchorCtr="0" anchor="ctr" bIns="243750" lIns="243750" spcFirstLastPara="1" rIns="243750" wrap="square" tIns="243750"/>
          <a:lstStyle>
            <a:lvl1pPr indent="-228600" lvl="0" marL="457200" marR="0" rtl="0" algn="l">
              <a:spcBef>
                <a:spcPts val="19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103" name="Shape 103"/>
          <p:cNvSpPr txBox="1"/>
          <p:nvPr>
            <p:ph idx="2" type="body"/>
          </p:nvPr>
        </p:nvSpPr>
        <p:spPr>
          <a:xfrm>
            <a:off x="862517" y="1763845"/>
            <a:ext cx="19197300" cy="768000"/>
          </a:xfrm>
          <a:prstGeom prst="rect">
            <a:avLst/>
          </a:prstGeom>
          <a:noFill/>
          <a:ln>
            <a:noFill/>
          </a:ln>
        </p:spPr>
        <p:txBody>
          <a:bodyPr anchorCtr="0" anchor="ctr" bIns="243750" lIns="243750" spcFirstLastPara="1" rIns="243750" wrap="square" tIns="243750"/>
          <a:lstStyle>
            <a:lvl1pPr indent="-228600" lvl="0" marL="457200" marR="0" rtl="0" algn="l">
              <a:spcBef>
                <a:spcPts val="70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104" name="Shape 104"/>
          <p:cNvSpPr/>
          <p:nvPr/>
        </p:nvSpPr>
        <p:spPr>
          <a:xfrm>
            <a:off x="0" y="0"/>
            <a:ext cx="516600" cy="2765700"/>
          </a:xfrm>
          <a:prstGeom prst="rect">
            <a:avLst/>
          </a:pr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pic>
        <p:nvPicPr>
          <p:cNvPr descr="D:\Fullppt\005-PNG이미지\노트북.png" id="105" name="Shape 105"/>
          <p:cNvPicPr preferRelativeResize="0"/>
          <p:nvPr/>
        </p:nvPicPr>
        <p:blipFill rotWithShape="1">
          <a:blip r:embed="rId3">
            <a:alphaModFix/>
          </a:blip>
          <a:srcRect b="0" l="0" r="0" t="0"/>
          <a:stretch/>
        </p:blipFill>
        <p:spPr>
          <a:xfrm>
            <a:off x="-1146517" y="6086605"/>
            <a:ext cx="13335343" cy="6782571"/>
          </a:xfrm>
          <a:prstGeom prst="rect">
            <a:avLst/>
          </a:prstGeom>
          <a:noFill/>
          <a:ln>
            <a:noFill/>
          </a:ln>
        </p:spPr>
      </p:pic>
      <p:sp>
        <p:nvSpPr>
          <p:cNvPr id="106" name="Shape 106"/>
          <p:cNvSpPr/>
          <p:nvPr>
            <p:ph idx="3" type="pic"/>
          </p:nvPr>
        </p:nvSpPr>
        <p:spPr>
          <a:xfrm>
            <a:off x="2446960" y="6995386"/>
            <a:ext cx="6393600" cy="47280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07" name="Shape 107"/>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mages and Contents Layout">
  <p:cSld name="2_Images and Contents Layout">
    <p:spTree>
      <p:nvGrpSpPr>
        <p:cNvPr id="108" name="Shape 108"/>
        <p:cNvGrpSpPr/>
        <p:nvPr/>
      </p:nvGrpSpPr>
      <p:grpSpPr>
        <a:xfrm>
          <a:off x="0" y="0"/>
          <a:ext cx="0" cy="0"/>
          <a:chOff x="0" y="0"/>
          <a:chExt cx="0" cy="0"/>
        </a:xfrm>
      </p:grpSpPr>
      <p:sp>
        <p:nvSpPr>
          <p:cNvPr id="109" name="Shape 109"/>
          <p:cNvSpPr/>
          <p:nvPr>
            <p:ph idx="2" type="pic"/>
          </p:nvPr>
        </p:nvSpPr>
        <p:spPr>
          <a:xfrm>
            <a:off x="670545" y="562005"/>
            <a:ext cx="8157000" cy="82569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10" name="Shape 110"/>
          <p:cNvSpPr/>
          <p:nvPr>
            <p:ph idx="3" type="pic"/>
          </p:nvPr>
        </p:nvSpPr>
        <p:spPr>
          <a:xfrm>
            <a:off x="8983817" y="562005"/>
            <a:ext cx="3747000" cy="40320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11" name="Shape 111"/>
          <p:cNvSpPr/>
          <p:nvPr>
            <p:ph idx="4" type="pic"/>
          </p:nvPr>
        </p:nvSpPr>
        <p:spPr>
          <a:xfrm>
            <a:off x="8983817" y="4786923"/>
            <a:ext cx="3747000" cy="40320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12" name="Shape 112"/>
          <p:cNvSpPr/>
          <p:nvPr>
            <p:ph idx="5" type="pic"/>
          </p:nvPr>
        </p:nvSpPr>
        <p:spPr>
          <a:xfrm>
            <a:off x="670545" y="9010944"/>
            <a:ext cx="3747000" cy="40320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13" name="Shape 113"/>
          <p:cNvSpPr/>
          <p:nvPr>
            <p:ph idx="6" type="pic"/>
          </p:nvPr>
        </p:nvSpPr>
        <p:spPr>
          <a:xfrm>
            <a:off x="4668299" y="9010944"/>
            <a:ext cx="8062800" cy="40320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14" name="Shape 114"/>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Images and Contents Layout">
  <p:cSld name="4_Images and Contents Layout">
    <p:spTree>
      <p:nvGrpSpPr>
        <p:cNvPr id="115" name="Shape 115"/>
        <p:cNvGrpSpPr/>
        <p:nvPr/>
      </p:nvGrpSpPr>
      <p:grpSpPr>
        <a:xfrm>
          <a:off x="0" y="0"/>
          <a:ext cx="0" cy="0"/>
          <a:chOff x="0" y="0"/>
          <a:chExt cx="0" cy="0"/>
        </a:xfrm>
      </p:grpSpPr>
      <p:sp>
        <p:nvSpPr>
          <p:cNvPr id="116" name="Shape 116"/>
          <p:cNvSpPr/>
          <p:nvPr>
            <p:ph idx="2" type="pic"/>
          </p:nvPr>
        </p:nvSpPr>
        <p:spPr>
          <a:xfrm>
            <a:off x="1438431" y="3863067"/>
            <a:ext cx="12478200" cy="86400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17" name="Shape 117"/>
          <p:cNvSpPr/>
          <p:nvPr>
            <p:ph idx="3" type="pic"/>
          </p:nvPr>
        </p:nvSpPr>
        <p:spPr>
          <a:xfrm>
            <a:off x="13915372" y="1268173"/>
            <a:ext cx="9021600" cy="25920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18" name="Shape 118"/>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asic Layout">
  <p:cSld name="4_Basic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Shape 120"/>
          <p:cNvSpPr txBox="1"/>
          <p:nvPr>
            <p:ph idx="1" type="body"/>
          </p:nvPr>
        </p:nvSpPr>
        <p:spPr>
          <a:xfrm>
            <a:off x="862517" y="227675"/>
            <a:ext cx="19197300" cy="1536000"/>
          </a:xfrm>
          <a:prstGeom prst="rect">
            <a:avLst/>
          </a:prstGeom>
          <a:noFill/>
          <a:ln>
            <a:noFill/>
          </a:ln>
        </p:spPr>
        <p:txBody>
          <a:bodyPr anchorCtr="0" anchor="ctr" bIns="243750" lIns="243750" spcFirstLastPara="1" rIns="243750" wrap="square" tIns="243750"/>
          <a:lstStyle>
            <a:lvl1pPr indent="-228600" lvl="0" marL="457200" marR="0" rtl="0" algn="l">
              <a:spcBef>
                <a:spcPts val="19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121" name="Shape 121"/>
          <p:cNvSpPr txBox="1"/>
          <p:nvPr>
            <p:ph idx="2" type="body"/>
          </p:nvPr>
        </p:nvSpPr>
        <p:spPr>
          <a:xfrm>
            <a:off x="862517" y="1763845"/>
            <a:ext cx="19197300" cy="768000"/>
          </a:xfrm>
          <a:prstGeom prst="rect">
            <a:avLst/>
          </a:prstGeom>
          <a:noFill/>
          <a:ln>
            <a:noFill/>
          </a:ln>
        </p:spPr>
        <p:txBody>
          <a:bodyPr anchorCtr="0" anchor="ctr" bIns="243750" lIns="243750" spcFirstLastPara="1" rIns="243750" wrap="square" tIns="243750"/>
          <a:lstStyle>
            <a:lvl1pPr indent="-228600" lvl="0" marL="457200" marR="0" rtl="0" algn="l">
              <a:spcBef>
                <a:spcPts val="70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122" name="Shape 122"/>
          <p:cNvSpPr/>
          <p:nvPr/>
        </p:nvSpPr>
        <p:spPr>
          <a:xfrm>
            <a:off x="0" y="0"/>
            <a:ext cx="516600" cy="2765700"/>
          </a:xfrm>
          <a:prstGeom prst="rect">
            <a:avLst/>
          </a:pr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pic>
        <p:nvPicPr>
          <p:cNvPr descr="D:\Fullppt\PNG이미지\핸드폰2.png" id="123" name="Shape 123"/>
          <p:cNvPicPr preferRelativeResize="0"/>
          <p:nvPr/>
        </p:nvPicPr>
        <p:blipFill rotWithShape="1">
          <a:blip r:embed="rId3">
            <a:alphaModFix/>
          </a:blip>
          <a:srcRect b="0" l="0" r="0" t="0"/>
          <a:stretch/>
        </p:blipFill>
        <p:spPr>
          <a:xfrm>
            <a:off x="-97340" y="4125877"/>
            <a:ext cx="7486881" cy="9066466"/>
          </a:xfrm>
          <a:prstGeom prst="rect">
            <a:avLst/>
          </a:prstGeom>
          <a:noFill/>
          <a:ln>
            <a:noFill/>
          </a:ln>
        </p:spPr>
      </p:pic>
      <p:sp>
        <p:nvSpPr>
          <p:cNvPr id="124" name="Shape 124"/>
          <p:cNvSpPr/>
          <p:nvPr>
            <p:ph idx="3" type="pic"/>
          </p:nvPr>
        </p:nvSpPr>
        <p:spPr>
          <a:xfrm>
            <a:off x="1727910" y="4494272"/>
            <a:ext cx="4318200" cy="66711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25" name="Shape 125"/>
          <p:cNvSpPr/>
          <p:nvPr/>
        </p:nvSpPr>
        <p:spPr>
          <a:xfrm>
            <a:off x="7389542" y="8204200"/>
            <a:ext cx="7486800" cy="4222500"/>
          </a:xfrm>
          <a:prstGeom prst="rect">
            <a:avLst/>
          </a:pr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26" name="Shape 126"/>
          <p:cNvSpPr/>
          <p:nvPr/>
        </p:nvSpPr>
        <p:spPr>
          <a:xfrm>
            <a:off x="15836280" y="8204200"/>
            <a:ext cx="7486800" cy="4222500"/>
          </a:xfrm>
          <a:prstGeom prst="rect">
            <a:avLst/>
          </a:pr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27" name="Shape 127"/>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eneral Slide">
  <p:cSld name="General Slide">
    <p:spTree>
      <p:nvGrpSpPr>
        <p:cNvPr id="16" name="Shape 16"/>
        <p:cNvGrpSpPr/>
        <p:nvPr/>
      </p:nvGrpSpPr>
      <p:grpSpPr>
        <a:xfrm>
          <a:off x="0" y="0"/>
          <a:ext cx="0" cy="0"/>
          <a:chOff x="0" y="0"/>
          <a:chExt cx="0" cy="0"/>
        </a:xfrm>
      </p:grpSpPr>
      <p:sp>
        <p:nvSpPr>
          <p:cNvPr id="17" name="Shape 17"/>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s and Contents Layout">
  <p:cSld name="7_Images and Contents Layout">
    <p:spTree>
      <p:nvGrpSpPr>
        <p:cNvPr id="128" name="Shape 128"/>
        <p:cNvGrpSpPr/>
        <p:nvPr/>
      </p:nvGrpSpPr>
      <p:grpSpPr>
        <a:xfrm>
          <a:off x="0" y="0"/>
          <a:ext cx="0" cy="0"/>
          <a:chOff x="0" y="0"/>
          <a:chExt cx="0" cy="0"/>
        </a:xfrm>
      </p:grpSpPr>
      <p:sp>
        <p:nvSpPr>
          <p:cNvPr id="129" name="Shape 129"/>
          <p:cNvSpPr/>
          <p:nvPr>
            <p:ph idx="2" type="pic"/>
          </p:nvPr>
        </p:nvSpPr>
        <p:spPr>
          <a:xfrm>
            <a:off x="0" y="0"/>
            <a:ext cx="24377700" cy="13716000"/>
          </a:xfrm>
          <a:prstGeom prst="rect">
            <a:avLst/>
          </a:prstGeom>
          <a:solidFill>
            <a:srgbClr val="D8D8D8"/>
          </a:solidFill>
          <a:ln>
            <a:noFill/>
          </a:ln>
        </p:spPr>
        <p:txBody>
          <a:bodyPr anchorCtr="0" anchor="ctr" bIns="243750" lIns="243750" spcFirstLastPara="1" rIns="243750" wrap="square" tIns="243750"/>
          <a:lstStyle>
            <a:lvl1pPr lvl="0" marR="0" rtl="0" algn="ctr">
              <a:spcBef>
                <a:spcPts val="1000"/>
              </a:spcBef>
              <a:spcAft>
                <a:spcPts val="0"/>
              </a:spcAft>
              <a:buClr>
                <a:srgbClr val="3F3F3F"/>
              </a:buClr>
              <a:buSzPts val="4800"/>
              <a:buFont typeface="Arial"/>
              <a:buNone/>
              <a:defRPr b="0" i="0" sz="48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30" name="Shape 130"/>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nd Contents Layout">
  <p:cSld name="Images and Contents Layout">
    <p:spTree>
      <p:nvGrpSpPr>
        <p:cNvPr id="131" name="Shape 131"/>
        <p:cNvGrpSpPr/>
        <p:nvPr/>
      </p:nvGrpSpPr>
      <p:grpSpPr>
        <a:xfrm>
          <a:off x="0" y="0"/>
          <a:ext cx="0" cy="0"/>
          <a:chOff x="0" y="0"/>
          <a:chExt cx="0" cy="0"/>
        </a:xfrm>
      </p:grpSpPr>
      <p:sp>
        <p:nvSpPr>
          <p:cNvPr id="132" name="Shape 132"/>
          <p:cNvSpPr/>
          <p:nvPr/>
        </p:nvSpPr>
        <p:spPr>
          <a:xfrm>
            <a:off x="12188825" y="0"/>
            <a:ext cx="12188700" cy="13716000"/>
          </a:xfrm>
          <a:prstGeom prst="rect">
            <a:avLst/>
          </a:pr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pic>
        <p:nvPicPr>
          <p:cNvPr descr="D:\Fullppt\005-PNG이미지\모니터.png" id="133" name="Shape 133"/>
          <p:cNvPicPr preferRelativeResize="0"/>
          <p:nvPr/>
        </p:nvPicPr>
        <p:blipFill rotWithShape="1">
          <a:blip r:embed="rId2">
            <a:alphaModFix/>
          </a:blip>
          <a:srcRect b="0" l="0" r="0" t="0"/>
          <a:stretch/>
        </p:blipFill>
        <p:spPr>
          <a:xfrm>
            <a:off x="13319455" y="2825552"/>
            <a:ext cx="10174481" cy="9572973"/>
          </a:xfrm>
          <a:prstGeom prst="rect">
            <a:avLst/>
          </a:prstGeom>
          <a:noFill/>
          <a:ln>
            <a:noFill/>
          </a:ln>
        </p:spPr>
      </p:pic>
      <p:sp>
        <p:nvSpPr>
          <p:cNvPr id="134" name="Shape 134"/>
          <p:cNvSpPr/>
          <p:nvPr>
            <p:ph idx="2" type="pic"/>
          </p:nvPr>
        </p:nvSpPr>
        <p:spPr>
          <a:xfrm>
            <a:off x="13703396" y="3168504"/>
            <a:ext cx="9360900" cy="62025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35" name="Shape 135"/>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asic Layout">
  <p:cSld name="2_Basic Layout">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Shape 137"/>
          <p:cNvSpPr/>
          <p:nvPr/>
        </p:nvSpPr>
        <p:spPr>
          <a:xfrm>
            <a:off x="0" y="0"/>
            <a:ext cx="24377700" cy="13716000"/>
          </a:xfrm>
          <a:prstGeom prst="rect">
            <a:avLst/>
          </a:prstGeom>
          <a:solidFill>
            <a:srgbClr val="3F3F3F">
              <a:alpha val="67840"/>
            </a:srgbClr>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38" name="Shape 138"/>
          <p:cNvSpPr/>
          <p:nvPr/>
        </p:nvSpPr>
        <p:spPr>
          <a:xfrm>
            <a:off x="13916567" y="-18197"/>
            <a:ext cx="10447020" cy="13738487"/>
          </a:xfrm>
          <a:custGeom>
            <a:pathLst>
              <a:path extrusionOk="0" h="5150323" w="4572000">
                <a:moveTo>
                  <a:pt x="2347415" y="0"/>
                </a:moveTo>
                <a:lnTo>
                  <a:pt x="4572000" y="6823"/>
                </a:lnTo>
                <a:lnTo>
                  <a:pt x="4572000" y="5150323"/>
                </a:lnTo>
                <a:lnTo>
                  <a:pt x="0" y="5150323"/>
                </a:lnTo>
                <a:lnTo>
                  <a:pt x="2347415" y="0"/>
                </a:lnTo>
                <a:close/>
              </a:path>
            </a:pathLst>
          </a:custGeom>
          <a:solidFill>
            <a:schemeClr val="l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39" name="Shape 139"/>
          <p:cNvSpPr txBox="1"/>
          <p:nvPr>
            <p:ph idx="1" type="body"/>
          </p:nvPr>
        </p:nvSpPr>
        <p:spPr>
          <a:xfrm>
            <a:off x="15452337" y="9738320"/>
            <a:ext cx="8925600" cy="1536000"/>
          </a:xfrm>
          <a:prstGeom prst="rect">
            <a:avLst/>
          </a:prstGeom>
          <a:noFill/>
          <a:ln>
            <a:noFill/>
          </a:ln>
        </p:spPr>
        <p:txBody>
          <a:bodyPr anchorCtr="0" anchor="ctr" bIns="243750" lIns="243750" spcFirstLastPara="1" rIns="243750" wrap="square" tIns="243750"/>
          <a:lstStyle>
            <a:lvl1pPr indent="-228600" lvl="0" marL="457200" marR="0" rtl="0" algn="l">
              <a:spcBef>
                <a:spcPts val="1700"/>
              </a:spcBef>
              <a:spcAft>
                <a:spcPts val="0"/>
              </a:spcAft>
              <a:buClr>
                <a:schemeClr val="accent1"/>
              </a:buClr>
              <a:buSzPts val="8500"/>
              <a:buFont typeface="Arial"/>
              <a:buNone/>
              <a:defRPr b="0" i="0" sz="8500" u="none" cap="none" strike="noStrike">
                <a:solidFill>
                  <a:schemeClr val="accen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140" name="Shape 140"/>
          <p:cNvSpPr txBox="1"/>
          <p:nvPr>
            <p:ph idx="2" type="body"/>
          </p:nvPr>
        </p:nvSpPr>
        <p:spPr>
          <a:xfrm>
            <a:off x="15452337" y="11727157"/>
            <a:ext cx="8925600" cy="768000"/>
          </a:xfrm>
          <a:prstGeom prst="rect">
            <a:avLst/>
          </a:prstGeom>
          <a:noFill/>
          <a:ln>
            <a:noFill/>
          </a:ln>
        </p:spPr>
        <p:txBody>
          <a:bodyPr anchorCtr="0" anchor="ctr" bIns="243750" lIns="243750" spcFirstLastPara="1" rIns="243750" wrap="square" tIns="243750"/>
          <a:lstStyle>
            <a:lvl1pPr indent="-228600" lvl="0" marL="457200" marR="0" rtl="0" algn="l">
              <a:spcBef>
                <a:spcPts val="700"/>
              </a:spcBef>
              <a:spcAft>
                <a:spcPts val="0"/>
              </a:spcAft>
              <a:buClr>
                <a:schemeClr val="accent1"/>
              </a:buClr>
              <a:buSzPts val="3700"/>
              <a:buFont typeface="Arial"/>
              <a:buNone/>
              <a:defRPr b="0" i="0" sz="3700" u="none" cap="none" strike="noStrike">
                <a:solidFill>
                  <a:schemeClr val="accent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141" name="Shape 141"/>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sets layout">
  <p:cSld name="icon sets layout">
    <p:spTree>
      <p:nvGrpSpPr>
        <p:cNvPr id="142" name="Shape 142"/>
        <p:cNvGrpSpPr/>
        <p:nvPr/>
      </p:nvGrpSpPr>
      <p:grpSpPr>
        <a:xfrm>
          <a:off x="0" y="0"/>
          <a:ext cx="0" cy="0"/>
          <a:chOff x="0" y="0"/>
          <a:chExt cx="0" cy="0"/>
        </a:xfrm>
      </p:grpSpPr>
      <p:sp>
        <p:nvSpPr>
          <p:cNvPr id="143" name="Shape 143"/>
          <p:cNvSpPr txBox="1"/>
          <p:nvPr>
            <p:ph idx="1" type="body"/>
          </p:nvPr>
        </p:nvSpPr>
        <p:spPr>
          <a:xfrm>
            <a:off x="0" y="329275"/>
            <a:ext cx="24377700" cy="1536000"/>
          </a:xfrm>
          <a:prstGeom prst="rect">
            <a:avLst/>
          </a:prstGeom>
          <a:noFill/>
          <a:ln>
            <a:noFill/>
          </a:ln>
        </p:spPr>
        <p:txBody>
          <a:bodyPr anchorCtr="0" anchor="ctr" bIns="243750" lIns="243750" spcFirstLastPara="1" rIns="243750" wrap="square" tIns="243750"/>
          <a:lstStyle>
            <a:lvl1pPr indent="-228600" lvl="0" marL="457200" marR="0" rtl="0" algn="ctr">
              <a:spcBef>
                <a:spcPts val="1900"/>
              </a:spcBef>
              <a:spcAft>
                <a:spcPts val="0"/>
              </a:spcAft>
              <a:buClr>
                <a:srgbClr val="3F3F3F"/>
              </a:buClr>
              <a:buSzPts val="9600"/>
              <a:buFont typeface="Arial"/>
              <a:buNone/>
              <a:defRPr b="0" i="0" sz="9600" u="none" cap="none" strike="noStrike">
                <a:solidFill>
                  <a:srgbClr val="3F3F3F"/>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grpSp>
        <p:nvGrpSpPr>
          <p:cNvPr id="144" name="Shape 144"/>
          <p:cNvGrpSpPr/>
          <p:nvPr/>
        </p:nvGrpSpPr>
        <p:grpSpPr>
          <a:xfrm>
            <a:off x="943785" y="3017608"/>
            <a:ext cx="7597300" cy="9731322"/>
            <a:chOff x="354008" y="1131589"/>
            <a:chExt cx="2849700" cy="3649200"/>
          </a:xfrm>
        </p:grpSpPr>
        <p:sp>
          <p:nvSpPr>
            <p:cNvPr id="145" name="Shape 145"/>
            <p:cNvSpPr/>
            <p:nvPr/>
          </p:nvSpPr>
          <p:spPr>
            <a:xfrm>
              <a:off x="354008" y="1131589"/>
              <a:ext cx="2849700" cy="3649200"/>
            </a:xfrm>
            <a:prstGeom prst="roundRect">
              <a:avLst>
                <a:gd fmla="val 3968" name="adj"/>
              </a:avLst>
            </a:pr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46" name="Shape 146"/>
            <p:cNvSpPr/>
            <p:nvPr/>
          </p:nvSpPr>
          <p:spPr>
            <a:xfrm>
              <a:off x="531932" y="1347500"/>
              <a:ext cx="108600" cy="3240600"/>
            </a:xfrm>
            <a:prstGeom prst="roundRect">
              <a:avLst>
                <a:gd fmla="val 50000" name="adj"/>
              </a:avLst>
            </a:prstGeom>
            <a:solidFill>
              <a:schemeClr val="lt1">
                <a:alpha val="40780"/>
              </a:schemeClr>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47" name="Shape 147"/>
            <p:cNvSpPr/>
            <p:nvPr/>
          </p:nvSpPr>
          <p:spPr>
            <a:xfrm rot="5400000">
              <a:off x="2592773" y="1238201"/>
              <a:ext cx="502200" cy="502200"/>
            </a:xfrm>
            <a:prstGeom prst="halfFrame">
              <a:avLst>
                <a:gd fmla="val 23728" name="adj1"/>
                <a:gd fmla="val 24642" name="adj2"/>
              </a:avLst>
            </a:prstGeom>
            <a:solidFill>
              <a:schemeClr val="lt1">
                <a:alpha val="22750"/>
              </a:schemeClr>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grpSp>
      <p:sp>
        <p:nvSpPr>
          <p:cNvPr id="148" name="Shape 148"/>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solidFill>
                  <a:srgbClr val="3F3F3F"/>
                </a:solidFill>
              </a:defRPr>
            </a:lvl1pPr>
            <a:lvl2pPr lvl="1" rtl="0">
              <a:buNone/>
              <a:defRPr>
                <a:solidFill>
                  <a:srgbClr val="3F3F3F"/>
                </a:solidFill>
              </a:defRPr>
            </a:lvl2pPr>
            <a:lvl3pPr lvl="2" rtl="0">
              <a:buNone/>
              <a:defRPr>
                <a:solidFill>
                  <a:srgbClr val="3F3F3F"/>
                </a:solidFill>
              </a:defRPr>
            </a:lvl3pPr>
            <a:lvl4pPr lvl="3" rtl="0">
              <a:buNone/>
              <a:defRPr>
                <a:solidFill>
                  <a:srgbClr val="3F3F3F"/>
                </a:solidFill>
              </a:defRPr>
            </a:lvl4pPr>
            <a:lvl5pPr lvl="4" rtl="0">
              <a:buNone/>
              <a:defRPr>
                <a:solidFill>
                  <a:srgbClr val="3F3F3F"/>
                </a:solidFill>
              </a:defRPr>
            </a:lvl5pPr>
            <a:lvl6pPr lvl="5" rtl="0">
              <a:buNone/>
              <a:defRPr>
                <a:solidFill>
                  <a:srgbClr val="3F3F3F"/>
                </a:solidFill>
              </a:defRPr>
            </a:lvl6pPr>
            <a:lvl7pPr lvl="6" rtl="0">
              <a:buNone/>
              <a:defRPr>
                <a:solidFill>
                  <a:srgbClr val="3F3F3F"/>
                </a:solidFill>
              </a:defRPr>
            </a:lvl7pPr>
            <a:lvl8pPr lvl="7" rtl="0">
              <a:buNone/>
              <a:defRPr>
                <a:solidFill>
                  <a:srgbClr val="3F3F3F"/>
                </a:solidFill>
              </a:defRPr>
            </a:lvl8pPr>
            <a:lvl9pPr lvl="8" rtl="0">
              <a:buNone/>
              <a:defRPr>
                <a:solidFill>
                  <a:srgbClr val="3F3F3F"/>
                </a:solidFil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asic Layout">
  <p:cSld name="1_Basic Layout">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Shape 150"/>
          <p:cNvSpPr txBox="1"/>
          <p:nvPr>
            <p:ph idx="1" type="body"/>
          </p:nvPr>
        </p:nvSpPr>
        <p:spPr>
          <a:xfrm>
            <a:off x="4318000" y="303875"/>
            <a:ext cx="20059500" cy="1536000"/>
          </a:xfrm>
          <a:prstGeom prst="rect">
            <a:avLst/>
          </a:prstGeom>
          <a:noFill/>
          <a:ln>
            <a:noFill/>
          </a:ln>
        </p:spPr>
        <p:txBody>
          <a:bodyPr anchorCtr="0" anchor="ctr" bIns="243750" lIns="243750" spcFirstLastPara="1" rIns="243750" wrap="square" tIns="243750"/>
          <a:lstStyle>
            <a:lvl1pPr indent="-228600" lvl="0" marL="457200" marR="0" rtl="0" algn="l">
              <a:spcBef>
                <a:spcPts val="1900"/>
              </a:spcBef>
              <a:spcAft>
                <a:spcPts val="0"/>
              </a:spcAft>
              <a:buClr>
                <a:srgbClr val="3F3F3F"/>
              </a:buClr>
              <a:buSzPts val="9600"/>
              <a:buFont typeface="Arial"/>
              <a:buNone/>
              <a:defRPr b="0" i="0" sz="9600" u="none" cap="none" strike="noStrike">
                <a:solidFill>
                  <a:srgbClr val="3F3F3F"/>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151" name="Shape 151"/>
          <p:cNvSpPr txBox="1"/>
          <p:nvPr>
            <p:ph idx="2" type="body"/>
          </p:nvPr>
        </p:nvSpPr>
        <p:spPr>
          <a:xfrm>
            <a:off x="4318000" y="1840045"/>
            <a:ext cx="20059500" cy="768000"/>
          </a:xfrm>
          <a:prstGeom prst="rect">
            <a:avLst/>
          </a:prstGeom>
          <a:noFill/>
          <a:ln>
            <a:noFill/>
          </a:ln>
        </p:spPr>
        <p:txBody>
          <a:bodyPr anchorCtr="0" anchor="ctr" bIns="243750" lIns="243750" spcFirstLastPara="1" rIns="243750" wrap="square" tIns="243750"/>
          <a:lstStyle>
            <a:lvl1pPr indent="-228600" lvl="0" marL="457200" marR="0" rtl="0" algn="l">
              <a:spcBef>
                <a:spcPts val="700"/>
              </a:spcBef>
              <a:spcAft>
                <a:spcPts val="0"/>
              </a:spcAft>
              <a:buClr>
                <a:srgbClr val="3F3F3F"/>
              </a:buClr>
              <a:buSzPts val="3700"/>
              <a:buFont typeface="Arial"/>
              <a:buNone/>
              <a:defRPr b="0" i="0" sz="3700" u="none" cap="none" strike="noStrike">
                <a:solidFill>
                  <a:srgbClr val="3F3F3F"/>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152" name="Shape 152"/>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solidFill>
                  <a:srgbClr val="3F3F3F"/>
                </a:solidFill>
              </a:defRPr>
            </a:lvl1pPr>
            <a:lvl2pPr lvl="1" rtl="0">
              <a:buNone/>
              <a:defRPr>
                <a:solidFill>
                  <a:srgbClr val="3F3F3F"/>
                </a:solidFill>
              </a:defRPr>
            </a:lvl2pPr>
            <a:lvl3pPr lvl="2" rtl="0">
              <a:buNone/>
              <a:defRPr>
                <a:solidFill>
                  <a:srgbClr val="3F3F3F"/>
                </a:solidFill>
              </a:defRPr>
            </a:lvl3pPr>
            <a:lvl4pPr lvl="3" rtl="0">
              <a:buNone/>
              <a:defRPr>
                <a:solidFill>
                  <a:srgbClr val="3F3F3F"/>
                </a:solidFill>
              </a:defRPr>
            </a:lvl4pPr>
            <a:lvl5pPr lvl="4" rtl="0">
              <a:buNone/>
              <a:defRPr>
                <a:solidFill>
                  <a:srgbClr val="3F3F3F"/>
                </a:solidFill>
              </a:defRPr>
            </a:lvl5pPr>
            <a:lvl6pPr lvl="5" rtl="0">
              <a:buNone/>
              <a:defRPr>
                <a:solidFill>
                  <a:srgbClr val="3F3F3F"/>
                </a:solidFill>
              </a:defRPr>
            </a:lvl6pPr>
            <a:lvl7pPr lvl="6" rtl="0">
              <a:buNone/>
              <a:defRPr>
                <a:solidFill>
                  <a:srgbClr val="3F3F3F"/>
                </a:solidFill>
              </a:defRPr>
            </a:lvl7pPr>
            <a:lvl8pPr lvl="7" rtl="0">
              <a:buNone/>
              <a:defRPr>
                <a:solidFill>
                  <a:srgbClr val="3F3F3F"/>
                </a:solidFill>
              </a:defRPr>
            </a:lvl8pPr>
            <a:lvl9pPr lvl="8" rtl="0">
              <a:buNone/>
              <a:defRPr>
                <a:solidFill>
                  <a:srgbClr val="3F3F3F"/>
                </a:solidFil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Images and Contents Layout">
  <p:cSld name="8_Images and Contents Layout">
    <p:spTree>
      <p:nvGrpSpPr>
        <p:cNvPr id="153" name="Shape 153"/>
        <p:cNvGrpSpPr/>
        <p:nvPr/>
      </p:nvGrpSpPr>
      <p:grpSpPr>
        <a:xfrm>
          <a:off x="0" y="0"/>
          <a:ext cx="0" cy="0"/>
          <a:chOff x="0" y="0"/>
          <a:chExt cx="0" cy="0"/>
        </a:xfrm>
      </p:grpSpPr>
      <p:sp>
        <p:nvSpPr>
          <p:cNvPr id="154" name="Shape 154"/>
          <p:cNvSpPr txBox="1"/>
          <p:nvPr>
            <p:ph idx="1" type="body"/>
          </p:nvPr>
        </p:nvSpPr>
        <p:spPr>
          <a:xfrm>
            <a:off x="0" y="484352"/>
            <a:ext cx="24377700" cy="1536000"/>
          </a:xfrm>
          <a:prstGeom prst="rect">
            <a:avLst/>
          </a:prstGeom>
          <a:noFill/>
          <a:ln>
            <a:noFill/>
          </a:ln>
        </p:spPr>
        <p:txBody>
          <a:bodyPr anchorCtr="0" anchor="ctr" bIns="243750" lIns="243750" spcFirstLastPara="1" rIns="243750" wrap="square" tIns="243750"/>
          <a:lstStyle>
            <a:lvl1pPr indent="-228600" lvl="0" marL="457200" marR="0" rtl="0" algn="ctr">
              <a:spcBef>
                <a:spcPts val="19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704850" lvl="1" marL="914400" marR="0" rtl="0" algn="l">
              <a:spcBef>
                <a:spcPts val="1500"/>
              </a:spcBef>
              <a:spcAft>
                <a:spcPts val="0"/>
              </a:spcAft>
              <a:buClr>
                <a:schemeClr val="dk1"/>
              </a:buClr>
              <a:buSzPts val="7500"/>
              <a:buFont typeface="Arial"/>
              <a:buChar char="–"/>
              <a:defRPr b="0" i="0" sz="7500" u="none" cap="none" strike="noStrike">
                <a:solidFill>
                  <a:schemeClr val="dk1"/>
                </a:solidFill>
                <a:latin typeface="Arial"/>
                <a:ea typeface="Arial"/>
                <a:cs typeface="Arial"/>
                <a:sym typeface="Arial"/>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3pPr>
            <a:lvl4pPr indent="-565150" lvl="3" marL="1828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4pPr>
            <a:lvl5pPr indent="-565150" lvl="4" marL="22860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5pPr>
            <a:lvl6pPr indent="-565150" lvl="5" marL="27432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6pPr>
            <a:lvl7pPr indent="-565150" lvl="6" marL="32004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7pPr>
            <a:lvl8pPr indent="-565150" lvl="7" marL="36576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8pPr>
            <a:lvl9pPr indent="-565150" lvl="8" marL="4114800" marR="0" rtl="0" algn="l">
              <a:spcBef>
                <a:spcPts val="1100"/>
              </a:spcBef>
              <a:spcAft>
                <a:spcPts val="0"/>
              </a:spcAft>
              <a:buClr>
                <a:schemeClr val="dk1"/>
              </a:buClr>
              <a:buSzPts val="5300"/>
              <a:buFont typeface="Arial"/>
              <a:buChar char="•"/>
              <a:defRPr b="0" i="0" sz="5300" u="none" cap="none" strike="noStrike">
                <a:solidFill>
                  <a:schemeClr val="dk1"/>
                </a:solidFill>
                <a:latin typeface="Arial"/>
                <a:ea typeface="Arial"/>
                <a:cs typeface="Arial"/>
                <a:sym typeface="Arial"/>
              </a:defRPr>
            </a:lvl9pPr>
          </a:lstStyle>
          <a:p/>
        </p:txBody>
      </p:sp>
      <p:sp>
        <p:nvSpPr>
          <p:cNvPr id="155" name="Shape 155"/>
          <p:cNvSpPr/>
          <p:nvPr>
            <p:ph idx="2" type="pic"/>
          </p:nvPr>
        </p:nvSpPr>
        <p:spPr>
          <a:xfrm>
            <a:off x="862517" y="2633531"/>
            <a:ext cx="11134800" cy="59529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56" name="Shape 156"/>
          <p:cNvSpPr/>
          <p:nvPr>
            <p:ph idx="3" type="pic"/>
          </p:nvPr>
        </p:nvSpPr>
        <p:spPr>
          <a:xfrm>
            <a:off x="12380796" y="6858000"/>
            <a:ext cx="11134800" cy="5952900"/>
          </a:xfrm>
          <a:prstGeom prst="rect">
            <a:avLst/>
          </a:prstGeom>
          <a:solidFill>
            <a:srgbClr val="F2F2F2"/>
          </a:solidFill>
          <a:ln>
            <a:noFill/>
          </a:ln>
        </p:spPr>
        <p:txBody>
          <a:bodyPr anchorCtr="0" anchor="ctr" bIns="243750" lIns="243750" spcFirstLastPara="1" rIns="243750" wrap="square" tIns="243750"/>
          <a:lstStyle>
            <a:lvl1pPr lvl="0" marR="0" rtl="0" algn="ctr">
              <a:spcBef>
                <a:spcPts val="60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marR="0" rtl="0" algn="l">
              <a:spcBef>
                <a:spcPts val="15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spcBef>
                <a:spcPts val="130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3pPr>
            <a:lvl4pPr lvl="3"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4pPr>
            <a:lvl5pPr lvl="4"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5pPr>
            <a:lvl6pPr lvl="5"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6pPr>
            <a:lvl7pPr lvl="6"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7pPr>
            <a:lvl8pPr lvl="7"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8pPr>
            <a:lvl9pPr lvl="8" marR="0" rtl="0" algn="l">
              <a:spcBef>
                <a:spcPts val="1100"/>
              </a:spcBef>
              <a:spcAft>
                <a:spcPts val="0"/>
              </a:spcAft>
              <a:buClr>
                <a:schemeClr val="dk1"/>
              </a:buClr>
              <a:buSzPts val="5300"/>
              <a:buFont typeface="Arial"/>
              <a:buNone/>
              <a:defRPr b="0" i="0" sz="5300" u="none" cap="none" strike="noStrike">
                <a:solidFill>
                  <a:schemeClr val="dk1"/>
                </a:solidFill>
                <a:latin typeface="Arial"/>
                <a:ea typeface="Arial"/>
                <a:cs typeface="Arial"/>
                <a:sym typeface="Arial"/>
              </a:defRPr>
            </a:lvl9pPr>
          </a:lstStyle>
          <a:p/>
        </p:txBody>
      </p:sp>
      <p:sp>
        <p:nvSpPr>
          <p:cNvPr id="157" name="Shape 157"/>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ft Image">
  <p:cSld name="Left Image">
    <p:spTree>
      <p:nvGrpSpPr>
        <p:cNvPr id="20" name="Shape 20"/>
        <p:cNvGrpSpPr/>
        <p:nvPr/>
      </p:nvGrpSpPr>
      <p:grpSpPr>
        <a:xfrm>
          <a:off x="0" y="0"/>
          <a:ext cx="0" cy="0"/>
          <a:chOff x="0" y="0"/>
          <a:chExt cx="0" cy="0"/>
        </a:xfrm>
      </p:grpSpPr>
      <p:sp>
        <p:nvSpPr>
          <p:cNvPr id="21" name="Shape 21"/>
          <p:cNvSpPr/>
          <p:nvPr>
            <p:ph idx="2" type="pic"/>
          </p:nvPr>
        </p:nvSpPr>
        <p:spPr>
          <a:xfrm>
            <a:off x="15879336" y="0"/>
            <a:ext cx="8498400" cy="13716000"/>
          </a:xfrm>
          <a:prstGeom prst="rect">
            <a:avLst/>
          </a:prstGeom>
          <a:solidFill>
            <a:srgbClr val="F2F2F2"/>
          </a:solidFill>
          <a:ln>
            <a:noFill/>
          </a:ln>
        </p:spPr>
        <p:txBody>
          <a:bodyPr anchorCtr="0" anchor="t" bIns="91425" lIns="91425" spcFirstLastPara="1" rIns="91425" wrap="square" tIns="91425"/>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Roboto"/>
                <a:ea typeface="Roboto"/>
                <a:cs typeface="Roboto"/>
                <a:sym typeface="Roboto"/>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22" name="Shape 22"/>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Left Image">
  <p:cSld name="Half Left Image">
    <p:spTree>
      <p:nvGrpSpPr>
        <p:cNvPr id="25" name="Shape 25"/>
        <p:cNvGrpSpPr/>
        <p:nvPr/>
      </p:nvGrpSpPr>
      <p:grpSpPr>
        <a:xfrm>
          <a:off x="0" y="0"/>
          <a:ext cx="0" cy="0"/>
          <a:chOff x="0" y="0"/>
          <a:chExt cx="0" cy="0"/>
        </a:xfrm>
      </p:grpSpPr>
      <p:sp>
        <p:nvSpPr>
          <p:cNvPr id="26" name="Shape 26"/>
          <p:cNvSpPr/>
          <p:nvPr>
            <p:ph idx="2" type="pic"/>
          </p:nvPr>
        </p:nvSpPr>
        <p:spPr>
          <a:xfrm>
            <a:off x="12188824" y="0"/>
            <a:ext cx="12188700" cy="13716000"/>
          </a:xfrm>
          <a:prstGeom prst="rect">
            <a:avLst/>
          </a:prstGeom>
          <a:solidFill>
            <a:srgbClr val="F2F2F2"/>
          </a:solidFill>
          <a:ln>
            <a:noFill/>
          </a:ln>
        </p:spPr>
        <p:txBody>
          <a:bodyPr anchorCtr="0" anchor="t" bIns="91425" lIns="91425" spcFirstLastPara="1" rIns="91425" wrap="square" tIns="91425"/>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Roboto"/>
                <a:ea typeface="Roboto"/>
                <a:cs typeface="Roboto"/>
                <a:sym typeface="Roboto"/>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27" name="Shape 27"/>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pp features">
  <p:cSld name="App features">
    <p:spTree>
      <p:nvGrpSpPr>
        <p:cNvPr id="30" name="Shape 30"/>
        <p:cNvGrpSpPr/>
        <p:nvPr/>
      </p:nvGrpSpPr>
      <p:grpSpPr>
        <a:xfrm>
          <a:off x="0" y="0"/>
          <a:ext cx="0" cy="0"/>
          <a:chOff x="0" y="0"/>
          <a:chExt cx="0" cy="0"/>
        </a:xfrm>
      </p:grpSpPr>
      <p:sp>
        <p:nvSpPr>
          <p:cNvPr id="31" name="Shape 31"/>
          <p:cNvSpPr/>
          <p:nvPr>
            <p:ph idx="2" type="pic"/>
          </p:nvPr>
        </p:nvSpPr>
        <p:spPr>
          <a:xfrm>
            <a:off x="13483713" y="3314539"/>
            <a:ext cx="8149800" cy="14371200"/>
          </a:xfrm>
          <a:prstGeom prst="rect">
            <a:avLst/>
          </a:prstGeom>
          <a:solidFill>
            <a:srgbClr val="F2F2F2"/>
          </a:solidFill>
          <a:ln>
            <a:noFill/>
          </a:ln>
        </p:spPr>
        <p:txBody>
          <a:bodyPr anchorCtr="0" anchor="t" bIns="91425" lIns="91425" spcFirstLastPara="1" rIns="91425" wrap="square" tIns="91425"/>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Roboto"/>
                <a:ea typeface="Roboto"/>
                <a:cs typeface="Roboto"/>
                <a:sym typeface="Roboto"/>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32" name="Shape 32"/>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App features">
  <p:cSld name="1_App features">
    <p:spTree>
      <p:nvGrpSpPr>
        <p:cNvPr id="35" name="Shape 35"/>
        <p:cNvGrpSpPr/>
        <p:nvPr/>
      </p:nvGrpSpPr>
      <p:grpSpPr>
        <a:xfrm>
          <a:off x="0" y="0"/>
          <a:ext cx="0" cy="0"/>
          <a:chOff x="0" y="0"/>
          <a:chExt cx="0" cy="0"/>
        </a:xfrm>
      </p:grpSpPr>
      <p:sp>
        <p:nvSpPr>
          <p:cNvPr id="36" name="Shape 36"/>
          <p:cNvSpPr/>
          <p:nvPr>
            <p:ph idx="2" type="pic"/>
          </p:nvPr>
        </p:nvSpPr>
        <p:spPr>
          <a:xfrm>
            <a:off x="12426327" y="3990747"/>
            <a:ext cx="8654700" cy="5454000"/>
          </a:xfrm>
          <a:prstGeom prst="rect">
            <a:avLst/>
          </a:prstGeom>
          <a:solidFill>
            <a:srgbClr val="F2F2F2"/>
          </a:solidFill>
          <a:ln>
            <a:noFill/>
          </a:ln>
        </p:spPr>
        <p:txBody>
          <a:bodyPr anchorCtr="0" anchor="t" bIns="91425" lIns="91425" spcFirstLastPara="1" rIns="91425" wrap="square" tIns="91425"/>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Roboto"/>
                <a:ea typeface="Roboto"/>
                <a:cs typeface="Roboto"/>
                <a:sym typeface="Roboto"/>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37" name="Shape 37"/>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ktop Web Mockup">
  <p:cSld name="Desktop Web Mockup">
    <p:spTree>
      <p:nvGrpSpPr>
        <p:cNvPr id="40" name="Shape 40"/>
        <p:cNvGrpSpPr/>
        <p:nvPr/>
      </p:nvGrpSpPr>
      <p:grpSpPr>
        <a:xfrm>
          <a:off x="0" y="0"/>
          <a:ext cx="0" cy="0"/>
          <a:chOff x="0" y="0"/>
          <a:chExt cx="0" cy="0"/>
        </a:xfrm>
      </p:grpSpPr>
      <p:sp>
        <p:nvSpPr>
          <p:cNvPr id="41" name="Shape 41"/>
          <p:cNvSpPr/>
          <p:nvPr>
            <p:ph idx="2" type="pic"/>
          </p:nvPr>
        </p:nvSpPr>
        <p:spPr>
          <a:xfrm>
            <a:off x="2867751" y="4518870"/>
            <a:ext cx="8003400" cy="4538400"/>
          </a:xfrm>
          <a:prstGeom prst="rect">
            <a:avLst/>
          </a:prstGeom>
          <a:solidFill>
            <a:srgbClr val="F2F2F2"/>
          </a:solidFill>
          <a:ln>
            <a:noFill/>
          </a:ln>
        </p:spPr>
        <p:txBody>
          <a:bodyPr anchorCtr="0" anchor="t" bIns="91425" lIns="91425" spcFirstLastPara="1" rIns="91425" wrap="square" tIns="91425"/>
          <a:lstStyle>
            <a:lvl1pPr lvl="0" marR="0" rtl="0" algn="l">
              <a:lnSpc>
                <a:spcPct val="90000"/>
              </a:lnSpc>
              <a:spcBef>
                <a:spcPts val="2000"/>
              </a:spcBef>
              <a:spcAft>
                <a:spcPts val="0"/>
              </a:spcAft>
              <a:buClr>
                <a:schemeClr val="dk2"/>
              </a:buClr>
              <a:buSzPts val="2400"/>
              <a:buFont typeface="Arial"/>
              <a:buNone/>
              <a:defRPr b="0" i="0" sz="2400" u="none" cap="none" strike="noStrike">
                <a:solidFill>
                  <a:schemeClr val="dk2"/>
                </a:solidFill>
                <a:latin typeface="Roboto"/>
                <a:ea typeface="Roboto"/>
                <a:cs typeface="Roboto"/>
                <a:sym typeface="Roboto"/>
              </a:defRPr>
            </a:lvl1pPr>
            <a:lvl2pPr lvl="1"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Lato Light"/>
                <a:ea typeface="Lato Light"/>
                <a:cs typeface="Lato Light"/>
                <a:sym typeface="Lato Light"/>
              </a:defRPr>
            </a:lvl2pPr>
            <a:lvl3pPr lvl="2"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3pPr>
            <a:lvl4pPr lvl="3"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4pPr>
            <a:lvl5pPr lvl="4"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Lato Light"/>
                <a:ea typeface="Lato Light"/>
                <a:cs typeface="Lato Light"/>
                <a:sym typeface="Lato Ligh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Lato Light"/>
                <a:ea typeface="Lato Light"/>
                <a:cs typeface="Lato Light"/>
                <a:sym typeface="Lato Light"/>
              </a:defRPr>
            </a:lvl9pPr>
          </a:lstStyle>
          <a:p/>
        </p:txBody>
      </p:sp>
      <p:sp>
        <p:nvSpPr>
          <p:cNvPr id="42" name="Shape 42"/>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master">
  <p:cSld name="DEFAULT-master">
    <p:spTree>
      <p:nvGrpSpPr>
        <p:cNvPr id="45" name="Shape 45"/>
        <p:cNvGrpSpPr/>
        <p:nvPr/>
      </p:nvGrpSpPr>
      <p:grpSpPr>
        <a:xfrm>
          <a:off x="0" y="0"/>
          <a:ext cx="0" cy="0"/>
          <a:chOff x="0" y="0"/>
          <a:chExt cx="0" cy="0"/>
        </a:xfrm>
      </p:grpSpPr>
      <p:sp>
        <p:nvSpPr>
          <p:cNvPr id="46" name="Shape 46"/>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Shape 50"/>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1.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6.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5" Type="http://schemas.openxmlformats.org/officeDocument/2006/relationships/slideLayout" Target="../slideLayouts/slideLayout13.xml"/><Relationship Id="rId6" Type="http://schemas.openxmlformats.org/officeDocument/2006/relationships/slideLayout" Target="../slideLayouts/slideLayout14.xml"/><Relationship Id="rId18" Type="http://schemas.openxmlformats.org/officeDocument/2006/relationships/theme" Target="../theme/theme2.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9" name="Shape 9"/>
        <p:cNvGrpSpPr/>
        <p:nvPr/>
      </p:nvGrpSpPr>
      <p:grpSpPr>
        <a:xfrm>
          <a:off x="0" y="0"/>
          <a:ext cx="0" cy="0"/>
          <a:chOff x="0" y="0"/>
          <a:chExt cx="0" cy="0"/>
        </a:xfrm>
      </p:grpSpPr>
      <p:sp>
        <p:nvSpPr>
          <p:cNvPr id="10" name="Shape 10"/>
          <p:cNvSpPr txBox="1"/>
          <p:nvPr>
            <p:ph idx="12" type="sldNum"/>
          </p:nvPr>
        </p:nvSpPr>
        <p:spPr>
          <a:xfrm>
            <a:off x="22812148" y="12666269"/>
            <a:ext cx="1462800" cy="1050000"/>
          </a:xfrm>
          <a:prstGeom prst="rect">
            <a:avLst/>
          </a:prstGeom>
          <a:noFill/>
          <a:ln>
            <a:noFill/>
          </a:ln>
        </p:spPr>
        <p:txBody>
          <a:bodyPr anchorCtr="0" anchor="t" bIns="223450" lIns="223450" spcFirstLastPara="1" rIns="223450" wrap="square" tIns="223450">
            <a:noAutofit/>
          </a:bodyPr>
          <a:lstStyle>
            <a:lvl1pPr lvl="0" algn="r">
              <a:buNone/>
              <a:defRPr sz="3200">
                <a:solidFill>
                  <a:schemeClr val="tx1"/>
                </a:solidFill>
              </a:defRPr>
            </a:lvl1pPr>
            <a:lvl2pPr lvl="1" algn="r">
              <a:buNone/>
              <a:defRPr sz="3200">
                <a:solidFill>
                  <a:schemeClr val="tx1"/>
                </a:solidFill>
              </a:defRPr>
            </a:lvl2pPr>
            <a:lvl3pPr lvl="2" algn="r">
              <a:buNone/>
              <a:defRPr sz="3200">
                <a:solidFill>
                  <a:schemeClr val="tx1"/>
                </a:solidFill>
              </a:defRPr>
            </a:lvl3pPr>
            <a:lvl4pPr lvl="3" algn="r">
              <a:buNone/>
              <a:defRPr sz="3200">
                <a:solidFill>
                  <a:schemeClr val="tx1"/>
                </a:solidFill>
              </a:defRPr>
            </a:lvl4pPr>
            <a:lvl5pPr lvl="4" algn="r">
              <a:buNone/>
              <a:defRPr sz="3200">
                <a:solidFill>
                  <a:schemeClr val="tx1"/>
                </a:solidFill>
              </a:defRPr>
            </a:lvl5pPr>
            <a:lvl6pPr lvl="5" algn="r">
              <a:buNone/>
              <a:defRPr sz="3200">
                <a:solidFill>
                  <a:schemeClr val="tx1"/>
                </a:solidFill>
              </a:defRPr>
            </a:lvl6pPr>
            <a:lvl7pPr lvl="6" algn="r">
              <a:buNone/>
              <a:defRPr sz="3200">
                <a:solidFill>
                  <a:schemeClr val="tx1"/>
                </a:solidFill>
              </a:defRPr>
            </a:lvl7pPr>
            <a:lvl8pPr lvl="7" algn="r">
              <a:buNone/>
              <a:defRPr sz="3200">
                <a:solidFill>
                  <a:schemeClr val="tx1"/>
                </a:solidFill>
              </a:defRPr>
            </a:lvl8pPr>
            <a:lvl9pPr lvl="8" algn="r">
              <a:buNone/>
              <a:defRPr sz="3200">
                <a:solidFill>
                  <a:schemeClr val="tx1"/>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4" name="Shape 14"/>
        <p:cNvGrpSpPr/>
        <p:nvPr/>
      </p:nvGrpSpPr>
      <p:grpSpPr>
        <a:xfrm>
          <a:off x="0" y="0"/>
          <a:ext cx="0" cy="0"/>
          <a:chOff x="0" y="0"/>
          <a:chExt cx="0" cy="0"/>
        </a:xfrm>
      </p:grpSpPr>
      <p:sp>
        <p:nvSpPr>
          <p:cNvPr id="15" name="Shape 15"/>
          <p:cNvSpPr txBox="1"/>
          <p:nvPr>
            <p:ph idx="12" type="sldNum"/>
          </p:nvPr>
        </p:nvSpPr>
        <p:spPr>
          <a:xfrm>
            <a:off x="22812148" y="12666269"/>
            <a:ext cx="1462800" cy="1050000"/>
          </a:xfrm>
          <a:prstGeom prst="rect">
            <a:avLst/>
          </a:prstGeom>
          <a:noFill/>
          <a:ln>
            <a:noFill/>
          </a:ln>
        </p:spPr>
        <p:txBody>
          <a:bodyPr anchorCtr="0" anchor="t" bIns="223450" lIns="223450" spcFirstLastPara="1" rIns="223450" wrap="square" tIns="223450">
            <a:noAutofit/>
          </a:bodyPr>
          <a:lstStyle>
            <a:lvl1pPr lvl="0" algn="r">
              <a:buNone/>
              <a:defRPr sz="3200">
                <a:solidFill>
                  <a:schemeClr val="tx1"/>
                </a:solidFill>
              </a:defRPr>
            </a:lvl1pPr>
            <a:lvl2pPr lvl="1" algn="r">
              <a:buNone/>
              <a:defRPr sz="3200">
                <a:solidFill>
                  <a:schemeClr val="tx1"/>
                </a:solidFill>
              </a:defRPr>
            </a:lvl2pPr>
            <a:lvl3pPr lvl="2" algn="r">
              <a:buNone/>
              <a:defRPr sz="3200">
                <a:solidFill>
                  <a:schemeClr val="tx1"/>
                </a:solidFill>
              </a:defRPr>
            </a:lvl3pPr>
            <a:lvl4pPr lvl="3" algn="r">
              <a:buNone/>
              <a:defRPr sz="3200">
                <a:solidFill>
                  <a:schemeClr val="tx1"/>
                </a:solidFill>
              </a:defRPr>
            </a:lvl4pPr>
            <a:lvl5pPr lvl="4" algn="r">
              <a:buNone/>
              <a:defRPr sz="3200">
                <a:solidFill>
                  <a:schemeClr val="tx1"/>
                </a:solidFill>
              </a:defRPr>
            </a:lvl5pPr>
            <a:lvl6pPr lvl="5" algn="r">
              <a:buNone/>
              <a:defRPr sz="3200">
                <a:solidFill>
                  <a:schemeClr val="tx1"/>
                </a:solidFill>
              </a:defRPr>
            </a:lvl6pPr>
            <a:lvl7pPr lvl="6" algn="r">
              <a:buNone/>
              <a:defRPr sz="3200">
                <a:solidFill>
                  <a:schemeClr val="tx1"/>
                </a:solidFill>
              </a:defRPr>
            </a:lvl7pPr>
            <a:lvl8pPr lvl="7" algn="r">
              <a:buNone/>
              <a:defRPr sz="3200">
                <a:solidFill>
                  <a:schemeClr val="tx1"/>
                </a:solidFill>
              </a:defRPr>
            </a:lvl8pPr>
            <a:lvl9pPr lvl="8" algn="r">
              <a:buNone/>
              <a:defRPr sz="3200">
                <a:solidFill>
                  <a:schemeClr val="tx1"/>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8" name="Shape 18"/>
        <p:cNvGrpSpPr/>
        <p:nvPr/>
      </p:nvGrpSpPr>
      <p:grpSpPr>
        <a:xfrm>
          <a:off x="0" y="0"/>
          <a:ext cx="0" cy="0"/>
          <a:chOff x="0" y="0"/>
          <a:chExt cx="0" cy="0"/>
        </a:xfrm>
      </p:grpSpPr>
      <p:sp>
        <p:nvSpPr>
          <p:cNvPr id="19" name="Shape 19"/>
          <p:cNvSpPr txBox="1"/>
          <p:nvPr>
            <p:ph idx="12" type="sldNum"/>
          </p:nvPr>
        </p:nvSpPr>
        <p:spPr>
          <a:xfrm>
            <a:off x="22812148" y="12666269"/>
            <a:ext cx="1462800" cy="1050000"/>
          </a:xfrm>
          <a:prstGeom prst="rect">
            <a:avLst/>
          </a:prstGeom>
          <a:noFill/>
          <a:ln>
            <a:noFill/>
          </a:ln>
        </p:spPr>
        <p:txBody>
          <a:bodyPr anchorCtr="0" anchor="t" bIns="223450" lIns="223450" spcFirstLastPara="1" rIns="223450" wrap="square" tIns="223450">
            <a:noAutofit/>
          </a:bodyPr>
          <a:lstStyle>
            <a:lvl1pPr lvl="0" rtl="0" algn="r">
              <a:buNone/>
              <a:defRPr sz="3200">
                <a:solidFill>
                  <a:schemeClr val="tx1"/>
                </a:solidFill>
              </a:defRPr>
            </a:lvl1pPr>
            <a:lvl2pPr lvl="1" rtl="0" algn="r">
              <a:buNone/>
              <a:defRPr sz="3200">
                <a:solidFill>
                  <a:schemeClr val="tx1"/>
                </a:solidFill>
              </a:defRPr>
            </a:lvl2pPr>
            <a:lvl3pPr lvl="2" rtl="0" algn="r">
              <a:buNone/>
              <a:defRPr sz="3200">
                <a:solidFill>
                  <a:schemeClr val="tx1"/>
                </a:solidFill>
              </a:defRPr>
            </a:lvl3pPr>
            <a:lvl4pPr lvl="3" rtl="0" algn="r">
              <a:buNone/>
              <a:defRPr sz="3200">
                <a:solidFill>
                  <a:schemeClr val="tx1"/>
                </a:solidFill>
              </a:defRPr>
            </a:lvl4pPr>
            <a:lvl5pPr lvl="4" rtl="0" algn="r">
              <a:buNone/>
              <a:defRPr sz="3200">
                <a:solidFill>
                  <a:schemeClr val="tx1"/>
                </a:solidFill>
              </a:defRPr>
            </a:lvl5pPr>
            <a:lvl6pPr lvl="5" rtl="0" algn="r">
              <a:buNone/>
              <a:defRPr sz="3200">
                <a:solidFill>
                  <a:schemeClr val="tx1"/>
                </a:solidFill>
              </a:defRPr>
            </a:lvl6pPr>
            <a:lvl7pPr lvl="6" rtl="0" algn="r">
              <a:buNone/>
              <a:defRPr sz="3200">
                <a:solidFill>
                  <a:schemeClr val="tx1"/>
                </a:solidFill>
              </a:defRPr>
            </a:lvl7pPr>
            <a:lvl8pPr lvl="7" rtl="0" algn="r">
              <a:buNone/>
              <a:defRPr sz="3200">
                <a:solidFill>
                  <a:schemeClr val="tx1"/>
                </a:solidFill>
              </a:defRPr>
            </a:lvl8pPr>
            <a:lvl9pPr lvl="8" rtl="0" algn="r">
              <a:buNone/>
              <a:defRPr sz="3200">
                <a:solidFill>
                  <a:schemeClr val="tx1"/>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23" name="Shape 23"/>
        <p:cNvGrpSpPr/>
        <p:nvPr/>
      </p:nvGrpSpPr>
      <p:grpSpPr>
        <a:xfrm>
          <a:off x="0" y="0"/>
          <a:ext cx="0" cy="0"/>
          <a:chOff x="0" y="0"/>
          <a:chExt cx="0" cy="0"/>
        </a:xfrm>
      </p:grpSpPr>
      <p:sp>
        <p:nvSpPr>
          <p:cNvPr id="24" name="Shape 24"/>
          <p:cNvSpPr txBox="1"/>
          <p:nvPr>
            <p:ph idx="12" type="sldNum"/>
          </p:nvPr>
        </p:nvSpPr>
        <p:spPr>
          <a:xfrm>
            <a:off x="22812148" y="12666269"/>
            <a:ext cx="1462800" cy="1050000"/>
          </a:xfrm>
          <a:prstGeom prst="rect">
            <a:avLst/>
          </a:prstGeom>
          <a:noFill/>
          <a:ln>
            <a:noFill/>
          </a:ln>
        </p:spPr>
        <p:txBody>
          <a:bodyPr anchorCtr="0" anchor="t" bIns="223450" lIns="223450" spcFirstLastPara="1" rIns="223450" wrap="square" tIns="223450">
            <a:noAutofit/>
          </a:bodyPr>
          <a:lstStyle>
            <a:lvl1pPr lvl="0" rtl="0" algn="r">
              <a:buNone/>
              <a:defRPr sz="3200">
                <a:solidFill>
                  <a:schemeClr val="tx1"/>
                </a:solidFill>
              </a:defRPr>
            </a:lvl1pPr>
            <a:lvl2pPr lvl="1" rtl="0" algn="r">
              <a:buNone/>
              <a:defRPr sz="3200">
                <a:solidFill>
                  <a:schemeClr val="tx1"/>
                </a:solidFill>
              </a:defRPr>
            </a:lvl2pPr>
            <a:lvl3pPr lvl="2" rtl="0" algn="r">
              <a:buNone/>
              <a:defRPr sz="3200">
                <a:solidFill>
                  <a:schemeClr val="tx1"/>
                </a:solidFill>
              </a:defRPr>
            </a:lvl3pPr>
            <a:lvl4pPr lvl="3" rtl="0" algn="r">
              <a:buNone/>
              <a:defRPr sz="3200">
                <a:solidFill>
                  <a:schemeClr val="tx1"/>
                </a:solidFill>
              </a:defRPr>
            </a:lvl4pPr>
            <a:lvl5pPr lvl="4" rtl="0" algn="r">
              <a:buNone/>
              <a:defRPr sz="3200">
                <a:solidFill>
                  <a:schemeClr val="tx1"/>
                </a:solidFill>
              </a:defRPr>
            </a:lvl5pPr>
            <a:lvl6pPr lvl="5" rtl="0" algn="r">
              <a:buNone/>
              <a:defRPr sz="3200">
                <a:solidFill>
                  <a:schemeClr val="tx1"/>
                </a:solidFill>
              </a:defRPr>
            </a:lvl6pPr>
            <a:lvl7pPr lvl="6" rtl="0" algn="r">
              <a:buNone/>
              <a:defRPr sz="3200">
                <a:solidFill>
                  <a:schemeClr val="tx1"/>
                </a:solidFill>
              </a:defRPr>
            </a:lvl7pPr>
            <a:lvl8pPr lvl="7" rtl="0" algn="r">
              <a:buNone/>
              <a:defRPr sz="3200">
                <a:solidFill>
                  <a:schemeClr val="tx1"/>
                </a:solidFill>
              </a:defRPr>
            </a:lvl8pPr>
            <a:lvl9pPr lvl="8" rtl="0" algn="r">
              <a:buNone/>
              <a:defRPr sz="3200">
                <a:solidFill>
                  <a:schemeClr val="tx1"/>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28" name="Shape 28"/>
        <p:cNvGrpSpPr/>
        <p:nvPr/>
      </p:nvGrpSpPr>
      <p:grpSpPr>
        <a:xfrm>
          <a:off x="0" y="0"/>
          <a:ext cx="0" cy="0"/>
          <a:chOff x="0" y="0"/>
          <a:chExt cx="0" cy="0"/>
        </a:xfrm>
      </p:grpSpPr>
      <p:sp>
        <p:nvSpPr>
          <p:cNvPr id="29" name="Shape 29"/>
          <p:cNvSpPr txBox="1"/>
          <p:nvPr>
            <p:ph idx="12" type="sldNum"/>
          </p:nvPr>
        </p:nvSpPr>
        <p:spPr>
          <a:xfrm>
            <a:off x="22812148" y="12666269"/>
            <a:ext cx="1462800" cy="1050000"/>
          </a:xfrm>
          <a:prstGeom prst="rect">
            <a:avLst/>
          </a:prstGeom>
          <a:noFill/>
          <a:ln>
            <a:noFill/>
          </a:ln>
        </p:spPr>
        <p:txBody>
          <a:bodyPr anchorCtr="0" anchor="t" bIns="223450" lIns="223450" spcFirstLastPara="1" rIns="223450" wrap="square" tIns="223450">
            <a:noAutofit/>
          </a:bodyPr>
          <a:lstStyle>
            <a:lvl1pPr lvl="0" rtl="0" algn="r">
              <a:buNone/>
              <a:defRPr sz="3200">
                <a:solidFill>
                  <a:schemeClr val="tx1"/>
                </a:solidFill>
              </a:defRPr>
            </a:lvl1pPr>
            <a:lvl2pPr lvl="1" rtl="0" algn="r">
              <a:buNone/>
              <a:defRPr sz="3200">
                <a:solidFill>
                  <a:schemeClr val="tx1"/>
                </a:solidFill>
              </a:defRPr>
            </a:lvl2pPr>
            <a:lvl3pPr lvl="2" rtl="0" algn="r">
              <a:buNone/>
              <a:defRPr sz="3200">
                <a:solidFill>
                  <a:schemeClr val="tx1"/>
                </a:solidFill>
              </a:defRPr>
            </a:lvl3pPr>
            <a:lvl4pPr lvl="3" rtl="0" algn="r">
              <a:buNone/>
              <a:defRPr sz="3200">
                <a:solidFill>
                  <a:schemeClr val="tx1"/>
                </a:solidFill>
              </a:defRPr>
            </a:lvl4pPr>
            <a:lvl5pPr lvl="4" rtl="0" algn="r">
              <a:buNone/>
              <a:defRPr sz="3200">
                <a:solidFill>
                  <a:schemeClr val="tx1"/>
                </a:solidFill>
              </a:defRPr>
            </a:lvl5pPr>
            <a:lvl6pPr lvl="5" rtl="0" algn="r">
              <a:buNone/>
              <a:defRPr sz="3200">
                <a:solidFill>
                  <a:schemeClr val="tx1"/>
                </a:solidFill>
              </a:defRPr>
            </a:lvl6pPr>
            <a:lvl7pPr lvl="6" rtl="0" algn="r">
              <a:buNone/>
              <a:defRPr sz="3200">
                <a:solidFill>
                  <a:schemeClr val="tx1"/>
                </a:solidFill>
              </a:defRPr>
            </a:lvl7pPr>
            <a:lvl8pPr lvl="7" rtl="0" algn="r">
              <a:buNone/>
              <a:defRPr sz="3200">
                <a:solidFill>
                  <a:schemeClr val="tx1"/>
                </a:solidFill>
              </a:defRPr>
            </a:lvl8pPr>
            <a:lvl9pPr lvl="8" rtl="0" algn="r">
              <a:buNone/>
              <a:defRPr sz="3200">
                <a:solidFill>
                  <a:schemeClr val="tx1"/>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3" name="Shape 33"/>
        <p:cNvGrpSpPr/>
        <p:nvPr/>
      </p:nvGrpSpPr>
      <p:grpSpPr>
        <a:xfrm>
          <a:off x="0" y="0"/>
          <a:ext cx="0" cy="0"/>
          <a:chOff x="0" y="0"/>
          <a:chExt cx="0" cy="0"/>
        </a:xfrm>
      </p:grpSpPr>
      <p:sp>
        <p:nvSpPr>
          <p:cNvPr id="34" name="Shape 34"/>
          <p:cNvSpPr txBox="1"/>
          <p:nvPr>
            <p:ph idx="12" type="sldNum"/>
          </p:nvPr>
        </p:nvSpPr>
        <p:spPr>
          <a:xfrm>
            <a:off x="22812148" y="12666269"/>
            <a:ext cx="1462800" cy="1050000"/>
          </a:xfrm>
          <a:prstGeom prst="rect">
            <a:avLst/>
          </a:prstGeom>
          <a:noFill/>
          <a:ln>
            <a:noFill/>
          </a:ln>
        </p:spPr>
        <p:txBody>
          <a:bodyPr anchorCtr="0" anchor="t" bIns="223450" lIns="223450" spcFirstLastPara="1" rIns="223450" wrap="square" tIns="223450">
            <a:noAutofit/>
          </a:bodyPr>
          <a:lstStyle>
            <a:lvl1pPr lvl="0" rtl="0" algn="r">
              <a:buNone/>
              <a:defRPr sz="3200">
                <a:solidFill>
                  <a:schemeClr val="tx1"/>
                </a:solidFill>
              </a:defRPr>
            </a:lvl1pPr>
            <a:lvl2pPr lvl="1" rtl="0" algn="r">
              <a:buNone/>
              <a:defRPr sz="3200">
                <a:solidFill>
                  <a:schemeClr val="tx1"/>
                </a:solidFill>
              </a:defRPr>
            </a:lvl2pPr>
            <a:lvl3pPr lvl="2" rtl="0" algn="r">
              <a:buNone/>
              <a:defRPr sz="3200">
                <a:solidFill>
                  <a:schemeClr val="tx1"/>
                </a:solidFill>
              </a:defRPr>
            </a:lvl3pPr>
            <a:lvl4pPr lvl="3" rtl="0" algn="r">
              <a:buNone/>
              <a:defRPr sz="3200">
                <a:solidFill>
                  <a:schemeClr val="tx1"/>
                </a:solidFill>
              </a:defRPr>
            </a:lvl4pPr>
            <a:lvl5pPr lvl="4" rtl="0" algn="r">
              <a:buNone/>
              <a:defRPr sz="3200">
                <a:solidFill>
                  <a:schemeClr val="tx1"/>
                </a:solidFill>
              </a:defRPr>
            </a:lvl5pPr>
            <a:lvl6pPr lvl="5" rtl="0" algn="r">
              <a:buNone/>
              <a:defRPr sz="3200">
                <a:solidFill>
                  <a:schemeClr val="tx1"/>
                </a:solidFill>
              </a:defRPr>
            </a:lvl6pPr>
            <a:lvl7pPr lvl="6" rtl="0" algn="r">
              <a:buNone/>
              <a:defRPr sz="3200">
                <a:solidFill>
                  <a:schemeClr val="tx1"/>
                </a:solidFill>
              </a:defRPr>
            </a:lvl7pPr>
            <a:lvl8pPr lvl="7" rtl="0" algn="r">
              <a:buNone/>
              <a:defRPr sz="3200">
                <a:solidFill>
                  <a:schemeClr val="tx1"/>
                </a:solidFill>
              </a:defRPr>
            </a:lvl8pPr>
            <a:lvl9pPr lvl="8" rtl="0" algn="r">
              <a:buNone/>
              <a:defRPr sz="3200">
                <a:solidFill>
                  <a:schemeClr val="tx1"/>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8" name="Shape 38"/>
        <p:cNvGrpSpPr/>
        <p:nvPr/>
      </p:nvGrpSpPr>
      <p:grpSpPr>
        <a:xfrm>
          <a:off x="0" y="0"/>
          <a:ext cx="0" cy="0"/>
          <a:chOff x="0" y="0"/>
          <a:chExt cx="0" cy="0"/>
        </a:xfrm>
      </p:grpSpPr>
      <p:sp>
        <p:nvSpPr>
          <p:cNvPr id="39" name="Shape 39"/>
          <p:cNvSpPr txBox="1"/>
          <p:nvPr>
            <p:ph idx="12" type="sldNum"/>
          </p:nvPr>
        </p:nvSpPr>
        <p:spPr>
          <a:xfrm>
            <a:off x="22812148" y="12666269"/>
            <a:ext cx="1462800" cy="1050000"/>
          </a:xfrm>
          <a:prstGeom prst="rect">
            <a:avLst/>
          </a:prstGeom>
          <a:noFill/>
          <a:ln>
            <a:noFill/>
          </a:ln>
        </p:spPr>
        <p:txBody>
          <a:bodyPr anchorCtr="0" anchor="t" bIns="223450" lIns="223450" spcFirstLastPara="1" rIns="223450" wrap="square" tIns="223450">
            <a:noAutofit/>
          </a:bodyPr>
          <a:lstStyle>
            <a:lvl1pPr lvl="0" rtl="0" algn="r">
              <a:buNone/>
              <a:defRPr sz="3200">
                <a:solidFill>
                  <a:schemeClr val="tx1"/>
                </a:solidFill>
              </a:defRPr>
            </a:lvl1pPr>
            <a:lvl2pPr lvl="1" rtl="0" algn="r">
              <a:buNone/>
              <a:defRPr sz="3200">
                <a:solidFill>
                  <a:schemeClr val="tx1"/>
                </a:solidFill>
              </a:defRPr>
            </a:lvl2pPr>
            <a:lvl3pPr lvl="2" rtl="0" algn="r">
              <a:buNone/>
              <a:defRPr sz="3200">
                <a:solidFill>
                  <a:schemeClr val="tx1"/>
                </a:solidFill>
              </a:defRPr>
            </a:lvl3pPr>
            <a:lvl4pPr lvl="3" rtl="0" algn="r">
              <a:buNone/>
              <a:defRPr sz="3200">
                <a:solidFill>
                  <a:schemeClr val="tx1"/>
                </a:solidFill>
              </a:defRPr>
            </a:lvl4pPr>
            <a:lvl5pPr lvl="4" rtl="0" algn="r">
              <a:buNone/>
              <a:defRPr sz="3200">
                <a:solidFill>
                  <a:schemeClr val="tx1"/>
                </a:solidFill>
              </a:defRPr>
            </a:lvl5pPr>
            <a:lvl6pPr lvl="5" rtl="0" algn="r">
              <a:buNone/>
              <a:defRPr sz="3200">
                <a:solidFill>
                  <a:schemeClr val="tx1"/>
                </a:solidFill>
              </a:defRPr>
            </a:lvl6pPr>
            <a:lvl7pPr lvl="6" rtl="0" algn="r">
              <a:buNone/>
              <a:defRPr sz="3200">
                <a:solidFill>
                  <a:schemeClr val="tx1"/>
                </a:solidFill>
              </a:defRPr>
            </a:lvl7pPr>
            <a:lvl8pPr lvl="7" rtl="0" algn="r">
              <a:buNone/>
              <a:defRPr sz="3200">
                <a:solidFill>
                  <a:schemeClr val="tx1"/>
                </a:solidFill>
              </a:defRPr>
            </a:lvl8pPr>
            <a:lvl9pPr lvl="8" rtl="0" algn="r">
              <a:buNone/>
              <a:defRPr sz="3200">
                <a:solidFill>
                  <a:schemeClr val="tx1"/>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1"/>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43" name="Shape 43"/>
        <p:cNvGrpSpPr/>
        <p:nvPr/>
      </p:nvGrpSpPr>
      <p:grpSpPr>
        <a:xfrm>
          <a:off x="0" y="0"/>
          <a:ext cx="0" cy="0"/>
          <a:chOff x="0" y="0"/>
          <a:chExt cx="0" cy="0"/>
        </a:xfrm>
      </p:grpSpPr>
      <p:sp>
        <p:nvSpPr>
          <p:cNvPr id="44" name="Shape 44"/>
          <p:cNvSpPr txBox="1"/>
          <p:nvPr>
            <p:ph idx="12" type="sldNum"/>
          </p:nvPr>
        </p:nvSpPr>
        <p:spPr>
          <a:xfrm>
            <a:off x="22812148" y="12666269"/>
            <a:ext cx="1462800" cy="1050000"/>
          </a:xfrm>
          <a:prstGeom prst="rect">
            <a:avLst/>
          </a:prstGeom>
          <a:noFill/>
          <a:ln>
            <a:noFill/>
          </a:ln>
        </p:spPr>
        <p:txBody>
          <a:bodyPr anchorCtr="0" anchor="t" bIns="223450" lIns="223450" spcFirstLastPara="1" rIns="223450" wrap="square" tIns="223450">
            <a:noAutofit/>
          </a:bodyPr>
          <a:lstStyle>
            <a:lvl1pPr lvl="0" rtl="0" algn="r">
              <a:buNone/>
              <a:defRPr sz="3200">
                <a:solidFill>
                  <a:schemeClr val="tx1"/>
                </a:solidFill>
              </a:defRPr>
            </a:lvl1pPr>
            <a:lvl2pPr lvl="1" rtl="0" algn="r">
              <a:buNone/>
              <a:defRPr sz="3200">
                <a:solidFill>
                  <a:schemeClr val="tx1"/>
                </a:solidFill>
              </a:defRPr>
            </a:lvl2pPr>
            <a:lvl3pPr lvl="2" rtl="0" algn="r">
              <a:buNone/>
              <a:defRPr sz="3200">
                <a:solidFill>
                  <a:schemeClr val="tx1"/>
                </a:solidFill>
              </a:defRPr>
            </a:lvl3pPr>
            <a:lvl4pPr lvl="3" rtl="0" algn="r">
              <a:buNone/>
              <a:defRPr sz="3200">
                <a:solidFill>
                  <a:schemeClr val="tx1"/>
                </a:solidFill>
              </a:defRPr>
            </a:lvl4pPr>
            <a:lvl5pPr lvl="4" rtl="0" algn="r">
              <a:buNone/>
              <a:defRPr sz="3200">
                <a:solidFill>
                  <a:schemeClr val="tx1"/>
                </a:solidFill>
              </a:defRPr>
            </a:lvl5pPr>
            <a:lvl6pPr lvl="5" rtl="0" algn="r">
              <a:buNone/>
              <a:defRPr sz="3200">
                <a:solidFill>
                  <a:schemeClr val="tx1"/>
                </a:solidFill>
              </a:defRPr>
            </a:lvl6pPr>
            <a:lvl7pPr lvl="6" rtl="0" algn="r">
              <a:buNone/>
              <a:defRPr sz="3200">
                <a:solidFill>
                  <a:schemeClr val="tx1"/>
                </a:solidFill>
              </a:defRPr>
            </a:lvl7pPr>
            <a:lvl8pPr lvl="7" rtl="0" algn="r">
              <a:buNone/>
              <a:defRPr sz="3200">
                <a:solidFill>
                  <a:schemeClr val="tx1"/>
                </a:solidFill>
              </a:defRPr>
            </a:lvl8pPr>
            <a:lvl9pPr lvl="8" rtl="0" algn="r">
              <a:buNone/>
              <a:defRPr sz="3200">
                <a:solidFill>
                  <a:schemeClr val="tx1"/>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5" r:id="rId1"/>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 name="Shape 47"/>
        <p:cNvGrpSpPr/>
        <p:nvPr/>
      </p:nvGrpSpPr>
      <p:grpSpPr>
        <a:xfrm>
          <a:off x="0" y="0"/>
          <a:ext cx="0" cy="0"/>
          <a:chOff x="0" y="0"/>
          <a:chExt cx="0" cy="0"/>
        </a:xfrm>
      </p:grpSpPr>
      <p:sp>
        <p:nvSpPr>
          <p:cNvPr id="48" name="Shape 48"/>
          <p:cNvSpPr txBox="1"/>
          <p:nvPr>
            <p:ph idx="12" type="sldNum"/>
          </p:nvPr>
        </p:nvSpPr>
        <p:spPr>
          <a:xfrm>
            <a:off x="22812148" y="12666269"/>
            <a:ext cx="1462800" cy="1050000"/>
          </a:xfrm>
          <a:prstGeom prst="rect">
            <a:avLst/>
          </a:prstGeom>
          <a:noFill/>
          <a:ln>
            <a:noFill/>
          </a:ln>
        </p:spPr>
        <p:txBody>
          <a:bodyPr anchorCtr="0" anchor="t" bIns="223450" lIns="223450" spcFirstLastPara="1" rIns="223450" wrap="square" tIns="223450">
            <a:noAutofit/>
          </a:bodyPr>
          <a:lstStyle>
            <a:lvl1pPr lvl="0" rtl="0" algn="r">
              <a:buNone/>
              <a:defRPr sz="3200">
                <a:solidFill>
                  <a:schemeClr val="tx1"/>
                </a:solidFill>
              </a:defRPr>
            </a:lvl1pPr>
            <a:lvl2pPr lvl="1" rtl="0" algn="r">
              <a:buNone/>
              <a:defRPr sz="3200">
                <a:solidFill>
                  <a:schemeClr val="tx1"/>
                </a:solidFill>
              </a:defRPr>
            </a:lvl2pPr>
            <a:lvl3pPr lvl="2" rtl="0" algn="r">
              <a:buNone/>
              <a:defRPr sz="3200">
                <a:solidFill>
                  <a:schemeClr val="tx1"/>
                </a:solidFill>
              </a:defRPr>
            </a:lvl3pPr>
            <a:lvl4pPr lvl="3" rtl="0" algn="r">
              <a:buNone/>
              <a:defRPr sz="3200">
                <a:solidFill>
                  <a:schemeClr val="tx1"/>
                </a:solidFill>
              </a:defRPr>
            </a:lvl4pPr>
            <a:lvl5pPr lvl="4" rtl="0" algn="r">
              <a:buNone/>
              <a:defRPr sz="3200">
                <a:solidFill>
                  <a:schemeClr val="tx1"/>
                </a:solidFill>
              </a:defRPr>
            </a:lvl5pPr>
            <a:lvl6pPr lvl="5" rtl="0" algn="r">
              <a:buNone/>
              <a:defRPr sz="3200">
                <a:solidFill>
                  <a:schemeClr val="tx1"/>
                </a:solidFill>
              </a:defRPr>
            </a:lvl6pPr>
            <a:lvl7pPr lvl="6" rtl="0" algn="r">
              <a:buNone/>
              <a:defRPr sz="3200">
                <a:solidFill>
                  <a:schemeClr val="tx1"/>
                </a:solidFill>
              </a:defRPr>
            </a:lvl7pPr>
            <a:lvl8pPr lvl="7" rtl="0" algn="r">
              <a:buNone/>
              <a:defRPr sz="3200">
                <a:solidFill>
                  <a:schemeClr val="tx1"/>
                </a:solidFill>
              </a:defRPr>
            </a:lvl8pPr>
            <a:lvl9pPr lvl="8" rtl="0" algn="r">
              <a:buNone/>
              <a:defRPr sz="3200">
                <a:solidFill>
                  <a:schemeClr val="tx1"/>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3.jpg"/><Relationship Id="rId7" Type="http://schemas.openxmlformats.org/officeDocument/2006/relationships/image" Target="../media/image14.jpg"/><Relationship Id="rId8"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6.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8.png"/><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2.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6.png"/><Relationship Id="rId4" Type="http://schemas.openxmlformats.org/officeDocument/2006/relationships/image" Target="../media/image35.jpg"/><Relationship Id="rId5"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4.png"/><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4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4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Shape 162"/>
          <p:cNvPicPr preferRelativeResize="0"/>
          <p:nvPr>
            <p:ph idx="2" type="pic"/>
          </p:nvPr>
        </p:nvPicPr>
        <p:blipFill rotWithShape="1">
          <a:blip r:embed="rId3">
            <a:alphaModFix/>
          </a:blip>
          <a:srcRect b="129" l="0" r="0" t="128"/>
          <a:stretch/>
        </p:blipFill>
        <p:spPr>
          <a:xfrm>
            <a:off x="0" y="0"/>
            <a:ext cx="24377649" cy="13716000"/>
          </a:xfrm>
          <a:prstGeom prst="rect">
            <a:avLst/>
          </a:prstGeom>
          <a:solidFill>
            <a:srgbClr val="F2F2F2"/>
          </a:solidFill>
          <a:ln>
            <a:noFill/>
          </a:ln>
        </p:spPr>
      </p:pic>
      <p:sp>
        <p:nvSpPr>
          <p:cNvPr id="163" name="Shape 163"/>
          <p:cNvSpPr txBox="1"/>
          <p:nvPr/>
        </p:nvSpPr>
        <p:spPr>
          <a:xfrm>
            <a:off x="0" y="0"/>
            <a:ext cx="24377700" cy="13716000"/>
          </a:xfrm>
          <a:prstGeom prst="rect">
            <a:avLst/>
          </a:prstGeom>
          <a:solidFill>
            <a:srgbClr val="41414B">
              <a:alpha val="81568"/>
            </a:srgbClr>
          </a:solidFill>
          <a:ln>
            <a:noFill/>
          </a:ln>
          <a:effectLst>
            <a:outerShdw blurRad="57150" rotWithShape="0" algn="bl" dir="5400000" dist="19050">
              <a:srgbClr val="000000">
                <a:alpha val="78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64" name="Shape 164"/>
          <p:cNvSpPr/>
          <p:nvPr/>
        </p:nvSpPr>
        <p:spPr>
          <a:xfrm>
            <a:off x="0" y="0"/>
            <a:ext cx="24377649" cy="13716002"/>
          </a:xfrm>
          <a:custGeom>
            <a:pathLst>
              <a:path extrusionOk="0" h="11023" w="19590">
                <a:moveTo>
                  <a:pt x="19589" y="11022"/>
                </a:moveTo>
                <a:lnTo>
                  <a:pt x="0" y="11022"/>
                </a:lnTo>
                <a:lnTo>
                  <a:pt x="13947" y="7539"/>
                </a:lnTo>
                <a:lnTo>
                  <a:pt x="19589" y="0"/>
                </a:lnTo>
                <a:lnTo>
                  <a:pt x="19589" y="11022"/>
                </a:lnTo>
              </a:path>
            </a:pathLst>
          </a:custGeom>
          <a:solidFill>
            <a:schemeClr val="accent2">
              <a:alpha val="48627"/>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65" name="Shape 165"/>
          <p:cNvSpPr txBox="1"/>
          <p:nvPr/>
        </p:nvSpPr>
        <p:spPr>
          <a:xfrm>
            <a:off x="701775" y="3403725"/>
            <a:ext cx="15900000" cy="5633400"/>
          </a:xfrm>
          <a:prstGeom prst="rect">
            <a:avLst/>
          </a:prstGeom>
          <a:noFill/>
          <a:ln>
            <a:noFill/>
          </a:ln>
        </p:spPr>
        <p:txBody>
          <a:bodyPr anchorCtr="0" anchor="t" bIns="45700" lIns="91425" spcFirstLastPara="1" rIns="91425" wrap="square" tIns="45700">
            <a:noAutofit/>
          </a:bodyPr>
          <a:lstStyle/>
          <a:p>
            <a:pPr indent="0" lvl="0" marL="0" marR="0" rtl="0" algn="ctr">
              <a:lnSpc>
                <a:spcPct val="125000"/>
              </a:lnSpc>
              <a:spcBef>
                <a:spcPts val="0"/>
              </a:spcBef>
              <a:spcAft>
                <a:spcPts val="0"/>
              </a:spcAft>
              <a:buClr>
                <a:schemeClr val="lt1"/>
              </a:buClr>
              <a:buSzPts val="12000"/>
              <a:buFont typeface="Roboto"/>
              <a:buNone/>
            </a:pPr>
            <a:r>
              <a:rPr b="1" lang="en-US" sz="9600">
                <a:solidFill>
                  <a:schemeClr val="lt1"/>
                </a:solidFill>
                <a:latin typeface="Roboto"/>
                <a:ea typeface="Roboto"/>
                <a:cs typeface="Roboto"/>
                <a:sym typeface="Roboto"/>
              </a:rPr>
              <a:t>Cervical amplitudes recording with a virtual reality device</a:t>
            </a:r>
            <a:endParaRPr sz="9600"/>
          </a:p>
        </p:txBody>
      </p:sp>
      <p:sp>
        <p:nvSpPr>
          <p:cNvPr id="166" name="Shape 166"/>
          <p:cNvSpPr txBox="1"/>
          <p:nvPr/>
        </p:nvSpPr>
        <p:spPr>
          <a:xfrm>
            <a:off x="16601800" y="9037125"/>
            <a:ext cx="7583100" cy="4349100"/>
          </a:xfrm>
          <a:prstGeom prst="rect">
            <a:avLst/>
          </a:prstGeom>
          <a:noFill/>
          <a:ln>
            <a:noFill/>
          </a:ln>
        </p:spPr>
        <p:txBody>
          <a:bodyPr anchorCtr="0" anchor="t" bIns="45700" lIns="91425" spcFirstLastPara="1" rIns="91425" wrap="square" tIns="45700">
            <a:noAutofit/>
          </a:bodyPr>
          <a:lstStyle/>
          <a:p>
            <a:pPr indent="0" lvl="0" marL="0" marR="0" rtl="0" algn="r">
              <a:lnSpc>
                <a:spcPct val="125000"/>
              </a:lnSpc>
              <a:spcBef>
                <a:spcPts val="0"/>
              </a:spcBef>
              <a:spcAft>
                <a:spcPts val="0"/>
              </a:spcAft>
              <a:buClr>
                <a:schemeClr val="lt1"/>
              </a:buClr>
              <a:buSzPts val="12000"/>
              <a:buFont typeface="Roboto"/>
              <a:buNone/>
            </a:pPr>
            <a:r>
              <a:rPr b="1" lang="en-US" sz="4800">
                <a:solidFill>
                  <a:schemeClr val="lt1"/>
                </a:solidFill>
                <a:latin typeface="Roboto"/>
                <a:ea typeface="Roboto"/>
                <a:cs typeface="Roboto"/>
                <a:sym typeface="Roboto"/>
              </a:rPr>
              <a:t>Florian Garibal</a:t>
            </a:r>
            <a:endParaRPr b="1" sz="4800">
              <a:solidFill>
                <a:schemeClr val="lt1"/>
              </a:solidFill>
              <a:latin typeface="Roboto"/>
              <a:ea typeface="Roboto"/>
              <a:cs typeface="Roboto"/>
              <a:sym typeface="Roboto"/>
            </a:endParaRPr>
          </a:p>
          <a:p>
            <a:pPr indent="0" lvl="0" marL="0" marR="0" rtl="0" algn="r">
              <a:lnSpc>
                <a:spcPct val="125000"/>
              </a:lnSpc>
              <a:spcBef>
                <a:spcPts val="0"/>
              </a:spcBef>
              <a:spcAft>
                <a:spcPts val="0"/>
              </a:spcAft>
              <a:buClr>
                <a:schemeClr val="lt1"/>
              </a:buClr>
              <a:buSzPts val="12000"/>
              <a:buFont typeface="Roboto"/>
              <a:buNone/>
            </a:pPr>
            <a:r>
              <a:rPr b="1" lang="en-US" sz="4800">
                <a:solidFill>
                  <a:schemeClr val="lt1"/>
                </a:solidFill>
                <a:latin typeface="Roboto"/>
                <a:ea typeface="Roboto"/>
                <a:cs typeface="Roboto"/>
                <a:sym typeface="Roboto"/>
              </a:rPr>
              <a:t>Guillaume Hottin</a:t>
            </a:r>
            <a:endParaRPr b="1" sz="4800">
              <a:solidFill>
                <a:schemeClr val="lt1"/>
              </a:solidFill>
              <a:latin typeface="Roboto"/>
              <a:ea typeface="Roboto"/>
              <a:cs typeface="Roboto"/>
              <a:sym typeface="Roboto"/>
            </a:endParaRPr>
          </a:p>
          <a:p>
            <a:pPr indent="0" lvl="0" marL="0" marR="0" rtl="0" algn="r">
              <a:lnSpc>
                <a:spcPct val="125000"/>
              </a:lnSpc>
              <a:spcBef>
                <a:spcPts val="0"/>
              </a:spcBef>
              <a:spcAft>
                <a:spcPts val="0"/>
              </a:spcAft>
              <a:buClr>
                <a:schemeClr val="lt1"/>
              </a:buClr>
              <a:buSzPts val="12000"/>
              <a:buFont typeface="Roboto"/>
              <a:buNone/>
            </a:pPr>
            <a:r>
              <a:rPr b="1" lang="en-US" sz="4800">
                <a:solidFill>
                  <a:schemeClr val="lt1"/>
                </a:solidFill>
                <a:latin typeface="Roboto"/>
                <a:ea typeface="Roboto"/>
                <a:cs typeface="Roboto"/>
                <a:sym typeface="Roboto"/>
              </a:rPr>
              <a:t>Quentin Jaubertie</a:t>
            </a:r>
            <a:endParaRPr b="1" sz="4800">
              <a:solidFill>
                <a:schemeClr val="lt1"/>
              </a:solidFill>
              <a:latin typeface="Roboto"/>
              <a:ea typeface="Roboto"/>
              <a:cs typeface="Roboto"/>
              <a:sym typeface="Roboto"/>
            </a:endParaRPr>
          </a:p>
          <a:p>
            <a:pPr indent="0" lvl="0" marL="0" marR="0" rtl="0" algn="r">
              <a:lnSpc>
                <a:spcPct val="125000"/>
              </a:lnSpc>
              <a:spcBef>
                <a:spcPts val="0"/>
              </a:spcBef>
              <a:spcAft>
                <a:spcPts val="0"/>
              </a:spcAft>
              <a:buClr>
                <a:schemeClr val="lt1"/>
              </a:buClr>
              <a:buSzPts val="12000"/>
              <a:buFont typeface="Roboto"/>
              <a:buNone/>
            </a:pPr>
            <a:r>
              <a:rPr b="1" lang="en-US" sz="4800">
                <a:solidFill>
                  <a:schemeClr val="lt1"/>
                </a:solidFill>
                <a:latin typeface="Roboto"/>
                <a:ea typeface="Roboto"/>
                <a:cs typeface="Roboto"/>
                <a:sym typeface="Roboto"/>
              </a:rPr>
              <a:t>Luc Sapin</a:t>
            </a:r>
            <a:endParaRPr b="1" sz="4800">
              <a:solidFill>
                <a:schemeClr val="lt1"/>
              </a:solidFill>
              <a:latin typeface="Roboto"/>
              <a:ea typeface="Roboto"/>
              <a:cs typeface="Roboto"/>
              <a:sym typeface="Roboto"/>
            </a:endParaRPr>
          </a:p>
          <a:p>
            <a:pPr indent="0" lvl="0" marL="0" marR="0" rtl="0" algn="r">
              <a:lnSpc>
                <a:spcPct val="125000"/>
              </a:lnSpc>
              <a:spcBef>
                <a:spcPts val="0"/>
              </a:spcBef>
              <a:spcAft>
                <a:spcPts val="0"/>
              </a:spcAft>
              <a:buClr>
                <a:schemeClr val="lt1"/>
              </a:buClr>
              <a:buSzPts val="12000"/>
              <a:buFont typeface="Roboto"/>
              <a:buNone/>
            </a:pPr>
            <a:r>
              <a:rPr b="1" lang="en-US" sz="4800">
                <a:solidFill>
                  <a:schemeClr val="lt1"/>
                </a:solidFill>
                <a:latin typeface="Roboto"/>
                <a:ea typeface="Roboto"/>
                <a:cs typeface="Roboto"/>
                <a:sym typeface="Roboto"/>
              </a:rPr>
              <a:t>François-Xavier Stempfel</a:t>
            </a:r>
            <a:endParaRPr b="1" sz="4800">
              <a:solidFill>
                <a:schemeClr val="lt1"/>
              </a:solidFill>
              <a:latin typeface="Roboto"/>
              <a:ea typeface="Roboto"/>
              <a:cs typeface="Roboto"/>
              <a:sym typeface="Roboto"/>
            </a:endParaRPr>
          </a:p>
          <a:p>
            <a:pPr indent="0" lvl="0" marL="0" marR="0" rtl="0" algn="r">
              <a:lnSpc>
                <a:spcPct val="125000"/>
              </a:lnSpc>
              <a:spcBef>
                <a:spcPts val="0"/>
              </a:spcBef>
              <a:spcAft>
                <a:spcPts val="0"/>
              </a:spcAft>
              <a:buClr>
                <a:schemeClr val="lt1"/>
              </a:buClr>
              <a:buSzPts val="12000"/>
              <a:buFont typeface="Roboto"/>
              <a:buNone/>
            </a:pPr>
            <a:r>
              <a:t/>
            </a:r>
            <a:endParaRPr b="1" sz="4800">
              <a:solidFill>
                <a:schemeClr val="lt1"/>
              </a:solidFill>
              <a:latin typeface="Roboto"/>
              <a:ea typeface="Roboto"/>
              <a:cs typeface="Roboto"/>
              <a:sym typeface="Roboto"/>
            </a:endParaRPr>
          </a:p>
        </p:txBody>
      </p:sp>
      <p:sp>
        <p:nvSpPr>
          <p:cNvPr id="167" name="Shape 167"/>
          <p:cNvSpPr txBox="1"/>
          <p:nvPr/>
        </p:nvSpPr>
        <p:spPr>
          <a:xfrm>
            <a:off x="228600" y="289100"/>
            <a:ext cx="6841800" cy="1059900"/>
          </a:xfrm>
          <a:prstGeom prst="rect">
            <a:avLst/>
          </a:prstGeom>
          <a:noFill/>
          <a:ln>
            <a:noFill/>
          </a:ln>
        </p:spPr>
        <p:txBody>
          <a:bodyPr anchorCtr="0" anchor="t" bIns="45700" lIns="91425" spcFirstLastPara="1" rIns="91425" wrap="square" tIns="45700">
            <a:noAutofit/>
          </a:bodyPr>
          <a:lstStyle/>
          <a:p>
            <a:pPr indent="0" lvl="0" marL="0" marR="0" rtl="0" algn="r">
              <a:lnSpc>
                <a:spcPct val="125000"/>
              </a:lnSpc>
              <a:spcBef>
                <a:spcPts val="0"/>
              </a:spcBef>
              <a:spcAft>
                <a:spcPts val="0"/>
              </a:spcAft>
              <a:buClr>
                <a:schemeClr val="lt1"/>
              </a:buClr>
              <a:buSzPts val="12000"/>
              <a:buFont typeface="Roboto"/>
              <a:buNone/>
            </a:pPr>
            <a:r>
              <a:rPr b="1" lang="en-US" sz="5000">
                <a:solidFill>
                  <a:schemeClr val="lt1"/>
                </a:solidFill>
                <a:latin typeface="Roboto"/>
                <a:ea typeface="Roboto"/>
                <a:cs typeface="Roboto"/>
                <a:sym typeface="Roboto"/>
              </a:rPr>
              <a:t>Friday, March 9th 2018</a:t>
            </a:r>
            <a:endParaRPr b="1" sz="5000">
              <a:solidFill>
                <a:schemeClr val="lt1"/>
              </a:solidFill>
              <a:latin typeface="Roboto"/>
              <a:ea typeface="Roboto"/>
              <a:cs typeface="Roboto"/>
              <a:sym typeface="Roboto"/>
            </a:endParaRPr>
          </a:p>
        </p:txBody>
      </p:sp>
      <p:pic>
        <p:nvPicPr>
          <p:cNvPr id="168" name="Shape 168"/>
          <p:cNvPicPr preferRelativeResize="0"/>
          <p:nvPr/>
        </p:nvPicPr>
        <p:blipFill>
          <a:blip r:embed="rId4">
            <a:alphaModFix/>
          </a:blip>
          <a:stretch>
            <a:fillRect/>
          </a:stretch>
        </p:blipFill>
        <p:spPr>
          <a:xfrm>
            <a:off x="3917850" y="11091838"/>
            <a:ext cx="9467850" cy="1685925"/>
          </a:xfrm>
          <a:prstGeom prst="rect">
            <a:avLst/>
          </a:prstGeom>
          <a:noFill/>
          <a:ln>
            <a:noFill/>
          </a:ln>
        </p:spPr>
      </p:pic>
      <p:grpSp>
        <p:nvGrpSpPr>
          <p:cNvPr id="169" name="Shape 169"/>
          <p:cNvGrpSpPr/>
          <p:nvPr/>
        </p:nvGrpSpPr>
        <p:grpSpPr>
          <a:xfrm>
            <a:off x="17977471" y="851025"/>
            <a:ext cx="6057653" cy="2027301"/>
            <a:chOff x="11153421" y="11070125"/>
            <a:chExt cx="6057653" cy="2027301"/>
          </a:xfrm>
        </p:grpSpPr>
        <p:pic>
          <p:nvPicPr>
            <p:cNvPr id="170" name="Shape 170"/>
            <p:cNvPicPr preferRelativeResize="0"/>
            <p:nvPr/>
          </p:nvPicPr>
          <p:blipFill rotWithShape="1">
            <a:blip r:embed="rId5">
              <a:alphaModFix/>
            </a:blip>
            <a:srcRect b="0" l="0" r="75146" t="0"/>
            <a:stretch/>
          </p:blipFill>
          <p:spPr>
            <a:xfrm>
              <a:off x="11153421" y="11411500"/>
              <a:ext cx="1502548" cy="1685926"/>
            </a:xfrm>
            <a:prstGeom prst="rect">
              <a:avLst/>
            </a:prstGeom>
            <a:noFill/>
            <a:ln>
              <a:noFill/>
            </a:ln>
          </p:spPr>
        </p:pic>
        <p:pic>
          <p:nvPicPr>
            <p:cNvPr id="171" name="Shape 171"/>
            <p:cNvPicPr preferRelativeResize="0"/>
            <p:nvPr/>
          </p:nvPicPr>
          <p:blipFill rotWithShape="1">
            <a:blip r:embed="rId6">
              <a:alphaModFix/>
            </a:blip>
            <a:srcRect b="0" l="23395" r="0" t="0"/>
            <a:stretch/>
          </p:blipFill>
          <p:spPr>
            <a:xfrm>
              <a:off x="12579774" y="11070125"/>
              <a:ext cx="4631300" cy="1685926"/>
            </a:xfrm>
            <a:prstGeom prst="rect">
              <a:avLst/>
            </a:prstGeom>
            <a:noFill/>
            <a:ln>
              <a:noFill/>
            </a:ln>
          </p:spPr>
        </p:pic>
      </p:gr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Three major parts</a:t>
            </a:r>
            <a:endParaRPr/>
          </a:p>
        </p:txBody>
      </p:sp>
      <p:sp>
        <p:nvSpPr>
          <p:cNvPr id="311" name="Shape 311"/>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312" name="Shape 312"/>
          <p:cNvSpPr txBox="1"/>
          <p:nvPr/>
        </p:nvSpPr>
        <p:spPr>
          <a:xfrm>
            <a:off x="16327300" y="5955875"/>
            <a:ext cx="6309000" cy="29466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100000"/>
              </a:lnSpc>
              <a:spcBef>
                <a:spcPts val="0"/>
              </a:spcBef>
              <a:spcAft>
                <a:spcPts val="0"/>
              </a:spcAft>
              <a:buClr>
                <a:schemeClr val="dk2"/>
              </a:buClr>
              <a:buSzPts val="4000"/>
              <a:buFont typeface="Roboto"/>
              <a:buChar char="-"/>
            </a:pPr>
            <a:r>
              <a:rPr lang="en-US" sz="4000">
                <a:solidFill>
                  <a:schemeClr val="dk2"/>
                </a:solidFill>
                <a:latin typeface="Roboto"/>
                <a:ea typeface="Roboto"/>
                <a:cs typeface="Roboto"/>
                <a:sym typeface="Roboto"/>
              </a:rPr>
              <a:t>Send parameters through sockets</a:t>
            </a:r>
            <a:endParaRPr sz="4000">
              <a:solidFill>
                <a:schemeClr val="dk2"/>
              </a:solidFill>
              <a:latin typeface="Roboto"/>
              <a:ea typeface="Roboto"/>
              <a:cs typeface="Roboto"/>
              <a:sym typeface="Roboto"/>
            </a:endParaRPr>
          </a:p>
          <a:p>
            <a:pPr indent="-482600" lvl="0" marL="457200" marR="0" rtl="0" algn="l">
              <a:lnSpc>
                <a:spcPct val="100000"/>
              </a:lnSpc>
              <a:spcBef>
                <a:spcPts val="0"/>
              </a:spcBef>
              <a:spcAft>
                <a:spcPts val="0"/>
              </a:spcAft>
              <a:buClr>
                <a:schemeClr val="dk2"/>
              </a:buClr>
              <a:buSzPts val="4000"/>
              <a:buFont typeface="Roboto"/>
              <a:buChar char="-"/>
            </a:pPr>
            <a:r>
              <a:rPr lang="en-US" sz="4000">
                <a:solidFill>
                  <a:schemeClr val="dk2"/>
                </a:solidFill>
                <a:latin typeface="Roboto"/>
                <a:ea typeface="Roboto"/>
                <a:cs typeface="Roboto"/>
                <a:sym typeface="Roboto"/>
              </a:rPr>
              <a:t>Interpret them and adapt acquisition</a:t>
            </a:r>
            <a:endParaRPr sz="40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4000">
              <a:solidFill>
                <a:schemeClr val="dk2"/>
              </a:solidFill>
              <a:latin typeface="Roboto"/>
              <a:ea typeface="Roboto"/>
              <a:cs typeface="Roboto"/>
              <a:sym typeface="Roboto"/>
            </a:endParaRPr>
          </a:p>
        </p:txBody>
      </p:sp>
      <p:sp>
        <p:nvSpPr>
          <p:cNvPr id="313" name="Shape 313"/>
          <p:cNvSpPr txBox="1"/>
          <p:nvPr/>
        </p:nvSpPr>
        <p:spPr>
          <a:xfrm>
            <a:off x="16327300" y="4146125"/>
            <a:ext cx="6084000" cy="150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200"/>
              <a:buFont typeface="Roboto"/>
              <a:buNone/>
            </a:pPr>
            <a:r>
              <a:rPr b="1" lang="en-US" sz="4800">
                <a:solidFill>
                  <a:schemeClr val="dk2"/>
                </a:solidFill>
                <a:latin typeface="Roboto"/>
                <a:ea typeface="Roboto"/>
                <a:cs typeface="Roboto"/>
                <a:sym typeface="Roboto"/>
              </a:rPr>
              <a:t>Connect both apps</a:t>
            </a:r>
            <a:endParaRPr sz="4800"/>
          </a:p>
        </p:txBody>
      </p:sp>
      <p:sp>
        <p:nvSpPr>
          <p:cNvPr id="314" name="Shape 314"/>
          <p:cNvSpPr txBox="1"/>
          <p:nvPr/>
        </p:nvSpPr>
        <p:spPr>
          <a:xfrm>
            <a:off x="1741350" y="5955875"/>
            <a:ext cx="6309000" cy="40707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100000"/>
              </a:lnSpc>
              <a:spcBef>
                <a:spcPts val="0"/>
              </a:spcBef>
              <a:spcAft>
                <a:spcPts val="0"/>
              </a:spcAft>
              <a:buClr>
                <a:schemeClr val="dk2"/>
              </a:buClr>
              <a:buSzPts val="4000"/>
              <a:buFont typeface="Roboto"/>
              <a:buChar char="-"/>
            </a:pPr>
            <a:r>
              <a:rPr lang="en-US" sz="4000">
                <a:solidFill>
                  <a:schemeClr val="dk2"/>
                </a:solidFill>
                <a:latin typeface="Roboto"/>
                <a:ea typeface="Roboto"/>
                <a:cs typeface="Roboto"/>
                <a:sym typeface="Roboto"/>
              </a:rPr>
              <a:t>Display a </a:t>
            </a:r>
            <a:r>
              <a:rPr lang="en-US" sz="4000">
                <a:solidFill>
                  <a:schemeClr val="dk2"/>
                </a:solidFill>
                <a:latin typeface="Roboto"/>
                <a:ea typeface="Roboto"/>
                <a:cs typeface="Roboto"/>
                <a:sym typeface="Roboto"/>
              </a:rPr>
              <a:t>tracker</a:t>
            </a:r>
            <a:endParaRPr sz="4000">
              <a:solidFill>
                <a:schemeClr val="dk2"/>
              </a:solidFill>
              <a:latin typeface="Roboto"/>
              <a:ea typeface="Roboto"/>
              <a:cs typeface="Roboto"/>
              <a:sym typeface="Roboto"/>
            </a:endParaRPr>
          </a:p>
          <a:p>
            <a:pPr indent="-482600" lvl="0" marL="457200" marR="0" rtl="0" algn="l">
              <a:lnSpc>
                <a:spcPct val="100000"/>
              </a:lnSpc>
              <a:spcBef>
                <a:spcPts val="0"/>
              </a:spcBef>
              <a:spcAft>
                <a:spcPts val="0"/>
              </a:spcAft>
              <a:buClr>
                <a:schemeClr val="dk2"/>
              </a:buClr>
              <a:buSzPts val="4000"/>
              <a:buFont typeface="Roboto"/>
              <a:buChar char="-"/>
            </a:pPr>
            <a:r>
              <a:rPr lang="en-US" sz="4000">
                <a:solidFill>
                  <a:schemeClr val="dk2"/>
                </a:solidFill>
                <a:latin typeface="Roboto"/>
                <a:ea typeface="Roboto"/>
                <a:cs typeface="Roboto"/>
                <a:sym typeface="Roboto"/>
              </a:rPr>
              <a:t>Move the </a:t>
            </a:r>
            <a:r>
              <a:rPr lang="en-US" sz="4000">
                <a:solidFill>
                  <a:schemeClr val="dk2"/>
                </a:solidFill>
                <a:latin typeface="Roboto"/>
                <a:ea typeface="Roboto"/>
                <a:cs typeface="Roboto"/>
                <a:sym typeface="Roboto"/>
              </a:rPr>
              <a:t>tracker</a:t>
            </a:r>
            <a:r>
              <a:rPr lang="en-US" sz="4000">
                <a:solidFill>
                  <a:schemeClr val="dk2"/>
                </a:solidFill>
                <a:latin typeface="Roboto"/>
                <a:ea typeface="Roboto"/>
                <a:cs typeface="Roboto"/>
                <a:sym typeface="Roboto"/>
              </a:rPr>
              <a:t> according to parameters</a:t>
            </a:r>
            <a:endParaRPr sz="40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4000">
              <a:solidFill>
                <a:schemeClr val="dk2"/>
              </a:solidFill>
              <a:latin typeface="Roboto"/>
              <a:ea typeface="Roboto"/>
              <a:cs typeface="Roboto"/>
              <a:sym typeface="Roboto"/>
            </a:endParaRPr>
          </a:p>
        </p:txBody>
      </p:sp>
      <p:sp>
        <p:nvSpPr>
          <p:cNvPr id="315" name="Shape 315"/>
          <p:cNvSpPr txBox="1"/>
          <p:nvPr/>
        </p:nvSpPr>
        <p:spPr>
          <a:xfrm>
            <a:off x="1741350" y="4146125"/>
            <a:ext cx="6309000" cy="184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200"/>
              <a:buFont typeface="Roboto"/>
              <a:buNone/>
            </a:pPr>
            <a:r>
              <a:rPr b="1" lang="en-US" sz="4800">
                <a:solidFill>
                  <a:schemeClr val="dk2"/>
                </a:solidFill>
                <a:latin typeface="Roboto"/>
                <a:ea typeface="Roboto"/>
                <a:cs typeface="Roboto"/>
                <a:sym typeface="Roboto"/>
              </a:rPr>
              <a:t>Design the Oculus Rift </a:t>
            </a:r>
            <a:r>
              <a:rPr b="1" lang="en-US" sz="4800">
                <a:solidFill>
                  <a:schemeClr val="dk2"/>
                </a:solidFill>
                <a:latin typeface="Roboto"/>
                <a:ea typeface="Roboto"/>
                <a:cs typeface="Roboto"/>
                <a:sym typeface="Roboto"/>
              </a:rPr>
              <a:t>tracker</a:t>
            </a:r>
            <a:r>
              <a:rPr b="1" lang="en-US" sz="4800">
                <a:solidFill>
                  <a:schemeClr val="dk2"/>
                </a:solidFill>
                <a:latin typeface="Roboto"/>
                <a:ea typeface="Roboto"/>
                <a:cs typeface="Roboto"/>
                <a:sym typeface="Roboto"/>
              </a:rPr>
              <a:t> </a:t>
            </a:r>
            <a:endParaRPr sz="4800"/>
          </a:p>
        </p:txBody>
      </p:sp>
      <p:sp>
        <p:nvSpPr>
          <p:cNvPr id="316" name="Shape 316"/>
          <p:cNvSpPr txBox="1"/>
          <p:nvPr/>
        </p:nvSpPr>
        <p:spPr>
          <a:xfrm>
            <a:off x="9034325" y="4146125"/>
            <a:ext cx="6309000" cy="184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200"/>
              <a:buFont typeface="Roboto"/>
              <a:buNone/>
            </a:pPr>
            <a:r>
              <a:rPr b="1" lang="en-US" sz="4800">
                <a:solidFill>
                  <a:schemeClr val="dk2"/>
                </a:solidFill>
                <a:latin typeface="Roboto"/>
                <a:ea typeface="Roboto"/>
                <a:cs typeface="Roboto"/>
                <a:sym typeface="Roboto"/>
              </a:rPr>
              <a:t>Adapt the GUI to specify parameters</a:t>
            </a:r>
            <a:endParaRPr sz="4800"/>
          </a:p>
        </p:txBody>
      </p:sp>
      <p:sp>
        <p:nvSpPr>
          <p:cNvPr id="317" name="Shape 317"/>
          <p:cNvSpPr txBox="1"/>
          <p:nvPr/>
        </p:nvSpPr>
        <p:spPr>
          <a:xfrm>
            <a:off x="9034325" y="5955875"/>
            <a:ext cx="6084000" cy="2625300"/>
          </a:xfrm>
          <a:prstGeom prst="rect">
            <a:avLst/>
          </a:prstGeom>
          <a:noFill/>
          <a:ln>
            <a:noFill/>
          </a:ln>
        </p:spPr>
        <p:txBody>
          <a:bodyPr anchorCtr="0" anchor="t" bIns="45700" lIns="91425" spcFirstLastPara="1" rIns="91425" wrap="square" tIns="45700">
            <a:noAutofit/>
          </a:bodyPr>
          <a:lstStyle/>
          <a:p>
            <a:pPr indent="-482600" lvl="0" marL="457200" marR="0" rtl="0" algn="l">
              <a:lnSpc>
                <a:spcPct val="100000"/>
              </a:lnSpc>
              <a:spcBef>
                <a:spcPts val="0"/>
              </a:spcBef>
              <a:spcAft>
                <a:spcPts val="0"/>
              </a:spcAft>
              <a:buClr>
                <a:schemeClr val="dk2"/>
              </a:buClr>
              <a:buSzPts val="4000"/>
              <a:buFont typeface="Roboto"/>
              <a:buChar char="-"/>
            </a:pPr>
            <a:r>
              <a:rPr lang="en-US" sz="4000">
                <a:solidFill>
                  <a:schemeClr val="dk2"/>
                </a:solidFill>
                <a:latin typeface="Roboto"/>
                <a:ea typeface="Roboto"/>
                <a:cs typeface="Roboto"/>
                <a:sym typeface="Roboto"/>
              </a:rPr>
              <a:t>Allow osteopath to set up the acquisition parameters</a:t>
            </a:r>
            <a:endParaRPr sz="40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4000">
              <a:solidFill>
                <a:schemeClr val="dk2"/>
              </a:solidFill>
              <a:latin typeface="Roboto"/>
              <a:ea typeface="Roboto"/>
              <a:cs typeface="Roboto"/>
              <a:sym typeface="Roboto"/>
            </a:endParaRPr>
          </a:p>
        </p:txBody>
      </p:sp>
      <p:cxnSp>
        <p:nvCxnSpPr>
          <p:cNvPr id="318" name="Shape 318"/>
          <p:cNvCxnSpPr/>
          <p:nvPr/>
        </p:nvCxnSpPr>
        <p:spPr>
          <a:xfrm flipH="1">
            <a:off x="8373750" y="3985171"/>
            <a:ext cx="25500" cy="4612500"/>
          </a:xfrm>
          <a:prstGeom prst="straightConnector1">
            <a:avLst/>
          </a:prstGeom>
          <a:noFill/>
          <a:ln cap="flat" cmpd="sng" w="76200">
            <a:solidFill>
              <a:schemeClr val="accent2"/>
            </a:solidFill>
            <a:prstDash val="solid"/>
            <a:miter lim="800000"/>
            <a:headEnd len="med" w="med" type="none"/>
            <a:tailEnd len="med" w="med" type="none"/>
          </a:ln>
        </p:spPr>
      </p:cxnSp>
      <p:cxnSp>
        <p:nvCxnSpPr>
          <p:cNvPr id="319" name="Shape 319"/>
          <p:cNvCxnSpPr/>
          <p:nvPr/>
        </p:nvCxnSpPr>
        <p:spPr>
          <a:xfrm flipH="1">
            <a:off x="15978400" y="3924675"/>
            <a:ext cx="25500" cy="4612500"/>
          </a:xfrm>
          <a:prstGeom prst="straightConnector1">
            <a:avLst/>
          </a:prstGeom>
          <a:noFill/>
          <a:ln cap="flat" cmpd="sng" w="76200">
            <a:solidFill>
              <a:schemeClr val="accent3"/>
            </a:solidFill>
            <a:prstDash val="solid"/>
            <a:miter lim="800000"/>
            <a:headEnd len="med" w="med" type="none"/>
            <a:tailEnd len="med" w="med" type="none"/>
          </a:ln>
        </p:spPr>
      </p:cxnSp>
      <p:sp>
        <p:nvSpPr>
          <p:cNvPr id="320" name="Shape 320"/>
          <p:cNvSpPr txBox="1"/>
          <p:nvPr>
            <p:ph idx="12" type="sldNum"/>
          </p:nvPr>
        </p:nvSpPr>
        <p:spPr>
          <a:xfrm>
            <a:off x="22411301" y="12666275"/>
            <a:ext cx="18636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Why display a tracker ?</a:t>
            </a:r>
            <a:endParaRPr/>
          </a:p>
        </p:txBody>
      </p:sp>
      <p:sp>
        <p:nvSpPr>
          <p:cNvPr id="326" name="Shape 326"/>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327" name="Shape 327"/>
          <p:cNvSpPr txBox="1"/>
          <p:nvPr/>
        </p:nvSpPr>
        <p:spPr>
          <a:xfrm>
            <a:off x="1936175" y="3125275"/>
            <a:ext cx="21453900" cy="1023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5500">
                <a:solidFill>
                  <a:schemeClr val="dk2"/>
                </a:solidFill>
                <a:latin typeface="Roboto"/>
                <a:ea typeface="Roboto"/>
                <a:cs typeface="Roboto"/>
                <a:sym typeface="Roboto"/>
              </a:rPr>
              <a:t>Problem:</a:t>
            </a:r>
            <a:endParaRPr b="1" sz="5500">
              <a:solidFill>
                <a:schemeClr val="dk2"/>
              </a:solidFill>
              <a:latin typeface="Roboto"/>
              <a:ea typeface="Roboto"/>
              <a:cs typeface="Roboto"/>
              <a:sym typeface="Roboto"/>
            </a:endParaRPr>
          </a:p>
          <a:p>
            <a:pPr indent="-546100" lvl="0" marL="9144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Movements not normalized</a:t>
            </a:r>
            <a:endParaRPr sz="5000">
              <a:solidFill>
                <a:schemeClr val="dk2"/>
              </a:solidFill>
              <a:latin typeface="Roboto"/>
              <a:ea typeface="Roboto"/>
              <a:cs typeface="Roboto"/>
              <a:sym typeface="Roboto"/>
            </a:endParaRPr>
          </a:p>
          <a:p>
            <a:pPr indent="-546100" lvl="0" marL="914400" marR="0" rtl="0" algn="l">
              <a:lnSpc>
                <a:spcPct val="115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Movement speed, amplitude and return number different between patient</a:t>
            </a:r>
            <a:endParaRPr sz="5000">
              <a:solidFill>
                <a:schemeClr val="dk2"/>
              </a:solidFill>
              <a:latin typeface="Roboto"/>
              <a:ea typeface="Roboto"/>
              <a:cs typeface="Roboto"/>
              <a:sym typeface="Roboto"/>
            </a:endParaRPr>
          </a:p>
          <a:p>
            <a:pPr indent="-546100" lvl="0" marL="914400" marR="0" rtl="0" algn="l">
              <a:lnSpc>
                <a:spcPct val="2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Acquisition artefacts when angle around 90°</a:t>
            </a:r>
            <a:endParaRPr sz="50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rPr b="1" lang="en-US" sz="5500">
                <a:solidFill>
                  <a:schemeClr val="dk2"/>
                </a:solidFill>
                <a:latin typeface="Roboto"/>
                <a:ea typeface="Roboto"/>
                <a:cs typeface="Roboto"/>
                <a:sym typeface="Roboto"/>
              </a:rPr>
              <a:t>Solution:</a:t>
            </a:r>
            <a:endParaRPr b="1" sz="5500">
              <a:solidFill>
                <a:schemeClr val="dk2"/>
              </a:solidFill>
              <a:latin typeface="Roboto"/>
              <a:ea typeface="Roboto"/>
              <a:cs typeface="Roboto"/>
              <a:sym typeface="Roboto"/>
            </a:endParaRPr>
          </a:p>
          <a:p>
            <a:pPr indent="-546100" lvl="0" marL="9144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Force patient to follow a tracker visually</a:t>
            </a:r>
            <a:endParaRPr sz="5000">
              <a:solidFill>
                <a:schemeClr val="dk2"/>
              </a:solidFill>
              <a:latin typeface="Roboto"/>
              <a:ea typeface="Roboto"/>
              <a:cs typeface="Roboto"/>
              <a:sym typeface="Roboto"/>
            </a:endParaRPr>
          </a:p>
          <a:p>
            <a:pPr indent="-546100" lvl="0" marL="9144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Change the acquisition process</a:t>
            </a:r>
            <a:endParaRPr sz="5000">
              <a:solidFill>
                <a:schemeClr val="dk2"/>
              </a:solidFill>
              <a:latin typeface="Roboto"/>
              <a:ea typeface="Roboto"/>
              <a:cs typeface="Roboto"/>
              <a:sym typeface="Roboto"/>
            </a:endParaRPr>
          </a:p>
          <a:p>
            <a:pPr indent="-546100" lvl="0" marL="9144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Set the speed and amplitude through parameters </a:t>
            </a:r>
            <a:endParaRPr sz="5000">
              <a:solidFill>
                <a:schemeClr val="dk2"/>
              </a:solidFill>
              <a:latin typeface="Roboto"/>
              <a:ea typeface="Roboto"/>
              <a:cs typeface="Roboto"/>
              <a:sym typeface="Roboto"/>
            </a:endParaRPr>
          </a:p>
        </p:txBody>
      </p:sp>
      <p:sp>
        <p:nvSpPr>
          <p:cNvPr id="328" name="Shape 328"/>
          <p:cNvSpPr txBox="1"/>
          <p:nvPr>
            <p:ph idx="12" type="sldNum"/>
          </p:nvPr>
        </p:nvSpPr>
        <p:spPr>
          <a:xfrm>
            <a:off x="22203626" y="12666275"/>
            <a:ext cx="20712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Oculus </a:t>
            </a:r>
            <a:r>
              <a:rPr b="1" lang="en-US" sz="7000">
                <a:solidFill>
                  <a:schemeClr val="dk2"/>
                </a:solidFill>
                <a:latin typeface="Roboto"/>
                <a:ea typeface="Roboto"/>
                <a:cs typeface="Roboto"/>
                <a:sym typeface="Roboto"/>
              </a:rPr>
              <a:t>tracker</a:t>
            </a:r>
            <a:endParaRPr/>
          </a:p>
        </p:txBody>
      </p:sp>
      <p:sp>
        <p:nvSpPr>
          <p:cNvPr id="334" name="Shape 334"/>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id="335" name="Shape 335"/>
          <p:cNvPicPr preferRelativeResize="0"/>
          <p:nvPr/>
        </p:nvPicPr>
        <p:blipFill>
          <a:blip r:embed="rId3">
            <a:alphaModFix/>
          </a:blip>
          <a:stretch>
            <a:fillRect/>
          </a:stretch>
        </p:blipFill>
        <p:spPr>
          <a:xfrm>
            <a:off x="1116075" y="3151125"/>
            <a:ext cx="10544149" cy="6651500"/>
          </a:xfrm>
          <a:prstGeom prst="rect">
            <a:avLst/>
          </a:prstGeom>
          <a:noFill/>
          <a:ln>
            <a:noFill/>
          </a:ln>
        </p:spPr>
      </p:pic>
      <p:pic>
        <p:nvPicPr>
          <p:cNvPr id="336" name="Shape 336"/>
          <p:cNvPicPr preferRelativeResize="0"/>
          <p:nvPr/>
        </p:nvPicPr>
        <p:blipFill>
          <a:blip r:embed="rId4">
            <a:alphaModFix/>
          </a:blip>
          <a:stretch>
            <a:fillRect/>
          </a:stretch>
        </p:blipFill>
        <p:spPr>
          <a:xfrm>
            <a:off x="12766500" y="3129925"/>
            <a:ext cx="10544150" cy="6693906"/>
          </a:xfrm>
          <a:prstGeom prst="rect">
            <a:avLst/>
          </a:prstGeom>
          <a:noFill/>
          <a:ln>
            <a:noFill/>
          </a:ln>
        </p:spPr>
      </p:pic>
      <p:sp>
        <p:nvSpPr>
          <p:cNvPr id="337" name="Shape 337"/>
          <p:cNvSpPr txBox="1"/>
          <p:nvPr/>
        </p:nvSpPr>
        <p:spPr>
          <a:xfrm>
            <a:off x="2035600" y="10237500"/>
            <a:ext cx="8705100" cy="972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4800"/>
              <a:t>Waiting for an </a:t>
            </a:r>
            <a:r>
              <a:rPr lang="en-US" sz="4800"/>
              <a:t>acquisition </a:t>
            </a:r>
            <a:endParaRPr sz="4800"/>
          </a:p>
        </p:txBody>
      </p:sp>
      <p:sp>
        <p:nvSpPr>
          <p:cNvPr id="338" name="Shape 338"/>
          <p:cNvSpPr txBox="1"/>
          <p:nvPr/>
        </p:nvSpPr>
        <p:spPr>
          <a:xfrm>
            <a:off x="13686025" y="10237500"/>
            <a:ext cx="8705100" cy="9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t>Acquisition running</a:t>
            </a:r>
            <a:endParaRPr sz="4800"/>
          </a:p>
        </p:txBody>
      </p:sp>
      <p:sp>
        <p:nvSpPr>
          <p:cNvPr id="339" name="Shape 339"/>
          <p:cNvSpPr txBox="1"/>
          <p:nvPr>
            <p:ph idx="12" type="sldNum"/>
          </p:nvPr>
        </p:nvSpPr>
        <p:spPr>
          <a:xfrm>
            <a:off x="22391126" y="12666275"/>
            <a:ext cx="18837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Oculus </a:t>
            </a:r>
            <a:r>
              <a:rPr b="1" lang="en-US" sz="7000">
                <a:solidFill>
                  <a:schemeClr val="dk2"/>
                </a:solidFill>
                <a:latin typeface="Roboto"/>
                <a:ea typeface="Roboto"/>
                <a:cs typeface="Roboto"/>
                <a:sym typeface="Roboto"/>
              </a:rPr>
              <a:t>tracker</a:t>
            </a:r>
            <a:endParaRPr/>
          </a:p>
        </p:txBody>
      </p:sp>
      <p:sp>
        <p:nvSpPr>
          <p:cNvPr id="345" name="Shape 345"/>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346" name="Shape 346"/>
          <p:cNvSpPr txBox="1"/>
          <p:nvPr/>
        </p:nvSpPr>
        <p:spPr>
          <a:xfrm>
            <a:off x="1936175" y="3277675"/>
            <a:ext cx="21196800" cy="99885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Unity 3D framework</a:t>
            </a:r>
            <a:endParaRPr sz="5500">
              <a:solidFill>
                <a:schemeClr val="dk2"/>
              </a:solidFill>
              <a:latin typeface="Roboto"/>
              <a:ea typeface="Roboto"/>
              <a:cs typeface="Roboto"/>
              <a:sym typeface="Roboto"/>
            </a:endParaRPr>
          </a:p>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Easy to design the scene (drag and drop)</a:t>
            </a:r>
            <a:endParaRPr sz="5500">
              <a:solidFill>
                <a:schemeClr val="dk2"/>
              </a:solidFill>
              <a:latin typeface="Roboto"/>
              <a:ea typeface="Roboto"/>
              <a:cs typeface="Roboto"/>
              <a:sym typeface="Roboto"/>
            </a:endParaRPr>
          </a:p>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Available </a:t>
            </a:r>
            <a:r>
              <a:rPr lang="en-US" sz="5500">
                <a:solidFill>
                  <a:schemeClr val="dk2"/>
                </a:solidFill>
                <a:latin typeface="Roboto"/>
                <a:ea typeface="Roboto"/>
                <a:cs typeface="Roboto"/>
                <a:sym typeface="Roboto"/>
              </a:rPr>
              <a:t>tracker</a:t>
            </a:r>
            <a:r>
              <a:rPr lang="en-US" sz="5500">
                <a:solidFill>
                  <a:schemeClr val="dk2"/>
                </a:solidFill>
                <a:latin typeface="Roboto"/>
                <a:ea typeface="Roboto"/>
                <a:cs typeface="Roboto"/>
                <a:sym typeface="Roboto"/>
              </a:rPr>
              <a:t> parameters:</a:t>
            </a:r>
            <a:endParaRPr sz="5500">
              <a:solidFill>
                <a:schemeClr val="dk2"/>
              </a:solidFill>
              <a:latin typeface="Roboto"/>
              <a:ea typeface="Roboto"/>
              <a:cs typeface="Roboto"/>
              <a:sym typeface="Roboto"/>
            </a:endParaRPr>
          </a:p>
          <a:p>
            <a:pPr indent="-577850" lvl="1" marL="9144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Sp</a:t>
            </a:r>
            <a:r>
              <a:rPr lang="en-US" sz="5000">
                <a:solidFill>
                  <a:schemeClr val="dk2"/>
                </a:solidFill>
                <a:latin typeface="Roboto"/>
                <a:ea typeface="Roboto"/>
                <a:cs typeface="Roboto"/>
                <a:sym typeface="Roboto"/>
              </a:rPr>
              <a:t>eed</a:t>
            </a:r>
            <a:endParaRPr sz="5000">
              <a:solidFill>
                <a:schemeClr val="dk2"/>
              </a:solidFill>
              <a:latin typeface="Roboto"/>
              <a:ea typeface="Roboto"/>
              <a:cs typeface="Roboto"/>
              <a:sym typeface="Roboto"/>
            </a:endParaRPr>
          </a:p>
          <a:p>
            <a:pPr indent="-546100" lvl="1" marL="914400" marR="0" rtl="0" algn="l">
              <a:lnSpc>
                <a:spcPct val="1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Maximum angle</a:t>
            </a:r>
            <a:endParaRPr sz="5000">
              <a:solidFill>
                <a:schemeClr val="dk2"/>
              </a:solidFill>
              <a:latin typeface="Roboto"/>
              <a:ea typeface="Roboto"/>
              <a:cs typeface="Roboto"/>
              <a:sym typeface="Roboto"/>
            </a:endParaRPr>
          </a:p>
          <a:p>
            <a:pPr indent="-546100" lvl="1" marL="914400" marR="0" rtl="0" algn="l">
              <a:lnSpc>
                <a:spcPct val="1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Wait time at extremums</a:t>
            </a:r>
            <a:endParaRPr sz="5000">
              <a:solidFill>
                <a:schemeClr val="dk2"/>
              </a:solidFill>
              <a:latin typeface="Roboto"/>
              <a:ea typeface="Roboto"/>
              <a:cs typeface="Roboto"/>
              <a:sym typeface="Roboto"/>
            </a:endParaRPr>
          </a:p>
          <a:p>
            <a:pPr indent="-577850" lvl="1" marL="914400" marR="0" rtl="0" algn="l">
              <a:lnSpc>
                <a:spcPct val="100000"/>
              </a:lnSpc>
              <a:spcBef>
                <a:spcPts val="0"/>
              </a:spcBef>
              <a:spcAft>
                <a:spcPts val="0"/>
              </a:spcAft>
              <a:buClr>
                <a:schemeClr val="dk2"/>
              </a:buClr>
              <a:buSzPts val="5500"/>
              <a:buFont typeface="Roboto"/>
              <a:buChar char="○"/>
            </a:pPr>
            <a:r>
              <a:rPr lang="en-US" sz="5000">
                <a:solidFill>
                  <a:schemeClr val="dk2"/>
                </a:solidFill>
                <a:latin typeface="Roboto"/>
                <a:ea typeface="Roboto"/>
                <a:cs typeface="Roboto"/>
                <a:sym typeface="Roboto"/>
              </a:rPr>
              <a:t>Num</a:t>
            </a:r>
            <a:r>
              <a:rPr lang="en-US" sz="5500">
                <a:solidFill>
                  <a:schemeClr val="dk2"/>
                </a:solidFill>
                <a:latin typeface="Roboto"/>
                <a:ea typeface="Roboto"/>
                <a:cs typeface="Roboto"/>
                <a:sym typeface="Roboto"/>
              </a:rPr>
              <a:t>ber of “come and go”, returns</a:t>
            </a:r>
            <a:endParaRPr sz="5500">
              <a:solidFill>
                <a:schemeClr val="dk2"/>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Scripting in C#, easy to understand</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p:txBody>
      </p:sp>
      <p:pic>
        <p:nvPicPr>
          <p:cNvPr id="347" name="Shape 347"/>
          <p:cNvPicPr preferRelativeResize="0"/>
          <p:nvPr/>
        </p:nvPicPr>
        <p:blipFill>
          <a:blip r:embed="rId3">
            <a:alphaModFix/>
          </a:blip>
          <a:stretch>
            <a:fillRect/>
          </a:stretch>
        </p:blipFill>
        <p:spPr>
          <a:xfrm>
            <a:off x="14737700" y="1318250"/>
            <a:ext cx="8395400" cy="3050325"/>
          </a:xfrm>
          <a:prstGeom prst="rect">
            <a:avLst/>
          </a:prstGeom>
          <a:noFill/>
          <a:ln>
            <a:noFill/>
          </a:ln>
        </p:spPr>
      </p:pic>
      <p:sp>
        <p:nvSpPr>
          <p:cNvPr id="348" name="Shape 348"/>
          <p:cNvSpPr txBox="1"/>
          <p:nvPr>
            <p:ph idx="12" type="sldNum"/>
          </p:nvPr>
        </p:nvSpPr>
        <p:spPr>
          <a:xfrm>
            <a:off x="22577075" y="12666275"/>
            <a:ext cx="16980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Adapt the </a:t>
            </a:r>
            <a:r>
              <a:rPr b="1" lang="en-US" sz="7000">
                <a:solidFill>
                  <a:schemeClr val="dk2"/>
                </a:solidFill>
                <a:latin typeface="Roboto"/>
                <a:ea typeface="Roboto"/>
                <a:cs typeface="Roboto"/>
                <a:sym typeface="Roboto"/>
              </a:rPr>
              <a:t>GUI </a:t>
            </a:r>
            <a:endParaRPr/>
          </a:p>
        </p:txBody>
      </p:sp>
      <p:sp>
        <p:nvSpPr>
          <p:cNvPr id="354" name="Shape 354"/>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355" name="Shape 355"/>
          <p:cNvSpPr txBox="1"/>
          <p:nvPr/>
        </p:nvSpPr>
        <p:spPr>
          <a:xfrm>
            <a:off x="1936175" y="3019450"/>
            <a:ext cx="14895600" cy="1021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5500">
                <a:solidFill>
                  <a:schemeClr val="dk2"/>
                </a:solidFill>
                <a:latin typeface="Roboto"/>
                <a:ea typeface="Roboto"/>
                <a:cs typeface="Roboto"/>
                <a:sym typeface="Roboto"/>
              </a:rPr>
              <a:t>Last year project:</a:t>
            </a:r>
            <a:endParaRPr b="1" sz="5500">
              <a:solidFill>
                <a:schemeClr val="dk2"/>
              </a:solidFill>
              <a:latin typeface="Roboto"/>
              <a:ea typeface="Roboto"/>
              <a:cs typeface="Roboto"/>
              <a:sym typeface="Roboto"/>
            </a:endParaRPr>
          </a:p>
          <a:p>
            <a:pPr indent="-546100" lvl="0" marL="9144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Not enough documentation</a:t>
            </a:r>
            <a:endParaRPr sz="5000">
              <a:solidFill>
                <a:schemeClr val="dk2"/>
              </a:solidFill>
              <a:latin typeface="Roboto"/>
              <a:ea typeface="Roboto"/>
              <a:cs typeface="Roboto"/>
              <a:sym typeface="Roboto"/>
            </a:endParaRPr>
          </a:p>
          <a:p>
            <a:pPr indent="-546100" lvl="0" marL="9144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Not well structured to receive improvements</a:t>
            </a:r>
            <a:endParaRPr sz="50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rPr b="1" lang="en-US" sz="5500">
                <a:solidFill>
                  <a:schemeClr val="dk2"/>
                </a:solidFill>
                <a:latin typeface="Roboto"/>
                <a:ea typeface="Roboto"/>
                <a:cs typeface="Roboto"/>
                <a:sym typeface="Roboto"/>
              </a:rPr>
              <a:t>Choices:</a:t>
            </a:r>
            <a:endParaRPr b="1" sz="5500">
              <a:solidFill>
                <a:schemeClr val="dk2"/>
              </a:solidFill>
              <a:latin typeface="Roboto"/>
              <a:ea typeface="Roboto"/>
              <a:cs typeface="Roboto"/>
              <a:sym typeface="Roboto"/>
            </a:endParaRPr>
          </a:p>
          <a:p>
            <a:pPr indent="-546100" lvl="0" marL="9144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No more constraint on language </a:t>
            </a:r>
            <a:endParaRPr sz="5000">
              <a:solidFill>
                <a:schemeClr val="dk2"/>
              </a:solidFill>
              <a:latin typeface="Roboto"/>
              <a:ea typeface="Roboto"/>
              <a:cs typeface="Roboto"/>
              <a:sym typeface="Roboto"/>
            </a:endParaRPr>
          </a:p>
          <a:p>
            <a:pPr indent="-546100" lvl="0" marL="9144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Redesign the architecture</a:t>
            </a:r>
            <a:endParaRPr sz="5000">
              <a:solidFill>
                <a:schemeClr val="dk2"/>
              </a:solidFill>
              <a:latin typeface="Roboto"/>
              <a:ea typeface="Roboto"/>
              <a:cs typeface="Roboto"/>
              <a:sym typeface="Roboto"/>
            </a:endParaRPr>
          </a:p>
          <a:p>
            <a:pPr indent="-546100" lvl="0" marL="9144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Use Python and PyQt library</a:t>
            </a:r>
            <a:endParaRPr sz="5000">
              <a:solidFill>
                <a:schemeClr val="dk2"/>
              </a:solidFill>
              <a:latin typeface="Roboto"/>
              <a:ea typeface="Roboto"/>
              <a:cs typeface="Roboto"/>
              <a:sym typeface="Roboto"/>
            </a:endParaRPr>
          </a:p>
          <a:p>
            <a:pPr indent="-546100" lvl="0" marL="9144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Match mathematical modeling language</a:t>
            </a:r>
            <a:endParaRPr sz="5000">
              <a:solidFill>
                <a:schemeClr val="dk2"/>
              </a:solidFill>
              <a:latin typeface="Roboto"/>
              <a:ea typeface="Roboto"/>
              <a:cs typeface="Roboto"/>
              <a:sym typeface="Roboto"/>
            </a:endParaRPr>
          </a:p>
        </p:txBody>
      </p:sp>
      <p:pic>
        <p:nvPicPr>
          <p:cNvPr id="356" name="Shape 356"/>
          <p:cNvPicPr preferRelativeResize="0"/>
          <p:nvPr/>
        </p:nvPicPr>
        <p:blipFill>
          <a:blip r:embed="rId3">
            <a:alphaModFix/>
          </a:blip>
          <a:stretch>
            <a:fillRect/>
          </a:stretch>
        </p:blipFill>
        <p:spPr>
          <a:xfrm>
            <a:off x="18361775" y="8343450"/>
            <a:ext cx="4042476" cy="4216176"/>
          </a:xfrm>
          <a:prstGeom prst="rect">
            <a:avLst/>
          </a:prstGeom>
          <a:noFill/>
          <a:ln>
            <a:noFill/>
          </a:ln>
        </p:spPr>
      </p:pic>
      <p:sp>
        <p:nvSpPr>
          <p:cNvPr id="357" name="Shape 357"/>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GUI</a:t>
            </a:r>
            <a:endParaRPr b="1" sz="7000">
              <a:solidFill>
                <a:schemeClr val="dk2"/>
              </a:solidFill>
              <a:latin typeface="Roboto"/>
              <a:ea typeface="Roboto"/>
              <a:cs typeface="Roboto"/>
              <a:sym typeface="Roboto"/>
            </a:endParaRPr>
          </a:p>
          <a:p>
            <a:pPr indent="0" lvl="0" marL="0" marR="0" rtl="0" algn="l">
              <a:lnSpc>
                <a:spcPct val="100000"/>
              </a:lnSpc>
              <a:spcBef>
                <a:spcPts val="0"/>
              </a:spcBef>
              <a:spcAft>
                <a:spcPts val="0"/>
              </a:spcAft>
              <a:buClr>
                <a:schemeClr val="dk2"/>
              </a:buClr>
              <a:buSzPts val="7000"/>
              <a:buFont typeface="Roboto"/>
              <a:buNone/>
            </a:pPr>
            <a:r>
              <a:t/>
            </a:r>
            <a:endParaRPr b="1" sz="7000">
              <a:solidFill>
                <a:schemeClr val="dk2"/>
              </a:solidFill>
              <a:latin typeface="Roboto"/>
              <a:ea typeface="Roboto"/>
              <a:cs typeface="Roboto"/>
              <a:sym typeface="Roboto"/>
            </a:endParaRPr>
          </a:p>
        </p:txBody>
      </p:sp>
      <p:sp>
        <p:nvSpPr>
          <p:cNvPr id="363" name="Shape 363"/>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364" name="Shape 364"/>
          <p:cNvSpPr txBox="1"/>
          <p:nvPr/>
        </p:nvSpPr>
        <p:spPr>
          <a:xfrm>
            <a:off x="963775" y="3340600"/>
            <a:ext cx="7561800" cy="9636600"/>
          </a:xfrm>
          <a:prstGeom prst="rect">
            <a:avLst/>
          </a:prstGeom>
          <a:noFill/>
          <a:ln>
            <a:noFill/>
          </a:ln>
        </p:spPr>
        <p:txBody>
          <a:bodyPr anchorCtr="0" anchor="t" bIns="91425" lIns="91425" spcFirstLastPara="1" rIns="91425" wrap="square" tIns="91425">
            <a:noAutofit/>
          </a:bodyPr>
          <a:lstStyle/>
          <a:p>
            <a:pPr indent="-533400" lvl="0" marL="457200" rtl="0">
              <a:lnSpc>
                <a:spcPct val="115000"/>
              </a:lnSpc>
              <a:spcBef>
                <a:spcPts val="0"/>
              </a:spcBef>
              <a:spcAft>
                <a:spcPts val="0"/>
              </a:spcAft>
              <a:buSzPts val="4800"/>
              <a:buChar char="-"/>
            </a:pPr>
            <a:r>
              <a:rPr lang="en-US" sz="4800"/>
              <a:t>Add a menu bar to perform profiles, curves  and models management </a:t>
            </a:r>
            <a:endParaRPr sz="4800"/>
          </a:p>
          <a:p>
            <a:pPr indent="0" lvl="0" marL="0" rtl="0">
              <a:lnSpc>
                <a:spcPct val="115000"/>
              </a:lnSpc>
              <a:spcBef>
                <a:spcPts val="0"/>
              </a:spcBef>
              <a:spcAft>
                <a:spcPts val="0"/>
              </a:spcAft>
              <a:buNone/>
            </a:pPr>
            <a:r>
              <a:t/>
            </a:r>
            <a:endParaRPr sz="4800"/>
          </a:p>
          <a:p>
            <a:pPr indent="-533400" lvl="0" marL="457200" rtl="0">
              <a:lnSpc>
                <a:spcPct val="115000"/>
              </a:lnSpc>
              <a:spcBef>
                <a:spcPts val="0"/>
              </a:spcBef>
              <a:spcAft>
                <a:spcPts val="0"/>
              </a:spcAft>
              <a:buSzPts val="4800"/>
              <a:buChar char="-"/>
            </a:pPr>
            <a:r>
              <a:rPr lang="en-US" sz="4800"/>
              <a:t>Add inputs for acquisition parameters</a:t>
            </a:r>
            <a:endParaRPr sz="4800"/>
          </a:p>
          <a:p>
            <a:pPr indent="0" lvl="0" marL="0" rtl="0">
              <a:lnSpc>
                <a:spcPct val="115000"/>
              </a:lnSpc>
              <a:spcBef>
                <a:spcPts val="0"/>
              </a:spcBef>
              <a:spcAft>
                <a:spcPts val="0"/>
              </a:spcAft>
              <a:buNone/>
            </a:pPr>
            <a:r>
              <a:t/>
            </a:r>
            <a:endParaRPr sz="4800"/>
          </a:p>
          <a:p>
            <a:pPr indent="-533400" lvl="0" marL="457200" rtl="0">
              <a:spcBef>
                <a:spcPts val="0"/>
              </a:spcBef>
              <a:spcAft>
                <a:spcPts val="0"/>
              </a:spcAft>
              <a:buSzPts val="4800"/>
              <a:buChar char="-"/>
            </a:pPr>
            <a:r>
              <a:rPr lang="en-US" sz="4800"/>
              <a:t>Validate the design with osteopath</a:t>
            </a:r>
            <a:endParaRPr sz="4800"/>
          </a:p>
        </p:txBody>
      </p:sp>
      <p:pic>
        <p:nvPicPr>
          <p:cNvPr id="365" name="Shape 365"/>
          <p:cNvPicPr preferRelativeResize="0"/>
          <p:nvPr/>
        </p:nvPicPr>
        <p:blipFill>
          <a:blip r:embed="rId3">
            <a:alphaModFix/>
          </a:blip>
          <a:stretch>
            <a:fillRect/>
          </a:stretch>
        </p:blipFill>
        <p:spPr>
          <a:xfrm>
            <a:off x="9811277" y="993775"/>
            <a:ext cx="14566374" cy="12722224"/>
          </a:xfrm>
          <a:prstGeom prst="rect">
            <a:avLst/>
          </a:prstGeom>
          <a:noFill/>
          <a:ln>
            <a:noFill/>
          </a:ln>
        </p:spPr>
      </p:pic>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Shape 370"/>
          <p:cNvPicPr preferRelativeResize="0"/>
          <p:nvPr>
            <p:ph idx="2" type="pic"/>
          </p:nvPr>
        </p:nvPicPr>
        <p:blipFill rotWithShape="1">
          <a:blip r:embed="rId3">
            <a:alphaModFix/>
          </a:blip>
          <a:srcRect b="7806" l="0" r="0" t="7798"/>
          <a:stretch/>
        </p:blipFill>
        <p:spPr>
          <a:xfrm>
            <a:off x="0" y="0"/>
            <a:ext cx="24377700" cy="13716000"/>
          </a:xfrm>
          <a:prstGeom prst="rect">
            <a:avLst/>
          </a:prstGeom>
          <a:solidFill>
            <a:srgbClr val="F2F2F2"/>
          </a:solidFill>
          <a:ln>
            <a:noFill/>
          </a:ln>
        </p:spPr>
      </p:pic>
      <p:pic>
        <p:nvPicPr>
          <p:cNvPr id="371" name="Shape 371"/>
          <p:cNvPicPr preferRelativeResize="0"/>
          <p:nvPr/>
        </p:nvPicPr>
        <p:blipFill rotWithShape="1">
          <a:blip r:embed="rId4">
            <a:alphaModFix/>
          </a:blip>
          <a:srcRect b="15604" l="0" r="0" t="0"/>
          <a:stretch/>
        </p:blipFill>
        <p:spPr>
          <a:xfrm>
            <a:off x="0" y="0"/>
            <a:ext cx="24377700" cy="13716000"/>
          </a:xfrm>
          <a:prstGeom prst="rect">
            <a:avLst/>
          </a:prstGeom>
          <a:noFill/>
          <a:ln>
            <a:noFill/>
          </a:ln>
        </p:spPr>
      </p:pic>
      <p:sp>
        <p:nvSpPr>
          <p:cNvPr id="372" name="Shape 372"/>
          <p:cNvSpPr txBox="1"/>
          <p:nvPr/>
        </p:nvSpPr>
        <p:spPr>
          <a:xfrm>
            <a:off x="0" y="0"/>
            <a:ext cx="24377700" cy="13716000"/>
          </a:xfrm>
          <a:prstGeom prst="rect">
            <a:avLst/>
          </a:prstGeom>
          <a:solidFill>
            <a:schemeClr val="accent2">
              <a:alpha val="7961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373" name="Shape 373"/>
          <p:cNvSpPr txBox="1"/>
          <p:nvPr/>
        </p:nvSpPr>
        <p:spPr>
          <a:xfrm>
            <a:off x="4415400" y="5657100"/>
            <a:ext cx="15546900" cy="2401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accent1"/>
              </a:buClr>
              <a:buSzPts val="16700"/>
              <a:buFont typeface="Roboto"/>
              <a:buNone/>
            </a:pPr>
            <a:r>
              <a:rPr b="1" lang="en-US" sz="14000">
                <a:solidFill>
                  <a:srgbClr val="FFFFFF"/>
                </a:solidFill>
                <a:latin typeface="Roboto"/>
                <a:ea typeface="Roboto"/>
                <a:cs typeface="Roboto"/>
                <a:sym typeface="Roboto"/>
              </a:rPr>
              <a:t>Data Analysis</a:t>
            </a:r>
            <a:endParaRPr b="1" sz="14000">
              <a:solidFill>
                <a:srgbClr val="FFFFFF"/>
              </a:solidFill>
              <a:latin typeface="Roboto"/>
              <a:ea typeface="Roboto"/>
              <a:cs typeface="Roboto"/>
              <a:sym typeface="Roboto"/>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Modeling</a:t>
            </a:r>
            <a:endParaRPr/>
          </a:p>
        </p:txBody>
      </p:sp>
      <p:sp>
        <p:nvSpPr>
          <p:cNvPr id="380" name="Shape 380"/>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381" name="Shape 381"/>
          <p:cNvSpPr txBox="1"/>
          <p:nvPr/>
        </p:nvSpPr>
        <p:spPr>
          <a:xfrm>
            <a:off x="1711325" y="3385475"/>
            <a:ext cx="10462800" cy="94530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15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Data acquired last year</a:t>
            </a:r>
            <a:endParaRPr sz="5500">
              <a:solidFill>
                <a:schemeClr val="dk2"/>
              </a:solidFill>
              <a:latin typeface="Roboto"/>
              <a:ea typeface="Roboto"/>
              <a:cs typeface="Roboto"/>
              <a:sym typeface="Roboto"/>
            </a:endParaRPr>
          </a:p>
          <a:p>
            <a:pPr indent="-577850" lvl="0" marL="457200" marR="0" rtl="0" algn="l">
              <a:lnSpc>
                <a:spcPct val="15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But acquisition was </a:t>
            </a:r>
            <a:r>
              <a:rPr b="1" lang="en-US" sz="5500">
                <a:solidFill>
                  <a:schemeClr val="dk2"/>
                </a:solidFill>
                <a:latin typeface="Roboto"/>
                <a:ea typeface="Roboto"/>
                <a:cs typeface="Roboto"/>
                <a:sym typeface="Roboto"/>
              </a:rPr>
              <a:t>incorrect</a:t>
            </a:r>
            <a:endParaRPr b="1" sz="5500">
              <a:solidFill>
                <a:schemeClr val="dk2"/>
              </a:solidFill>
              <a:latin typeface="Roboto"/>
              <a:ea typeface="Roboto"/>
              <a:cs typeface="Roboto"/>
              <a:sym typeface="Roboto"/>
            </a:endParaRPr>
          </a:p>
          <a:p>
            <a:pPr indent="-577850" lvl="0" marL="457200" marR="0" rtl="0" algn="l">
              <a:lnSpc>
                <a:spcPct val="15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Spot and f</a:t>
            </a:r>
            <a:r>
              <a:rPr lang="en-US" sz="5500">
                <a:solidFill>
                  <a:schemeClr val="dk2"/>
                </a:solidFill>
                <a:latin typeface="Roboto"/>
                <a:ea typeface="Roboto"/>
                <a:cs typeface="Roboto"/>
                <a:sym typeface="Roboto"/>
              </a:rPr>
              <a:t>ix acquisition issues</a:t>
            </a:r>
            <a:endParaRPr sz="5500">
              <a:solidFill>
                <a:schemeClr val="dk2"/>
              </a:solidFill>
              <a:latin typeface="Roboto"/>
              <a:ea typeface="Roboto"/>
              <a:cs typeface="Roboto"/>
              <a:sym typeface="Roboto"/>
            </a:endParaRPr>
          </a:p>
          <a:p>
            <a:pPr indent="-577850" lvl="0" marL="457200" marR="0" rtl="0" algn="l">
              <a:lnSpc>
                <a:spcPct val="15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Build a new data set, well-structured</a:t>
            </a:r>
            <a:endParaRPr sz="5500">
              <a:solidFill>
                <a:schemeClr val="dk2"/>
              </a:solidFill>
              <a:latin typeface="Roboto"/>
              <a:ea typeface="Roboto"/>
              <a:cs typeface="Roboto"/>
              <a:sym typeface="Roboto"/>
            </a:endParaRPr>
          </a:p>
          <a:p>
            <a:pPr indent="-577850" lvl="0" marL="457200" marR="0" rtl="0" algn="l">
              <a:lnSpc>
                <a:spcPct val="15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Issue: </a:t>
            </a:r>
            <a:r>
              <a:rPr b="1" lang="en-US" sz="5500">
                <a:solidFill>
                  <a:schemeClr val="dk2"/>
                </a:solidFill>
                <a:latin typeface="Roboto"/>
                <a:ea typeface="Roboto"/>
                <a:cs typeface="Roboto"/>
                <a:sym typeface="Roboto"/>
              </a:rPr>
              <a:t>lack of data</a:t>
            </a:r>
            <a:endParaRPr b="1" sz="5500">
              <a:solidFill>
                <a:schemeClr val="dk2"/>
              </a:solidFill>
              <a:latin typeface="Roboto"/>
              <a:ea typeface="Roboto"/>
              <a:cs typeface="Roboto"/>
              <a:sym typeface="Roboto"/>
            </a:endParaRPr>
          </a:p>
          <a:p>
            <a:pPr indent="0" lvl="0" marL="0" marR="0" rtl="0" algn="l">
              <a:lnSpc>
                <a:spcPct val="150000"/>
              </a:lnSpc>
              <a:spcBef>
                <a:spcPts val="0"/>
              </a:spcBef>
              <a:spcAft>
                <a:spcPts val="0"/>
              </a:spcAft>
              <a:buNone/>
            </a:pPr>
            <a:r>
              <a:t/>
            </a:r>
            <a:endParaRPr sz="5500">
              <a:solidFill>
                <a:schemeClr val="dk2"/>
              </a:solidFill>
              <a:latin typeface="Roboto"/>
              <a:ea typeface="Roboto"/>
              <a:cs typeface="Roboto"/>
              <a:sym typeface="Roboto"/>
            </a:endParaRPr>
          </a:p>
        </p:txBody>
      </p:sp>
      <p:sp>
        <p:nvSpPr>
          <p:cNvPr id="382" name="Shape 382"/>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pic>
        <p:nvPicPr>
          <p:cNvPr id="383" name="Shape 383"/>
          <p:cNvPicPr preferRelativeResize="0"/>
          <p:nvPr/>
        </p:nvPicPr>
        <p:blipFill rotWithShape="1">
          <a:blip r:embed="rId3">
            <a:alphaModFix/>
          </a:blip>
          <a:srcRect b="16130" l="17383" r="40196" t="18458"/>
          <a:stretch/>
        </p:blipFill>
        <p:spPr>
          <a:xfrm>
            <a:off x="11863300" y="1116750"/>
            <a:ext cx="12514351" cy="1123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animEffect filter="fade" transition="in">
                                      <p:cBhvr>
                                        <p:cTn dur="500"/>
                                        <p:tgtEl>
                                          <p:spTgt spid="3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animEffect filter="fade" transition="in">
                                      <p:cBhvr>
                                        <p:cTn dur="500"/>
                                        <p:tgtEl>
                                          <p:spTgt spid="3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animEffect filter="fade" transition="in">
                                      <p:cBhvr>
                                        <p:cTn dur="500"/>
                                        <p:tgtEl>
                                          <p:spTgt spid="3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animEffect filter="fade" transition="in">
                                      <p:cBhvr>
                                        <p:cTn dur="500"/>
                                        <p:tgtEl>
                                          <p:spTgt spid="3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animEffect filter="fade" transition="in">
                                      <p:cBhvr>
                                        <p:cTn dur="500"/>
                                        <p:tgtEl>
                                          <p:spTgt spid="3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animEffect filter="fade" transition="in">
                                      <p:cBhvr>
                                        <p:cTn dur="500"/>
                                        <p:tgtEl>
                                          <p:spTgt spid="38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Time-based </a:t>
            </a:r>
            <a:r>
              <a:rPr b="1" lang="en-US" sz="7000">
                <a:solidFill>
                  <a:schemeClr val="dk2"/>
                </a:solidFill>
                <a:latin typeface="Roboto"/>
                <a:ea typeface="Roboto"/>
                <a:cs typeface="Roboto"/>
                <a:sym typeface="Roboto"/>
              </a:rPr>
              <a:t>Models</a:t>
            </a:r>
            <a:endParaRPr/>
          </a:p>
        </p:txBody>
      </p:sp>
      <p:sp>
        <p:nvSpPr>
          <p:cNvPr id="390" name="Shape 390"/>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391" name="Shape 391"/>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sp>
        <p:nvSpPr>
          <p:cNvPr id="392" name="Shape 392"/>
          <p:cNvSpPr txBox="1"/>
          <p:nvPr/>
        </p:nvSpPr>
        <p:spPr>
          <a:xfrm>
            <a:off x="2831950" y="11779775"/>
            <a:ext cx="18298200" cy="116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5500">
                <a:solidFill>
                  <a:schemeClr val="dk2"/>
                </a:solidFill>
                <a:latin typeface="Roboto"/>
                <a:ea typeface="Roboto"/>
                <a:cs typeface="Roboto"/>
                <a:sym typeface="Roboto"/>
              </a:rPr>
              <a:t>Sig</a:t>
            </a:r>
            <a:r>
              <a:rPr lang="en-US" sz="5500">
                <a:solidFill>
                  <a:schemeClr val="dk2"/>
                </a:solidFill>
                <a:latin typeface="Roboto"/>
                <a:ea typeface="Roboto"/>
                <a:cs typeface="Roboto"/>
                <a:sym typeface="Roboto"/>
              </a:rPr>
              <a:t>nal Processing (Time profile, Fft, Wavelet, Correlation…)</a:t>
            </a:r>
            <a:endParaRPr sz="5500">
              <a:solidFill>
                <a:schemeClr val="dk2"/>
              </a:solidFill>
              <a:latin typeface="Roboto"/>
              <a:ea typeface="Roboto"/>
              <a:cs typeface="Roboto"/>
              <a:sym typeface="Roboto"/>
            </a:endParaRPr>
          </a:p>
          <a:p>
            <a:pPr indent="0" lvl="0" marL="0" rtl="0">
              <a:spcBef>
                <a:spcPts val="0"/>
              </a:spcBef>
              <a:spcAft>
                <a:spcPts val="0"/>
              </a:spcAft>
              <a:buNone/>
            </a:pPr>
            <a:r>
              <a:t/>
            </a:r>
            <a:endParaRPr/>
          </a:p>
        </p:txBody>
      </p:sp>
      <p:sp>
        <p:nvSpPr>
          <p:cNvPr id="393" name="Shape 393"/>
          <p:cNvSpPr/>
          <p:nvPr/>
        </p:nvSpPr>
        <p:spPr>
          <a:xfrm>
            <a:off x="815850" y="12061775"/>
            <a:ext cx="1435800" cy="604500"/>
          </a:xfrm>
          <a:prstGeom prst="rightArrow">
            <a:avLst>
              <a:gd fmla="val 50000" name="adj1"/>
              <a:gd fmla="val 50000" name="adj2"/>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b="1" sz="3600"/>
          </a:p>
        </p:txBody>
      </p:sp>
      <p:pic>
        <p:nvPicPr>
          <p:cNvPr id="394" name="Shape 394"/>
          <p:cNvPicPr preferRelativeResize="0"/>
          <p:nvPr/>
        </p:nvPicPr>
        <p:blipFill>
          <a:blip r:embed="rId3">
            <a:alphaModFix/>
          </a:blip>
          <a:stretch>
            <a:fillRect/>
          </a:stretch>
        </p:blipFill>
        <p:spPr>
          <a:xfrm>
            <a:off x="5496225" y="2609850"/>
            <a:ext cx="13385200" cy="8722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Time-based Models</a:t>
            </a:r>
            <a:endParaRPr/>
          </a:p>
        </p:txBody>
      </p:sp>
      <p:sp>
        <p:nvSpPr>
          <p:cNvPr id="401" name="Shape 401"/>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402" name="Shape 402"/>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sp>
        <p:nvSpPr>
          <p:cNvPr id="403" name="Shape 403"/>
          <p:cNvSpPr txBox="1"/>
          <p:nvPr/>
        </p:nvSpPr>
        <p:spPr>
          <a:xfrm>
            <a:off x="1118125" y="3363700"/>
            <a:ext cx="7396800" cy="132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5500">
              <a:solidFill>
                <a:schemeClr val="dk2"/>
              </a:solidFill>
              <a:latin typeface="Roboto"/>
              <a:ea typeface="Roboto"/>
              <a:cs typeface="Roboto"/>
              <a:sym typeface="Roboto"/>
            </a:endParaRPr>
          </a:p>
          <a:p>
            <a:pPr indent="0" lvl="0" marL="0" rtl="0">
              <a:spcBef>
                <a:spcPts val="0"/>
              </a:spcBef>
              <a:spcAft>
                <a:spcPts val="0"/>
              </a:spcAft>
              <a:buNone/>
            </a:pPr>
            <a:r>
              <a:t/>
            </a:r>
            <a:endParaRPr/>
          </a:p>
        </p:txBody>
      </p:sp>
      <p:sp>
        <p:nvSpPr>
          <p:cNvPr id="404" name="Shape 404"/>
          <p:cNvSpPr txBox="1"/>
          <p:nvPr/>
        </p:nvSpPr>
        <p:spPr>
          <a:xfrm>
            <a:off x="2969600" y="12050675"/>
            <a:ext cx="9197100" cy="11685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US" sz="5500">
                <a:solidFill>
                  <a:schemeClr val="dk2"/>
                </a:solidFill>
                <a:latin typeface="Roboto"/>
                <a:ea typeface="Roboto"/>
                <a:cs typeface="Roboto"/>
                <a:sym typeface="Roboto"/>
              </a:rPr>
              <a:t>Wavelets and B</a:t>
            </a:r>
            <a:r>
              <a:rPr b="1" lang="en-US" sz="5500">
                <a:solidFill>
                  <a:schemeClr val="dk2"/>
                </a:solidFill>
                <a:latin typeface="Roboto"/>
                <a:ea typeface="Roboto"/>
                <a:cs typeface="Roboto"/>
                <a:sym typeface="Roboto"/>
              </a:rPr>
              <a:t>-</a:t>
            </a:r>
            <a:r>
              <a:rPr lang="en-US" sz="5500">
                <a:solidFill>
                  <a:schemeClr val="dk2"/>
                </a:solidFill>
                <a:latin typeface="Roboto"/>
                <a:ea typeface="Roboto"/>
                <a:cs typeface="Roboto"/>
                <a:sym typeface="Roboto"/>
              </a:rPr>
              <a:t>Splines</a:t>
            </a:r>
            <a:endParaRPr sz="5500">
              <a:solidFill>
                <a:schemeClr val="dk2"/>
              </a:solidFill>
              <a:latin typeface="Roboto"/>
              <a:ea typeface="Roboto"/>
              <a:cs typeface="Roboto"/>
              <a:sym typeface="Roboto"/>
            </a:endParaRPr>
          </a:p>
          <a:p>
            <a:pPr indent="0" lvl="0" marL="0" rtl="0">
              <a:spcBef>
                <a:spcPts val="0"/>
              </a:spcBef>
              <a:spcAft>
                <a:spcPts val="0"/>
              </a:spcAft>
              <a:buNone/>
            </a:pPr>
            <a:r>
              <a:t/>
            </a:r>
            <a:endParaRPr/>
          </a:p>
        </p:txBody>
      </p:sp>
      <p:cxnSp>
        <p:nvCxnSpPr>
          <p:cNvPr id="405" name="Shape 405"/>
          <p:cNvCxnSpPr>
            <a:stCxn id="404" idx="1"/>
          </p:cNvCxnSpPr>
          <p:nvPr/>
        </p:nvCxnSpPr>
        <p:spPr>
          <a:xfrm>
            <a:off x="2969600" y="12634925"/>
            <a:ext cx="0" cy="0"/>
          </a:xfrm>
          <a:prstGeom prst="straightConnector1">
            <a:avLst/>
          </a:prstGeom>
          <a:noFill/>
          <a:ln cap="flat" cmpd="sng" w="9525">
            <a:solidFill>
              <a:schemeClr val="dk2"/>
            </a:solidFill>
            <a:prstDash val="solid"/>
            <a:round/>
            <a:headEnd len="med" w="med" type="none"/>
            <a:tailEnd len="med" w="med" type="triangle"/>
          </a:ln>
        </p:spPr>
      </p:cxnSp>
      <p:sp>
        <p:nvSpPr>
          <p:cNvPr id="406" name="Shape 406"/>
          <p:cNvSpPr/>
          <p:nvPr/>
        </p:nvSpPr>
        <p:spPr>
          <a:xfrm>
            <a:off x="1118125" y="12363100"/>
            <a:ext cx="1435800" cy="604500"/>
          </a:xfrm>
          <a:prstGeom prst="rightArrow">
            <a:avLst>
              <a:gd fmla="val 50000" name="adj1"/>
              <a:gd fmla="val 50000" name="adj2"/>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b="1" sz="3600"/>
          </a:p>
        </p:txBody>
      </p:sp>
      <p:pic>
        <p:nvPicPr>
          <p:cNvPr id="407" name="Shape 407"/>
          <p:cNvPicPr preferRelativeResize="0"/>
          <p:nvPr/>
        </p:nvPicPr>
        <p:blipFill>
          <a:blip r:embed="rId3">
            <a:alphaModFix/>
          </a:blip>
          <a:stretch>
            <a:fillRect/>
          </a:stretch>
        </p:blipFill>
        <p:spPr>
          <a:xfrm>
            <a:off x="3970325" y="3826450"/>
            <a:ext cx="17599799" cy="7416325"/>
          </a:xfrm>
          <a:prstGeom prst="rect">
            <a:avLst/>
          </a:prstGeom>
          <a:noFill/>
          <a:ln>
            <a:noFill/>
          </a:ln>
        </p:spPr>
      </p:pic>
      <p:pic>
        <p:nvPicPr>
          <p:cNvPr id="408" name="Shape 408"/>
          <p:cNvPicPr preferRelativeResize="0"/>
          <p:nvPr/>
        </p:nvPicPr>
        <p:blipFill>
          <a:blip r:embed="rId4">
            <a:alphaModFix/>
          </a:blip>
          <a:stretch>
            <a:fillRect/>
          </a:stretch>
        </p:blipFill>
        <p:spPr>
          <a:xfrm>
            <a:off x="18458200" y="8123800"/>
            <a:ext cx="2474750" cy="233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Team Overview</a:t>
            </a:r>
            <a:endParaRPr/>
          </a:p>
        </p:txBody>
      </p:sp>
      <p:sp>
        <p:nvSpPr>
          <p:cNvPr id="177" name="Shape 177"/>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pSp>
        <p:nvGrpSpPr>
          <p:cNvPr id="178" name="Shape 178"/>
          <p:cNvGrpSpPr/>
          <p:nvPr/>
        </p:nvGrpSpPr>
        <p:grpSpPr>
          <a:xfrm>
            <a:off x="1407782" y="3151125"/>
            <a:ext cx="3926300" cy="5177456"/>
            <a:chOff x="925232" y="3283700"/>
            <a:chExt cx="3926300" cy="5177456"/>
          </a:xfrm>
        </p:grpSpPr>
        <p:sp>
          <p:nvSpPr>
            <p:cNvPr id="179" name="Shape 179"/>
            <p:cNvSpPr/>
            <p:nvPr/>
          </p:nvSpPr>
          <p:spPr>
            <a:xfrm>
              <a:off x="925232" y="3283750"/>
              <a:ext cx="2857200" cy="1438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a:off x="3785675" y="3788510"/>
              <a:ext cx="661886" cy="658221"/>
            </a:xfrm>
            <a:custGeom>
              <a:pathLst>
                <a:path extrusionOk="0" h="3210836" w="3228711">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81" name="Shape 181"/>
            <p:cNvSpPr/>
            <p:nvPr/>
          </p:nvSpPr>
          <p:spPr>
            <a:xfrm>
              <a:off x="925232" y="4667956"/>
              <a:ext cx="3926100" cy="37932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240"/>
                </a:spcBef>
                <a:spcAft>
                  <a:spcPts val="0"/>
                </a:spcAft>
                <a:buNone/>
              </a:pPr>
              <a:r>
                <a:t/>
              </a:r>
              <a:endParaRPr sz="1200">
                <a:solidFill>
                  <a:srgbClr val="3F3F3F"/>
                </a:solidFill>
              </a:endParaRPr>
            </a:p>
          </p:txBody>
        </p:sp>
        <p:sp>
          <p:nvSpPr>
            <p:cNvPr id="182" name="Shape 182"/>
            <p:cNvSpPr/>
            <p:nvPr/>
          </p:nvSpPr>
          <p:spPr>
            <a:xfrm>
              <a:off x="3782332" y="3283700"/>
              <a:ext cx="1069200" cy="1384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a:off x="3858541" y="3637850"/>
              <a:ext cx="814050" cy="659406"/>
            </a:xfrm>
            <a:custGeom>
              <a:pathLst>
                <a:path extrusionOk="0" h="2313707" w="2736304">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4" name="Shape 184"/>
            <p:cNvSpPr txBox="1"/>
            <p:nvPr/>
          </p:nvSpPr>
          <p:spPr>
            <a:xfrm>
              <a:off x="925232" y="3283750"/>
              <a:ext cx="2857200" cy="14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rgbClr val="FFFFFF"/>
                  </a:solidFill>
                </a:rPr>
                <a:t>Florian </a:t>
              </a:r>
              <a:endParaRPr b="1" sz="3600">
                <a:solidFill>
                  <a:srgbClr val="FFFFFF"/>
                </a:solidFill>
              </a:endParaRPr>
            </a:p>
            <a:p>
              <a:pPr indent="0" lvl="0" marL="0" marR="0" rtl="0" algn="ctr">
                <a:spcBef>
                  <a:spcPts val="0"/>
                </a:spcBef>
                <a:spcAft>
                  <a:spcPts val="0"/>
                </a:spcAft>
                <a:buNone/>
              </a:pPr>
              <a:r>
                <a:rPr b="1" lang="en-US" sz="3600">
                  <a:solidFill>
                    <a:srgbClr val="FFFFFF"/>
                  </a:solidFill>
                </a:rPr>
                <a:t>Garibal</a:t>
              </a:r>
              <a:endParaRPr b="1" sz="3600">
                <a:solidFill>
                  <a:srgbClr val="FFFFFF"/>
                </a:solidFill>
              </a:endParaRPr>
            </a:p>
          </p:txBody>
        </p:sp>
      </p:grpSp>
      <p:grpSp>
        <p:nvGrpSpPr>
          <p:cNvPr id="185" name="Shape 185"/>
          <p:cNvGrpSpPr/>
          <p:nvPr/>
        </p:nvGrpSpPr>
        <p:grpSpPr>
          <a:xfrm>
            <a:off x="5753307" y="3151125"/>
            <a:ext cx="3926300" cy="5177456"/>
            <a:chOff x="925232" y="3283700"/>
            <a:chExt cx="3926300" cy="5177456"/>
          </a:xfrm>
        </p:grpSpPr>
        <p:sp>
          <p:nvSpPr>
            <p:cNvPr id="186" name="Shape 186"/>
            <p:cNvSpPr/>
            <p:nvPr/>
          </p:nvSpPr>
          <p:spPr>
            <a:xfrm>
              <a:off x="925232" y="3283750"/>
              <a:ext cx="2857200" cy="1438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a:off x="3785675" y="3788510"/>
              <a:ext cx="661886" cy="658221"/>
            </a:xfrm>
            <a:custGeom>
              <a:pathLst>
                <a:path extrusionOk="0" h="3210836" w="3228711">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88" name="Shape 188"/>
            <p:cNvSpPr/>
            <p:nvPr/>
          </p:nvSpPr>
          <p:spPr>
            <a:xfrm>
              <a:off x="925232" y="4667956"/>
              <a:ext cx="3926100" cy="37932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240"/>
                </a:spcBef>
                <a:spcAft>
                  <a:spcPts val="0"/>
                </a:spcAft>
                <a:buNone/>
              </a:pPr>
              <a:r>
                <a:t/>
              </a:r>
              <a:endParaRPr sz="1200">
                <a:solidFill>
                  <a:srgbClr val="3F3F3F"/>
                </a:solidFill>
              </a:endParaRPr>
            </a:p>
          </p:txBody>
        </p:sp>
        <p:sp>
          <p:nvSpPr>
            <p:cNvPr id="189" name="Shape 189"/>
            <p:cNvSpPr/>
            <p:nvPr/>
          </p:nvSpPr>
          <p:spPr>
            <a:xfrm>
              <a:off x="3782332" y="3283700"/>
              <a:ext cx="1069200" cy="1384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a:off x="3858541" y="3637850"/>
              <a:ext cx="814050" cy="659406"/>
            </a:xfrm>
            <a:custGeom>
              <a:pathLst>
                <a:path extrusionOk="0" h="2313707" w="2736304">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1" name="Shape 191"/>
            <p:cNvSpPr txBox="1"/>
            <p:nvPr/>
          </p:nvSpPr>
          <p:spPr>
            <a:xfrm>
              <a:off x="925232" y="3283750"/>
              <a:ext cx="2857200" cy="14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rgbClr val="FFFFFF"/>
                  </a:solidFill>
                </a:rPr>
                <a:t>Guillaume</a:t>
              </a:r>
              <a:endParaRPr b="1" sz="3600">
                <a:solidFill>
                  <a:srgbClr val="FFFFFF"/>
                </a:solidFill>
              </a:endParaRPr>
            </a:p>
            <a:p>
              <a:pPr indent="0" lvl="0" marL="0" marR="0" rtl="0" algn="ctr">
                <a:spcBef>
                  <a:spcPts val="0"/>
                </a:spcBef>
                <a:spcAft>
                  <a:spcPts val="0"/>
                </a:spcAft>
                <a:buNone/>
              </a:pPr>
              <a:r>
                <a:rPr b="1" lang="en-US" sz="3600">
                  <a:solidFill>
                    <a:srgbClr val="FFFFFF"/>
                  </a:solidFill>
                </a:rPr>
                <a:t>Hottin</a:t>
              </a:r>
              <a:endParaRPr b="1" sz="3600">
                <a:solidFill>
                  <a:srgbClr val="FFFFFF"/>
                </a:solidFill>
              </a:endParaRPr>
            </a:p>
          </p:txBody>
        </p:sp>
      </p:grpSp>
      <p:grpSp>
        <p:nvGrpSpPr>
          <p:cNvPr id="192" name="Shape 192"/>
          <p:cNvGrpSpPr/>
          <p:nvPr/>
        </p:nvGrpSpPr>
        <p:grpSpPr>
          <a:xfrm>
            <a:off x="10150607" y="3151125"/>
            <a:ext cx="3926300" cy="5177456"/>
            <a:chOff x="925232" y="3283700"/>
            <a:chExt cx="3926300" cy="5177456"/>
          </a:xfrm>
        </p:grpSpPr>
        <p:sp>
          <p:nvSpPr>
            <p:cNvPr id="193" name="Shape 193"/>
            <p:cNvSpPr/>
            <p:nvPr/>
          </p:nvSpPr>
          <p:spPr>
            <a:xfrm>
              <a:off x="925232" y="3283750"/>
              <a:ext cx="2857200" cy="1438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a:off x="3785675" y="3788510"/>
              <a:ext cx="661886" cy="658221"/>
            </a:xfrm>
            <a:custGeom>
              <a:pathLst>
                <a:path extrusionOk="0" h="3210836" w="3228711">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95" name="Shape 195"/>
            <p:cNvSpPr/>
            <p:nvPr/>
          </p:nvSpPr>
          <p:spPr>
            <a:xfrm>
              <a:off x="925232" y="4667956"/>
              <a:ext cx="3926100" cy="37932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240"/>
                </a:spcBef>
                <a:spcAft>
                  <a:spcPts val="0"/>
                </a:spcAft>
                <a:buNone/>
              </a:pPr>
              <a:r>
                <a:t/>
              </a:r>
              <a:endParaRPr sz="1200">
                <a:solidFill>
                  <a:srgbClr val="3F3F3F"/>
                </a:solidFill>
              </a:endParaRPr>
            </a:p>
          </p:txBody>
        </p:sp>
        <p:sp>
          <p:nvSpPr>
            <p:cNvPr id="196" name="Shape 196"/>
            <p:cNvSpPr/>
            <p:nvPr/>
          </p:nvSpPr>
          <p:spPr>
            <a:xfrm>
              <a:off x="3782332" y="3283700"/>
              <a:ext cx="1069200" cy="1384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txBox="1"/>
            <p:nvPr/>
          </p:nvSpPr>
          <p:spPr>
            <a:xfrm>
              <a:off x="925232" y="3283750"/>
              <a:ext cx="2857200" cy="14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rgbClr val="FFFFFF"/>
                  </a:solidFill>
                </a:rPr>
                <a:t>Quentin</a:t>
              </a:r>
              <a:endParaRPr b="1" sz="3600">
                <a:solidFill>
                  <a:srgbClr val="FFFFFF"/>
                </a:solidFill>
              </a:endParaRPr>
            </a:p>
            <a:p>
              <a:pPr indent="0" lvl="0" marL="0" marR="0" rtl="0" algn="ctr">
                <a:spcBef>
                  <a:spcPts val="0"/>
                </a:spcBef>
                <a:spcAft>
                  <a:spcPts val="0"/>
                </a:spcAft>
                <a:buNone/>
              </a:pPr>
              <a:r>
                <a:rPr b="1" lang="en-US" sz="3600">
                  <a:solidFill>
                    <a:srgbClr val="FFFFFF"/>
                  </a:solidFill>
                </a:rPr>
                <a:t>Jaubertie</a:t>
              </a:r>
              <a:endParaRPr b="1" sz="3600">
                <a:solidFill>
                  <a:srgbClr val="FFFFFF"/>
                </a:solidFill>
              </a:endParaRPr>
            </a:p>
          </p:txBody>
        </p:sp>
      </p:grpSp>
      <p:grpSp>
        <p:nvGrpSpPr>
          <p:cNvPr id="198" name="Shape 198"/>
          <p:cNvGrpSpPr/>
          <p:nvPr/>
        </p:nvGrpSpPr>
        <p:grpSpPr>
          <a:xfrm>
            <a:off x="14633332" y="3151125"/>
            <a:ext cx="3926300" cy="5177456"/>
            <a:chOff x="925232" y="3283700"/>
            <a:chExt cx="3926300" cy="5177456"/>
          </a:xfrm>
        </p:grpSpPr>
        <p:sp>
          <p:nvSpPr>
            <p:cNvPr id="199" name="Shape 199"/>
            <p:cNvSpPr/>
            <p:nvPr/>
          </p:nvSpPr>
          <p:spPr>
            <a:xfrm>
              <a:off x="925232" y="3283750"/>
              <a:ext cx="2857200" cy="1438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a:off x="3785675" y="3788510"/>
              <a:ext cx="661886" cy="658221"/>
            </a:xfrm>
            <a:custGeom>
              <a:pathLst>
                <a:path extrusionOk="0" h="3210836" w="3228711">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01" name="Shape 201"/>
            <p:cNvSpPr/>
            <p:nvPr/>
          </p:nvSpPr>
          <p:spPr>
            <a:xfrm>
              <a:off x="925232" y="4667956"/>
              <a:ext cx="3926100" cy="37932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240"/>
                </a:spcBef>
                <a:spcAft>
                  <a:spcPts val="0"/>
                </a:spcAft>
                <a:buNone/>
              </a:pPr>
              <a:r>
                <a:t/>
              </a:r>
              <a:endParaRPr sz="1200">
                <a:solidFill>
                  <a:srgbClr val="3F3F3F"/>
                </a:solidFill>
              </a:endParaRPr>
            </a:p>
          </p:txBody>
        </p:sp>
        <p:sp>
          <p:nvSpPr>
            <p:cNvPr id="202" name="Shape 202"/>
            <p:cNvSpPr/>
            <p:nvPr/>
          </p:nvSpPr>
          <p:spPr>
            <a:xfrm>
              <a:off x="3782332" y="3283700"/>
              <a:ext cx="1069200" cy="1384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txBox="1"/>
            <p:nvPr/>
          </p:nvSpPr>
          <p:spPr>
            <a:xfrm>
              <a:off x="925232" y="3283750"/>
              <a:ext cx="2857200" cy="14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rgbClr val="FFFFFF"/>
                  </a:solidFill>
                </a:rPr>
                <a:t>Luc</a:t>
              </a:r>
              <a:endParaRPr b="1" sz="3600">
                <a:solidFill>
                  <a:srgbClr val="FFFFFF"/>
                </a:solidFill>
              </a:endParaRPr>
            </a:p>
            <a:p>
              <a:pPr indent="0" lvl="0" marL="0" marR="0" rtl="0" algn="ctr">
                <a:spcBef>
                  <a:spcPts val="0"/>
                </a:spcBef>
                <a:spcAft>
                  <a:spcPts val="0"/>
                </a:spcAft>
                <a:buNone/>
              </a:pPr>
              <a:r>
                <a:rPr b="1" lang="en-US" sz="3600">
                  <a:solidFill>
                    <a:srgbClr val="FFFFFF"/>
                  </a:solidFill>
                </a:rPr>
                <a:t>Sapin</a:t>
              </a:r>
              <a:endParaRPr b="1" sz="3600">
                <a:solidFill>
                  <a:srgbClr val="FFFFFF"/>
                </a:solidFill>
              </a:endParaRPr>
            </a:p>
          </p:txBody>
        </p:sp>
      </p:grpSp>
      <p:grpSp>
        <p:nvGrpSpPr>
          <p:cNvPr id="204" name="Shape 204"/>
          <p:cNvGrpSpPr/>
          <p:nvPr/>
        </p:nvGrpSpPr>
        <p:grpSpPr>
          <a:xfrm>
            <a:off x="19043657" y="3151125"/>
            <a:ext cx="3926300" cy="5177456"/>
            <a:chOff x="925232" y="3283700"/>
            <a:chExt cx="3926300" cy="5177456"/>
          </a:xfrm>
        </p:grpSpPr>
        <p:sp>
          <p:nvSpPr>
            <p:cNvPr id="205" name="Shape 205"/>
            <p:cNvSpPr/>
            <p:nvPr/>
          </p:nvSpPr>
          <p:spPr>
            <a:xfrm>
              <a:off x="925232" y="3283750"/>
              <a:ext cx="2857200" cy="1438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3785675" y="3788510"/>
              <a:ext cx="661886" cy="658221"/>
            </a:xfrm>
            <a:custGeom>
              <a:pathLst>
                <a:path extrusionOk="0" h="3210836" w="3228711">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07" name="Shape 207"/>
            <p:cNvSpPr/>
            <p:nvPr/>
          </p:nvSpPr>
          <p:spPr>
            <a:xfrm>
              <a:off x="925232" y="4667956"/>
              <a:ext cx="3926100" cy="37932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240"/>
                </a:spcBef>
                <a:spcAft>
                  <a:spcPts val="0"/>
                </a:spcAft>
                <a:buNone/>
              </a:pPr>
              <a:r>
                <a:t/>
              </a:r>
              <a:endParaRPr sz="1200">
                <a:solidFill>
                  <a:srgbClr val="3F3F3F"/>
                </a:solidFill>
              </a:endParaRPr>
            </a:p>
          </p:txBody>
        </p:sp>
        <p:sp>
          <p:nvSpPr>
            <p:cNvPr id="208" name="Shape 208"/>
            <p:cNvSpPr/>
            <p:nvPr/>
          </p:nvSpPr>
          <p:spPr>
            <a:xfrm>
              <a:off x="3782332" y="3283700"/>
              <a:ext cx="1069200" cy="1384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txBox="1"/>
            <p:nvPr/>
          </p:nvSpPr>
          <p:spPr>
            <a:xfrm>
              <a:off x="925232" y="3283750"/>
              <a:ext cx="2857200" cy="14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rgbClr val="FFFFFF"/>
                  </a:solidFill>
                </a:rPr>
                <a:t>François Xavier </a:t>
              </a:r>
              <a:endParaRPr b="1" sz="3000">
                <a:solidFill>
                  <a:srgbClr val="FFFFFF"/>
                </a:solidFill>
              </a:endParaRPr>
            </a:p>
            <a:p>
              <a:pPr indent="0" lvl="0" marL="0" marR="0" rtl="0" algn="ctr">
                <a:spcBef>
                  <a:spcPts val="0"/>
                </a:spcBef>
                <a:spcAft>
                  <a:spcPts val="0"/>
                </a:spcAft>
                <a:buNone/>
              </a:pPr>
              <a:r>
                <a:rPr b="1" lang="en-US" sz="3000">
                  <a:solidFill>
                    <a:srgbClr val="FFFFFF"/>
                  </a:solidFill>
                </a:rPr>
                <a:t>Stempfel</a:t>
              </a:r>
              <a:endParaRPr b="1" sz="3000">
                <a:solidFill>
                  <a:srgbClr val="FFFFFF"/>
                </a:solidFill>
              </a:endParaRPr>
            </a:p>
          </p:txBody>
        </p:sp>
      </p:grpSp>
      <p:pic>
        <p:nvPicPr>
          <p:cNvPr id="210" name="Shape 210"/>
          <p:cNvPicPr preferRelativeResize="0"/>
          <p:nvPr/>
        </p:nvPicPr>
        <p:blipFill>
          <a:blip r:embed="rId3">
            <a:alphaModFix/>
          </a:blip>
          <a:stretch>
            <a:fillRect/>
          </a:stretch>
        </p:blipFill>
        <p:spPr>
          <a:xfrm>
            <a:off x="13086300" y="3358125"/>
            <a:ext cx="910600" cy="910600"/>
          </a:xfrm>
          <a:prstGeom prst="rect">
            <a:avLst/>
          </a:prstGeom>
          <a:noFill/>
          <a:ln>
            <a:noFill/>
          </a:ln>
        </p:spPr>
      </p:pic>
      <p:pic>
        <p:nvPicPr>
          <p:cNvPr id="211" name="Shape 211"/>
          <p:cNvPicPr preferRelativeResize="0"/>
          <p:nvPr/>
        </p:nvPicPr>
        <p:blipFill>
          <a:blip r:embed="rId3">
            <a:alphaModFix/>
          </a:blip>
          <a:stretch>
            <a:fillRect/>
          </a:stretch>
        </p:blipFill>
        <p:spPr>
          <a:xfrm>
            <a:off x="17556000" y="3358125"/>
            <a:ext cx="910600" cy="910600"/>
          </a:xfrm>
          <a:prstGeom prst="rect">
            <a:avLst/>
          </a:prstGeom>
          <a:noFill/>
          <a:ln>
            <a:noFill/>
          </a:ln>
        </p:spPr>
      </p:pic>
      <p:pic>
        <p:nvPicPr>
          <p:cNvPr id="212" name="Shape 212"/>
          <p:cNvPicPr preferRelativeResize="0"/>
          <p:nvPr/>
        </p:nvPicPr>
        <p:blipFill>
          <a:blip r:embed="rId3">
            <a:alphaModFix/>
          </a:blip>
          <a:stretch>
            <a:fillRect/>
          </a:stretch>
        </p:blipFill>
        <p:spPr>
          <a:xfrm>
            <a:off x="21945700" y="3358125"/>
            <a:ext cx="910600" cy="910600"/>
          </a:xfrm>
          <a:prstGeom prst="rect">
            <a:avLst/>
          </a:prstGeom>
          <a:noFill/>
          <a:ln>
            <a:noFill/>
          </a:ln>
        </p:spPr>
      </p:pic>
      <p:pic>
        <p:nvPicPr>
          <p:cNvPr id="213" name="Shape 213"/>
          <p:cNvPicPr preferRelativeResize="0"/>
          <p:nvPr/>
        </p:nvPicPr>
        <p:blipFill>
          <a:blip r:embed="rId4">
            <a:alphaModFix/>
          </a:blip>
          <a:stretch>
            <a:fillRect/>
          </a:stretch>
        </p:blipFill>
        <p:spPr>
          <a:xfrm>
            <a:off x="5753300" y="4564225"/>
            <a:ext cx="3926300" cy="3926300"/>
          </a:xfrm>
          <a:prstGeom prst="rect">
            <a:avLst/>
          </a:prstGeom>
          <a:noFill/>
          <a:ln>
            <a:noFill/>
          </a:ln>
        </p:spPr>
      </p:pic>
      <p:pic>
        <p:nvPicPr>
          <p:cNvPr id="214" name="Shape 214"/>
          <p:cNvPicPr preferRelativeResize="0"/>
          <p:nvPr/>
        </p:nvPicPr>
        <p:blipFill>
          <a:blip r:embed="rId5">
            <a:alphaModFix/>
          </a:blip>
          <a:stretch>
            <a:fillRect/>
          </a:stretch>
        </p:blipFill>
        <p:spPr>
          <a:xfrm>
            <a:off x="14597125" y="4564225"/>
            <a:ext cx="3926300" cy="3926300"/>
          </a:xfrm>
          <a:prstGeom prst="rect">
            <a:avLst/>
          </a:prstGeom>
          <a:noFill/>
          <a:ln>
            <a:noFill/>
          </a:ln>
        </p:spPr>
      </p:pic>
      <p:pic>
        <p:nvPicPr>
          <p:cNvPr id="215" name="Shape 215"/>
          <p:cNvPicPr preferRelativeResize="0"/>
          <p:nvPr/>
        </p:nvPicPr>
        <p:blipFill rotWithShape="1">
          <a:blip r:embed="rId6">
            <a:alphaModFix/>
          </a:blip>
          <a:srcRect b="0" l="0" r="15511" t="14908"/>
          <a:stretch/>
        </p:blipFill>
        <p:spPr>
          <a:xfrm>
            <a:off x="10098825" y="4564225"/>
            <a:ext cx="3898076" cy="3926299"/>
          </a:xfrm>
          <a:prstGeom prst="rect">
            <a:avLst/>
          </a:prstGeom>
          <a:noFill/>
          <a:ln>
            <a:noFill/>
          </a:ln>
        </p:spPr>
      </p:pic>
      <p:pic>
        <p:nvPicPr>
          <p:cNvPr id="216" name="Shape 216"/>
          <p:cNvPicPr preferRelativeResize="0"/>
          <p:nvPr/>
        </p:nvPicPr>
        <p:blipFill>
          <a:blip r:embed="rId7">
            <a:alphaModFix/>
          </a:blip>
          <a:stretch>
            <a:fillRect/>
          </a:stretch>
        </p:blipFill>
        <p:spPr>
          <a:xfrm>
            <a:off x="1407775" y="4564225"/>
            <a:ext cx="3898075" cy="3898075"/>
          </a:xfrm>
          <a:prstGeom prst="rect">
            <a:avLst/>
          </a:prstGeom>
          <a:noFill/>
          <a:ln>
            <a:noFill/>
          </a:ln>
        </p:spPr>
      </p:pic>
      <p:sp>
        <p:nvSpPr>
          <p:cNvPr id="217" name="Shape 217"/>
          <p:cNvSpPr/>
          <p:nvPr/>
        </p:nvSpPr>
        <p:spPr>
          <a:xfrm rot="5400000">
            <a:off x="4831875" y="5471825"/>
            <a:ext cx="1413300" cy="8261700"/>
          </a:xfrm>
          <a:prstGeom prst="rightBrace">
            <a:avLst>
              <a:gd fmla="val 122732"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b="1"/>
          </a:p>
        </p:txBody>
      </p:sp>
      <p:sp>
        <p:nvSpPr>
          <p:cNvPr id="218" name="Shape 218"/>
          <p:cNvSpPr/>
          <p:nvPr/>
        </p:nvSpPr>
        <p:spPr>
          <a:xfrm rot="5400000">
            <a:off x="15767175" y="3227825"/>
            <a:ext cx="1413300" cy="12749700"/>
          </a:xfrm>
          <a:prstGeom prst="rightBrace">
            <a:avLst>
              <a:gd fmla="val 122732"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219" name="Shape 219"/>
          <p:cNvSpPr txBox="1"/>
          <p:nvPr/>
        </p:nvSpPr>
        <p:spPr>
          <a:xfrm>
            <a:off x="1685175" y="10720250"/>
            <a:ext cx="7706700" cy="1413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7200"/>
              <a:t>Software specialty</a:t>
            </a:r>
            <a:endParaRPr sz="7200"/>
          </a:p>
        </p:txBody>
      </p:sp>
      <p:sp>
        <p:nvSpPr>
          <p:cNvPr id="220" name="Shape 220"/>
          <p:cNvSpPr txBox="1"/>
          <p:nvPr/>
        </p:nvSpPr>
        <p:spPr>
          <a:xfrm>
            <a:off x="11374750" y="10720250"/>
            <a:ext cx="10092300" cy="14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200"/>
              <a:t>HPC Big data </a:t>
            </a:r>
            <a:r>
              <a:rPr lang="en-US" sz="7200"/>
              <a:t>specialty</a:t>
            </a:r>
            <a:endParaRPr sz="7200"/>
          </a:p>
        </p:txBody>
      </p:sp>
      <p:sp>
        <p:nvSpPr>
          <p:cNvPr id="221" name="Shape 221"/>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pic>
        <p:nvPicPr>
          <p:cNvPr id="222" name="Shape 222"/>
          <p:cNvPicPr preferRelativeResize="0"/>
          <p:nvPr/>
        </p:nvPicPr>
        <p:blipFill rotWithShape="1">
          <a:blip r:embed="rId8">
            <a:alphaModFix/>
          </a:blip>
          <a:srcRect b="27220" l="12495" r="12502" t="15205"/>
          <a:stretch/>
        </p:blipFill>
        <p:spPr>
          <a:xfrm>
            <a:off x="19023000" y="4541375"/>
            <a:ext cx="3898076" cy="3926301"/>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Planar Models</a:t>
            </a:r>
            <a:endParaRPr/>
          </a:p>
        </p:txBody>
      </p:sp>
      <p:sp>
        <p:nvSpPr>
          <p:cNvPr id="415" name="Shape 415"/>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416" name="Shape 416"/>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sp>
        <p:nvSpPr>
          <p:cNvPr id="417" name="Shape 417"/>
          <p:cNvSpPr txBox="1"/>
          <p:nvPr/>
        </p:nvSpPr>
        <p:spPr>
          <a:xfrm>
            <a:off x="2553925" y="11879700"/>
            <a:ext cx="94695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5500">
                <a:solidFill>
                  <a:schemeClr val="dk2"/>
                </a:solidFill>
                <a:latin typeface="Roboto"/>
                <a:ea typeface="Roboto"/>
                <a:cs typeface="Roboto"/>
                <a:sym typeface="Roboto"/>
              </a:rPr>
              <a:t>Concave hulls and B-Splines</a:t>
            </a:r>
            <a:endParaRPr sz="5500">
              <a:solidFill>
                <a:schemeClr val="dk2"/>
              </a:solidFill>
              <a:latin typeface="Roboto"/>
              <a:ea typeface="Roboto"/>
              <a:cs typeface="Roboto"/>
              <a:sym typeface="Roboto"/>
            </a:endParaRPr>
          </a:p>
        </p:txBody>
      </p:sp>
      <p:pic>
        <p:nvPicPr>
          <p:cNvPr id="418" name="Shape 418"/>
          <p:cNvPicPr preferRelativeResize="0"/>
          <p:nvPr/>
        </p:nvPicPr>
        <p:blipFill rotWithShape="1">
          <a:blip r:embed="rId3">
            <a:alphaModFix/>
          </a:blip>
          <a:srcRect b="7955" l="8311" r="6349" t="9692"/>
          <a:stretch/>
        </p:blipFill>
        <p:spPr>
          <a:xfrm>
            <a:off x="8649975" y="2597150"/>
            <a:ext cx="14817050" cy="8402649"/>
          </a:xfrm>
          <a:prstGeom prst="rect">
            <a:avLst/>
          </a:prstGeom>
          <a:noFill/>
          <a:ln>
            <a:noFill/>
          </a:ln>
        </p:spPr>
      </p:pic>
      <p:sp>
        <p:nvSpPr>
          <p:cNvPr id="419" name="Shape 419"/>
          <p:cNvSpPr/>
          <p:nvPr/>
        </p:nvSpPr>
        <p:spPr>
          <a:xfrm>
            <a:off x="664700" y="12161700"/>
            <a:ext cx="1435800" cy="604500"/>
          </a:xfrm>
          <a:prstGeom prst="rightArrow">
            <a:avLst>
              <a:gd fmla="val 50000" name="adj1"/>
              <a:gd fmla="val 50000" name="adj2"/>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b="1" sz="3600"/>
          </a:p>
        </p:txBody>
      </p:sp>
      <p:sp>
        <p:nvSpPr>
          <p:cNvPr id="420" name="Shape 420"/>
          <p:cNvSpPr txBox="1"/>
          <p:nvPr/>
        </p:nvSpPr>
        <p:spPr>
          <a:xfrm>
            <a:off x="1190100" y="3564375"/>
            <a:ext cx="5355600" cy="543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5500">
                <a:latin typeface="Roboto"/>
                <a:ea typeface="Roboto"/>
                <a:cs typeface="Roboto"/>
                <a:sym typeface="Roboto"/>
              </a:rPr>
              <a:t>Projection on 1 plane:</a:t>
            </a:r>
            <a:endParaRPr sz="5500">
              <a:latin typeface="Roboto"/>
              <a:ea typeface="Roboto"/>
              <a:cs typeface="Roboto"/>
              <a:sym typeface="Roboto"/>
            </a:endParaRPr>
          </a:p>
          <a:p>
            <a:pPr indent="0" lvl="0" marL="0">
              <a:spcBef>
                <a:spcPts val="0"/>
              </a:spcBef>
              <a:spcAft>
                <a:spcPts val="0"/>
              </a:spcAft>
              <a:buNone/>
            </a:pPr>
            <a:r>
              <a:t/>
            </a:r>
            <a:endParaRPr sz="5500">
              <a:latin typeface="Roboto"/>
              <a:ea typeface="Roboto"/>
              <a:cs typeface="Roboto"/>
              <a:sym typeface="Roboto"/>
            </a:endParaRPr>
          </a:p>
          <a:p>
            <a:pPr indent="-577850" lvl="0" marL="457200" rtl="0">
              <a:lnSpc>
                <a:spcPct val="150000"/>
              </a:lnSpc>
              <a:spcBef>
                <a:spcPts val="0"/>
              </a:spcBef>
              <a:spcAft>
                <a:spcPts val="0"/>
              </a:spcAft>
              <a:buSzPts val="5500"/>
              <a:buFont typeface="Roboto"/>
              <a:buChar char="●"/>
            </a:pPr>
            <a:r>
              <a:rPr lang="en-US" sz="5500">
                <a:latin typeface="Roboto"/>
                <a:ea typeface="Roboto"/>
                <a:cs typeface="Roboto"/>
                <a:sym typeface="Roboto"/>
              </a:rPr>
              <a:t>yaw-pitch</a:t>
            </a:r>
            <a:endParaRPr sz="5500">
              <a:latin typeface="Roboto"/>
              <a:ea typeface="Roboto"/>
              <a:cs typeface="Roboto"/>
              <a:sym typeface="Roboto"/>
            </a:endParaRPr>
          </a:p>
          <a:p>
            <a:pPr indent="0" lvl="0" marL="0">
              <a:lnSpc>
                <a:spcPct val="150000"/>
              </a:lnSpc>
              <a:spcBef>
                <a:spcPts val="0"/>
              </a:spcBef>
              <a:spcAft>
                <a:spcPts val="0"/>
              </a:spcAft>
              <a:buNone/>
            </a:pPr>
            <a:r>
              <a:t/>
            </a:r>
            <a:endParaRPr sz="5500">
              <a:latin typeface="Roboto"/>
              <a:ea typeface="Roboto"/>
              <a:cs typeface="Roboto"/>
              <a:sym typeface="Roboto"/>
            </a:endParaRPr>
          </a:p>
        </p:txBody>
      </p:sp>
      <p:sp>
        <p:nvSpPr>
          <p:cNvPr id="421" name="Shape 421"/>
          <p:cNvSpPr txBox="1"/>
          <p:nvPr/>
        </p:nvSpPr>
        <p:spPr>
          <a:xfrm>
            <a:off x="7675225" y="6494250"/>
            <a:ext cx="1131900" cy="72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3000"/>
              <a:t>pitch</a:t>
            </a:r>
            <a:endParaRPr sz="3000"/>
          </a:p>
        </p:txBody>
      </p:sp>
      <p:sp>
        <p:nvSpPr>
          <p:cNvPr id="422" name="Shape 422"/>
          <p:cNvSpPr txBox="1"/>
          <p:nvPr/>
        </p:nvSpPr>
        <p:spPr>
          <a:xfrm>
            <a:off x="15646325" y="10847400"/>
            <a:ext cx="1131900" cy="72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3000"/>
              <a:t>yaw</a:t>
            </a:r>
            <a:endParaRPr sz="3000"/>
          </a:p>
        </p:txBody>
      </p:sp>
      <p:pic>
        <p:nvPicPr>
          <p:cNvPr id="423" name="Shape 423"/>
          <p:cNvPicPr preferRelativeResize="0"/>
          <p:nvPr/>
        </p:nvPicPr>
        <p:blipFill>
          <a:blip r:embed="rId4">
            <a:alphaModFix/>
          </a:blip>
          <a:stretch>
            <a:fillRect/>
          </a:stretch>
        </p:blipFill>
        <p:spPr>
          <a:xfrm>
            <a:off x="9809975" y="7440450"/>
            <a:ext cx="3492675" cy="293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Planar </a:t>
            </a:r>
            <a:r>
              <a:rPr b="1" lang="en-US" sz="7000">
                <a:solidFill>
                  <a:schemeClr val="dk2"/>
                </a:solidFill>
                <a:latin typeface="Roboto"/>
                <a:ea typeface="Roboto"/>
                <a:cs typeface="Roboto"/>
                <a:sym typeface="Roboto"/>
              </a:rPr>
              <a:t>Models</a:t>
            </a:r>
            <a:endParaRPr/>
          </a:p>
        </p:txBody>
      </p:sp>
      <p:sp>
        <p:nvSpPr>
          <p:cNvPr id="430" name="Shape 430"/>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431" name="Shape 431"/>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pic>
        <p:nvPicPr>
          <p:cNvPr id="432" name="Shape 432"/>
          <p:cNvPicPr preferRelativeResize="0"/>
          <p:nvPr/>
        </p:nvPicPr>
        <p:blipFill>
          <a:blip r:embed="rId3">
            <a:alphaModFix/>
          </a:blip>
          <a:stretch>
            <a:fillRect/>
          </a:stretch>
        </p:blipFill>
        <p:spPr>
          <a:xfrm>
            <a:off x="350300" y="7212175"/>
            <a:ext cx="11217375" cy="6444351"/>
          </a:xfrm>
          <a:prstGeom prst="rect">
            <a:avLst/>
          </a:prstGeom>
          <a:noFill/>
          <a:ln>
            <a:noFill/>
          </a:ln>
        </p:spPr>
      </p:pic>
      <p:sp>
        <p:nvSpPr>
          <p:cNvPr id="433" name="Shape 433"/>
          <p:cNvSpPr txBox="1"/>
          <p:nvPr/>
        </p:nvSpPr>
        <p:spPr>
          <a:xfrm>
            <a:off x="13206900" y="9374288"/>
            <a:ext cx="8386800" cy="212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5500">
                <a:solidFill>
                  <a:schemeClr val="dk2"/>
                </a:solidFill>
                <a:latin typeface="Roboto"/>
                <a:ea typeface="Roboto"/>
                <a:cs typeface="Roboto"/>
                <a:sym typeface="Roboto"/>
              </a:rPr>
              <a:t>Classification of discrete </a:t>
            </a:r>
            <a:endParaRPr sz="5500">
              <a:solidFill>
                <a:schemeClr val="dk2"/>
              </a:solidFill>
              <a:latin typeface="Roboto"/>
              <a:ea typeface="Roboto"/>
              <a:cs typeface="Roboto"/>
              <a:sym typeface="Roboto"/>
            </a:endParaRPr>
          </a:p>
          <a:p>
            <a:pPr indent="0" lvl="0" marL="0">
              <a:spcBef>
                <a:spcPts val="0"/>
              </a:spcBef>
              <a:spcAft>
                <a:spcPts val="0"/>
              </a:spcAft>
              <a:buNone/>
            </a:pPr>
            <a:r>
              <a:rPr lang="en-US" sz="5500">
                <a:solidFill>
                  <a:schemeClr val="dk2"/>
                </a:solidFill>
                <a:latin typeface="Roboto"/>
                <a:ea typeface="Roboto"/>
                <a:cs typeface="Roboto"/>
                <a:sym typeface="Roboto"/>
              </a:rPr>
              <a:t>concave hulls</a:t>
            </a:r>
            <a:endParaRPr/>
          </a:p>
        </p:txBody>
      </p:sp>
      <p:sp>
        <p:nvSpPr>
          <p:cNvPr id="434" name="Shape 434"/>
          <p:cNvSpPr/>
          <p:nvPr/>
        </p:nvSpPr>
        <p:spPr>
          <a:xfrm>
            <a:off x="11090925" y="10132100"/>
            <a:ext cx="1435800" cy="604500"/>
          </a:xfrm>
          <a:prstGeom prst="rightArrow">
            <a:avLst>
              <a:gd fmla="val 50000" name="adj1"/>
              <a:gd fmla="val 50000" name="adj2"/>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b="1" sz="3600"/>
          </a:p>
        </p:txBody>
      </p:sp>
      <p:pic>
        <p:nvPicPr>
          <p:cNvPr id="435" name="Shape 435"/>
          <p:cNvPicPr preferRelativeResize="0"/>
          <p:nvPr/>
        </p:nvPicPr>
        <p:blipFill>
          <a:blip r:embed="rId4">
            <a:alphaModFix/>
          </a:blip>
          <a:stretch>
            <a:fillRect/>
          </a:stretch>
        </p:blipFill>
        <p:spPr>
          <a:xfrm>
            <a:off x="3196300" y="2971826"/>
            <a:ext cx="16753676" cy="3984775"/>
          </a:xfrm>
          <a:prstGeom prst="rect">
            <a:avLst/>
          </a:prstGeom>
          <a:noFill/>
          <a:ln>
            <a:noFill/>
          </a:ln>
        </p:spPr>
      </p:pic>
      <p:sp>
        <p:nvSpPr>
          <p:cNvPr id="436" name="Shape 436"/>
          <p:cNvSpPr txBox="1"/>
          <p:nvPr/>
        </p:nvSpPr>
        <p:spPr>
          <a:xfrm>
            <a:off x="350300" y="9884150"/>
            <a:ext cx="1131900" cy="727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3000"/>
              <a:t>pitch</a:t>
            </a:r>
            <a:endParaRPr sz="3000"/>
          </a:p>
        </p:txBody>
      </p:sp>
      <p:sp>
        <p:nvSpPr>
          <p:cNvPr id="437" name="Shape 437"/>
          <p:cNvSpPr txBox="1"/>
          <p:nvPr/>
        </p:nvSpPr>
        <p:spPr>
          <a:xfrm>
            <a:off x="5455700" y="12932150"/>
            <a:ext cx="1131900" cy="72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3000"/>
              <a:t>yaw</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6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6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p:nvPr/>
        </p:nvSpPr>
        <p:spPr>
          <a:xfrm>
            <a:off x="5523475" y="10449700"/>
            <a:ext cx="14457300" cy="1668300"/>
          </a:xfrm>
          <a:prstGeom prst="rect">
            <a:avLst/>
          </a:prstGeom>
          <a:solidFill>
            <a:schemeClr val="lt2"/>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5500">
                <a:solidFill>
                  <a:schemeClr val="dk2"/>
                </a:solidFill>
                <a:latin typeface="Roboto"/>
                <a:ea typeface="Roboto"/>
                <a:cs typeface="Roboto"/>
                <a:sym typeface="Roboto"/>
              </a:rPr>
              <a:t>Build a representative Data Set</a:t>
            </a:r>
            <a:endParaRPr/>
          </a:p>
        </p:txBody>
      </p:sp>
      <p:sp>
        <p:nvSpPr>
          <p:cNvPr id="444" name="Shape 444"/>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Conclusion</a:t>
            </a:r>
            <a:endParaRPr/>
          </a:p>
        </p:txBody>
      </p:sp>
      <p:sp>
        <p:nvSpPr>
          <p:cNvPr id="445" name="Shape 445"/>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446" name="Shape 446"/>
          <p:cNvSpPr txBox="1"/>
          <p:nvPr/>
        </p:nvSpPr>
        <p:spPr>
          <a:xfrm>
            <a:off x="1622425" y="5912800"/>
            <a:ext cx="16344600" cy="3100500"/>
          </a:xfrm>
          <a:prstGeom prst="rect">
            <a:avLst/>
          </a:prstGeom>
          <a:noFill/>
          <a:ln>
            <a:noFill/>
          </a:ln>
        </p:spPr>
        <p:txBody>
          <a:bodyPr anchorCtr="0" anchor="t" bIns="45700" lIns="91425" spcFirstLastPara="1" rIns="91425" wrap="square" tIns="45700">
            <a:noAutofit/>
          </a:bodyPr>
          <a:lstStyle/>
          <a:p>
            <a:pPr indent="-577850" lvl="0" marL="457200" rtl="0">
              <a:lnSpc>
                <a:spcPct val="115000"/>
              </a:lnSpc>
              <a:spcBef>
                <a:spcPts val="0"/>
              </a:spcBef>
              <a:spcAft>
                <a:spcPts val="0"/>
              </a:spcAft>
              <a:buClr>
                <a:schemeClr val="dk2"/>
              </a:buClr>
              <a:buSzPts val="5500"/>
              <a:buFont typeface="Roboto"/>
              <a:buChar char="●"/>
            </a:pPr>
            <a:r>
              <a:rPr b="1" lang="en-US" sz="5500">
                <a:solidFill>
                  <a:schemeClr val="dk2"/>
                </a:solidFill>
                <a:latin typeface="Roboto"/>
                <a:ea typeface="Roboto"/>
                <a:cs typeface="Roboto"/>
                <a:sym typeface="Roboto"/>
              </a:rPr>
              <a:t>Data acquired previously incorrect</a:t>
            </a:r>
            <a:endParaRPr b="1" sz="5500">
              <a:solidFill>
                <a:schemeClr val="dk2"/>
              </a:solidFill>
              <a:latin typeface="Roboto"/>
              <a:ea typeface="Roboto"/>
              <a:cs typeface="Roboto"/>
              <a:sym typeface="Roboto"/>
            </a:endParaRPr>
          </a:p>
          <a:p>
            <a:pPr indent="-577850" lvl="0" marL="457200" marR="0" rtl="0" algn="l">
              <a:lnSpc>
                <a:spcPct val="115000"/>
              </a:lnSpc>
              <a:spcBef>
                <a:spcPts val="0"/>
              </a:spcBef>
              <a:spcAft>
                <a:spcPts val="0"/>
              </a:spcAft>
              <a:buClr>
                <a:schemeClr val="dk2"/>
              </a:buClr>
              <a:buSzPts val="5500"/>
              <a:buFont typeface="Roboto"/>
              <a:buChar char="●"/>
            </a:pPr>
            <a:r>
              <a:rPr b="1" lang="en-US" sz="5500">
                <a:solidFill>
                  <a:schemeClr val="dk2"/>
                </a:solidFill>
                <a:latin typeface="Roboto"/>
                <a:ea typeface="Roboto"/>
                <a:cs typeface="Roboto"/>
                <a:sym typeface="Roboto"/>
              </a:rPr>
              <a:t>Lack of data</a:t>
            </a:r>
            <a:endParaRPr b="1" sz="5500">
              <a:solidFill>
                <a:schemeClr val="dk2"/>
              </a:solidFill>
              <a:latin typeface="Roboto"/>
              <a:ea typeface="Roboto"/>
              <a:cs typeface="Roboto"/>
              <a:sym typeface="Roboto"/>
            </a:endParaRPr>
          </a:p>
          <a:p>
            <a:pPr indent="-577850" lvl="0" marL="457200" rtl="0">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Too few unhealthy patients: </a:t>
            </a:r>
            <a:r>
              <a:rPr b="1" lang="en-US" sz="5500">
                <a:solidFill>
                  <a:schemeClr val="dk2"/>
                </a:solidFill>
                <a:latin typeface="Roboto"/>
                <a:ea typeface="Roboto"/>
                <a:cs typeface="Roboto"/>
                <a:sym typeface="Roboto"/>
              </a:rPr>
              <a:t>what’s a pathology?</a:t>
            </a:r>
            <a:endParaRPr b="1" sz="5500">
              <a:solidFill>
                <a:schemeClr val="dk2"/>
              </a:solidFill>
              <a:latin typeface="Roboto"/>
              <a:ea typeface="Roboto"/>
              <a:cs typeface="Roboto"/>
              <a:sym typeface="Roboto"/>
            </a:endParaRPr>
          </a:p>
        </p:txBody>
      </p:sp>
      <p:sp>
        <p:nvSpPr>
          <p:cNvPr id="447" name="Shape 447"/>
          <p:cNvSpPr txBox="1"/>
          <p:nvPr>
            <p:ph idx="12" type="sldNum"/>
          </p:nvPr>
        </p:nvSpPr>
        <p:spPr>
          <a:xfrm>
            <a:off x="21762277" y="12666275"/>
            <a:ext cx="25128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
        <p:nvSpPr>
          <p:cNvPr id="448" name="Shape 448"/>
          <p:cNvSpPr txBox="1"/>
          <p:nvPr/>
        </p:nvSpPr>
        <p:spPr>
          <a:xfrm>
            <a:off x="1622425" y="3584025"/>
            <a:ext cx="9657900" cy="1168500"/>
          </a:xfrm>
          <a:prstGeom prst="rect">
            <a:avLst/>
          </a:prstGeom>
          <a:noFill/>
          <a:ln>
            <a:noFill/>
          </a:ln>
        </p:spPr>
        <p:txBody>
          <a:bodyPr anchorCtr="0" anchor="t" bIns="91425" lIns="91425" spcFirstLastPara="1" rIns="91425" wrap="square" tIns="91425">
            <a:noAutofit/>
          </a:bodyPr>
          <a:lstStyle/>
          <a:p>
            <a:pPr indent="-577850" lvl="0" marL="457200" rtl="0">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Models need to be improved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pic>
        <p:nvPicPr>
          <p:cNvPr id="453" name="Shape 453"/>
          <p:cNvPicPr preferRelativeResize="0"/>
          <p:nvPr>
            <p:ph idx="2" type="pic"/>
          </p:nvPr>
        </p:nvPicPr>
        <p:blipFill rotWithShape="1">
          <a:blip r:embed="rId3">
            <a:alphaModFix/>
          </a:blip>
          <a:srcRect b="7806" l="0" r="0" t="7798"/>
          <a:stretch/>
        </p:blipFill>
        <p:spPr>
          <a:xfrm>
            <a:off x="0" y="0"/>
            <a:ext cx="24377700" cy="13716000"/>
          </a:xfrm>
          <a:prstGeom prst="rect">
            <a:avLst/>
          </a:prstGeom>
          <a:solidFill>
            <a:srgbClr val="F2F2F2"/>
          </a:solidFill>
          <a:ln>
            <a:noFill/>
          </a:ln>
        </p:spPr>
      </p:pic>
      <p:sp>
        <p:nvSpPr>
          <p:cNvPr id="454" name="Shape 454"/>
          <p:cNvSpPr txBox="1"/>
          <p:nvPr/>
        </p:nvSpPr>
        <p:spPr>
          <a:xfrm>
            <a:off x="0" y="0"/>
            <a:ext cx="24377700" cy="13716000"/>
          </a:xfrm>
          <a:prstGeom prst="rect">
            <a:avLst/>
          </a:prstGeom>
          <a:solidFill>
            <a:schemeClr val="accent2">
              <a:alpha val="7961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455" name="Shape 455"/>
          <p:cNvSpPr txBox="1"/>
          <p:nvPr/>
        </p:nvSpPr>
        <p:spPr>
          <a:xfrm>
            <a:off x="1074725" y="5657100"/>
            <a:ext cx="22228200" cy="2401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accent1"/>
              </a:buClr>
              <a:buSzPts val="16700"/>
              <a:buFont typeface="Roboto"/>
              <a:buNone/>
            </a:pPr>
            <a:r>
              <a:rPr b="1" lang="en-US" sz="14000">
                <a:solidFill>
                  <a:srgbClr val="FFFFFF"/>
                </a:solidFill>
                <a:latin typeface="Roboto"/>
                <a:ea typeface="Roboto"/>
                <a:cs typeface="Roboto"/>
                <a:sym typeface="Roboto"/>
              </a:rPr>
              <a:t>Project Management</a:t>
            </a:r>
            <a:endParaRPr b="1" sz="14000">
              <a:solidFill>
                <a:srgbClr val="FFFFFF"/>
              </a:solidFill>
              <a:latin typeface="Roboto"/>
              <a:ea typeface="Roboto"/>
              <a:cs typeface="Roboto"/>
              <a:sym typeface="Roboto"/>
            </a:endParaRPr>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txBox="1"/>
          <p:nvPr/>
        </p:nvSpPr>
        <p:spPr>
          <a:xfrm>
            <a:off x="2101875" y="2566375"/>
            <a:ext cx="19703400" cy="9666600"/>
          </a:xfrm>
          <a:prstGeom prst="rect">
            <a:avLst/>
          </a:prstGeom>
          <a:noFill/>
          <a:ln>
            <a:noFill/>
          </a:ln>
        </p:spPr>
        <p:txBody>
          <a:bodyPr anchorCtr="0" anchor="ctr" bIns="91425" lIns="91425" spcFirstLastPara="1" rIns="91425" wrap="square" tIns="91425">
            <a:noAutofit/>
          </a:bodyPr>
          <a:lstStyle/>
          <a:p>
            <a:pPr indent="-533400" lvl="0" marL="457200" rtl="0">
              <a:lnSpc>
                <a:spcPct val="115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Where should we work ?</a:t>
            </a:r>
            <a:endParaRPr sz="4800">
              <a:solidFill>
                <a:schemeClr val="dk2"/>
              </a:solidFill>
              <a:latin typeface="Roboto"/>
              <a:ea typeface="Roboto"/>
              <a:cs typeface="Roboto"/>
              <a:sym typeface="Roboto"/>
            </a:endParaRPr>
          </a:p>
          <a:p>
            <a:pPr indent="-533400" lvl="1" marL="914400" rtl="0">
              <a:lnSpc>
                <a:spcPct val="115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At home/N7</a:t>
            </a:r>
            <a:endParaRPr sz="4800">
              <a:solidFill>
                <a:schemeClr val="dk2"/>
              </a:solidFill>
              <a:latin typeface="Roboto"/>
              <a:ea typeface="Roboto"/>
              <a:cs typeface="Roboto"/>
              <a:sym typeface="Roboto"/>
            </a:endParaRPr>
          </a:p>
          <a:p>
            <a:pPr indent="-533400" lvl="1" marL="914400" rtl="0">
              <a:lnSpc>
                <a:spcPct val="200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At the ITO Clinic if we needed the Oculus headset</a:t>
            </a:r>
            <a:endParaRPr sz="4800">
              <a:solidFill>
                <a:schemeClr val="dk2"/>
              </a:solidFill>
              <a:latin typeface="Roboto"/>
              <a:ea typeface="Roboto"/>
              <a:cs typeface="Roboto"/>
              <a:sym typeface="Roboto"/>
            </a:endParaRPr>
          </a:p>
          <a:p>
            <a:pPr indent="-533400" lvl="0" marL="457200" rtl="0">
              <a:lnSpc>
                <a:spcPct val="115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Can we work separately ?</a:t>
            </a:r>
            <a:endParaRPr sz="4800">
              <a:solidFill>
                <a:schemeClr val="dk2"/>
              </a:solidFill>
              <a:latin typeface="Roboto"/>
              <a:ea typeface="Roboto"/>
              <a:cs typeface="Roboto"/>
              <a:sym typeface="Roboto"/>
            </a:endParaRPr>
          </a:p>
          <a:p>
            <a:pPr indent="-533400" lvl="1" marL="914400" rtl="0">
              <a:lnSpc>
                <a:spcPct val="115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Two distinct groups made at the beginning</a:t>
            </a:r>
            <a:endParaRPr sz="4800">
              <a:solidFill>
                <a:schemeClr val="dk2"/>
              </a:solidFill>
              <a:latin typeface="Roboto"/>
              <a:ea typeface="Roboto"/>
              <a:cs typeface="Roboto"/>
              <a:sym typeface="Roboto"/>
            </a:endParaRPr>
          </a:p>
          <a:p>
            <a:pPr indent="-533400" lvl="1" marL="914400" rtl="0">
              <a:lnSpc>
                <a:spcPct val="200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Each group worked separately then together to make the junction</a:t>
            </a:r>
            <a:endParaRPr sz="4800">
              <a:solidFill>
                <a:schemeClr val="dk2"/>
              </a:solidFill>
              <a:latin typeface="Roboto"/>
              <a:ea typeface="Roboto"/>
              <a:cs typeface="Roboto"/>
              <a:sym typeface="Roboto"/>
            </a:endParaRPr>
          </a:p>
          <a:p>
            <a:pPr indent="-533400" lvl="0" marL="457200" rtl="0">
              <a:lnSpc>
                <a:spcPct val="115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Communicate via Internet or after the scheduled meetings to discuss some design choices and advancement of each team</a:t>
            </a:r>
            <a:endParaRPr sz="4800">
              <a:solidFill>
                <a:schemeClr val="dk2"/>
              </a:solidFill>
              <a:latin typeface="Roboto"/>
              <a:ea typeface="Roboto"/>
              <a:cs typeface="Roboto"/>
              <a:sym typeface="Roboto"/>
            </a:endParaRPr>
          </a:p>
        </p:txBody>
      </p:sp>
      <p:sp>
        <p:nvSpPr>
          <p:cNvPr id="462" name="Shape 462"/>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Choices</a:t>
            </a:r>
            <a:endParaRPr/>
          </a:p>
        </p:txBody>
      </p:sp>
      <p:sp>
        <p:nvSpPr>
          <p:cNvPr id="463" name="Shape 463"/>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464" name="Shape 464"/>
          <p:cNvSpPr txBox="1"/>
          <p:nvPr>
            <p:ph idx="12" type="sldNum"/>
          </p:nvPr>
        </p:nvSpPr>
        <p:spPr>
          <a:xfrm>
            <a:off x="21558577" y="12666275"/>
            <a:ext cx="27165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Meetings</a:t>
            </a:r>
            <a:endParaRPr/>
          </a:p>
        </p:txBody>
      </p:sp>
      <p:sp>
        <p:nvSpPr>
          <p:cNvPr id="470" name="Shape 470"/>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471" name="Shape 471"/>
          <p:cNvSpPr txBox="1"/>
          <p:nvPr/>
        </p:nvSpPr>
        <p:spPr>
          <a:xfrm>
            <a:off x="1936175" y="3331575"/>
            <a:ext cx="21352200" cy="95493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Weekly meeting with Mr Ducommun </a:t>
            </a:r>
            <a:endParaRPr sz="5500">
              <a:solidFill>
                <a:schemeClr val="dk2"/>
              </a:solidFill>
              <a:latin typeface="Roboto"/>
              <a:ea typeface="Roboto"/>
              <a:cs typeface="Roboto"/>
              <a:sym typeface="Roboto"/>
            </a:endParaRPr>
          </a:p>
          <a:p>
            <a:pPr indent="-514350" lvl="1" marL="914400" marR="0" rtl="0" algn="l">
              <a:lnSpc>
                <a:spcPct val="100000"/>
              </a:lnSpc>
              <a:spcBef>
                <a:spcPts val="0"/>
              </a:spcBef>
              <a:spcAft>
                <a:spcPts val="0"/>
              </a:spcAft>
              <a:buClr>
                <a:schemeClr val="dk2"/>
              </a:buClr>
              <a:buSzPts val="4500"/>
              <a:buFont typeface="Roboto"/>
              <a:buChar char="○"/>
            </a:pPr>
            <a:r>
              <a:rPr lang="en-US" sz="4500">
                <a:solidFill>
                  <a:schemeClr val="dk2"/>
                </a:solidFill>
                <a:latin typeface="Roboto"/>
                <a:ea typeface="Roboto"/>
                <a:cs typeface="Roboto"/>
                <a:sym typeface="Roboto"/>
              </a:rPr>
              <a:t>Explain the state of progress</a:t>
            </a:r>
            <a:endParaRPr sz="4500">
              <a:solidFill>
                <a:schemeClr val="dk2"/>
              </a:solidFill>
              <a:latin typeface="Roboto"/>
              <a:ea typeface="Roboto"/>
              <a:cs typeface="Roboto"/>
              <a:sym typeface="Roboto"/>
            </a:endParaRPr>
          </a:p>
          <a:p>
            <a:pPr indent="-514350" lvl="1" marL="914400" marR="0" rtl="0" algn="l">
              <a:lnSpc>
                <a:spcPct val="200000"/>
              </a:lnSpc>
              <a:spcBef>
                <a:spcPts val="0"/>
              </a:spcBef>
              <a:spcAft>
                <a:spcPts val="0"/>
              </a:spcAft>
              <a:buClr>
                <a:schemeClr val="dk2"/>
              </a:buClr>
              <a:buSzPts val="4500"/>
              <a:buFont typeface="Roboto"/>
              <a:buChar char="○"/>
            </a:pPr>
            <a:r>
              <a:rPr lang="en-US" sz="4500">
                <a:solidFill>
                  <a:schemeClr val="dk2"/>
                </a:solidFill>
                <a:latin typeface="Roboto"/>
                <a:ea typeface="Roboto"/>
                <a:cs typeface="Roboto"/>
                <a:sym typeface="Roboto"/>
              </a:rPr>
              <a:t>Verify the consistency of our work with the client’s desires</a:t>
            </a:r>
            <a:endParaRPr sz="4500">
              <a:solidFill>
                <a:schemeClr val="dk2"/>
              </a:solidFill>
              <a:latin typeface="Roboto"/>
              <a:ea typeface="Roboto"/>
              <a:cs typeface="Roboto"/>
              <a:sym typeface="Roboto"/>
            </a:endParaRPr>
          </a:p>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Weekly meeting with Mr Camus</a:t>
            </a:r>
            <a:endParaRPr sz="5500">
              <a:solidFill>
                <a:schemeClr val="dk2"/>
              </a:solidFill>
              <a:latin typeface="Roboto"/>
              <a:ea typeface="Roboto"/>
              <a:cs typeface="Roboto"/>
              <a:sym typeface="Roboto"/>
            </a:endParaRPr>
          </a:p>
          <a:p>
            <a:pPr indent="-514350" lvl="1" marL="914400" marR="0" rtl="0" algn="l">
              <a:lnSpc>
                <a:spcPct val="100000"/>
              </a:lnSpc>
              <a:spcBef>
                <a:spcPts val="0"/>
              </a:spcBef>
              <a:spcAft>
                <a:spcPts val="0"/>
              </a:spcAft>
              <a:buClr>
                <a:schemeClr val="dk2"/>
              </a:buClr>
              <a:buSzPts val="4500"/>
              <a:buFont typeface="Roboto"/>
              <a:buChar char="○"/>
            </a:pPr>
            <a:r>
              <a:rPr lang="en-US" sz="4500">
                <a:solidFill>
                  <a:schemeClr val="dk2"/>
                </a:solidFill>
                <a:latin typeface="Roboto"/>
                <a:ea typeface="Roboto"/>
                <a:cs typeface="Roboto"/>
                <a:sym typeface="Roboto"/>
              </a:rPr>
              <a:t>Check the running of project management</a:t>
            </a:r>
            <a:endParaRPr sz="4500">
              <a:solidFill>
                <a:schemeClr val="dk2"/>
              </a:solidFill>
              <a:latin typeface="Roboto"/>
              <a:ea typeface="Roboto"/>
              <a:cs typeface="Roboto"/>
              <a:sym typeface="Roboto"/>
            </a:endParaRPr>
          </a:p>
          <a:p>
            <a:pPr indent="-514350" lvl="1" marL="914400" marR="0" rtl="0" algn="l">
              <a:lnSpc>
                <a:spcPct val="200000"/>
              </a:lnSpc>
              <a:spcBef>
                <a:spcPts val="0"/>
              </a:spcBef>
              <a:spcAft>
                <a:spcPts val="0"/>
              </a:spcAft>
              <a:buClr>
                <a:schemeClr val="dk2"/>
              </a:buClr>
              <a:buSzPts val="4500"/>
              <a:buFont typeface="Roboto"/>
              <a:buChar char="○"/>
            </a:pPr>
            <a:r>
              <a:rPr lang="en-US" sz="4500">
                <a:solidFill>
                  <a:schemeClr val="dk2"/>
                </a:solidFill>
                <a:latin typeface="Roboto"/>
                <a:ea typeface="Roboto"/>
                <a:cs typeface="Roboto"/>
                <a:sym typeface="Roboto"/>
              </a:rPr>
              <a:t>Advices and ideas of improvement</a:t>
            </a:r>
            <a:endParaRPr sz="4500">
              <a:solidFill>
                <a:schemeClr val="dk2"/>
              </a:solidFill>
              <a:latin typeface="Roboto"/>
              <a:ea typeface="Roboto"/>
              <a:cs typeface="Roboto"/>
              <a:sym typeface="Roboto"/>
            </a:endParaRPr>
          </a:p>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A meeting every other week with Ms Mouysset</a:t>
            </a:r>
            <a:endParaRPr sz="5500">
              <a:solidFill>
                <a:schemeClr val="dk2"/>
              </a:solidFill>
              <a:latin typeface="Roboto"/>
              <a:ea typeface="Roboto"/>
              <a:cs typeface="Roboto"/>
              <a:sym typeface="Roboto"/>
            </a:endParaRPr>
          </a:p>
          <a:p>
            <a:pPr indent="-514350" lvl="1" marL="914400" marR="0" rtl="0" algn="l">
              <a:lnSpc>
                <a:spcPct val="100000"/>
              </a:lnSpc>
              <a:spcBef>
                <a:spcPts val="0"/>
              </a:spcBef>
              <a:spcAft>
                <a:spcPts val="0"/>
              </a:spcAft>
              <a:buClr>
                <a:schemeClr val="dk2"/>
              </a:buClr>
              <a:buSzPts val="4500"/>
              <a:buFont typeface="Roboto"/>
              <a:buChar char="○"/>
            </a:pPr>
            <a:r>
              <a:rPr lang="en-US" sz="4500">
                <a:solidFill>
                  <a:schemeClr val="dk2"/>
                </a:solidFill>
                <a:latin typeface="Roboto"/>
                <a:ea typeface="Roboto"/>
                <a:cs typeface="Roboto"/>
                <a:sym typeface="Roboto"/>
              </a:rPr>
              <a:t>Advice about </a:t>
            </a:r>
            <a:r>
              <a:rPr lang="en-US" sz="4500">
                <a:solidFill>
                  <a:schemeClr val="dk2"/>
                </a:solidFill>
                <a:latin typeface="Roboto"/>
                <a:ea typeface="Roboto"/>
                <a:cs typeface="Roboto"/>
                <a:sym typeface="Roboto"/>
              </a:rPr>
              <a:t>mathematical</a:t>
            </a:r>
            <a:r>
              <a:rPr lang="en-US" sz="4500">
                <a:solidFill>
                  <a:schemeClr val="dk2"/>
                </a:solidFill>
                <a:latin typeface="Roboto"/>
                <a:ea typeface="Roboto"/>
                <a:cs typeface="Roboto"/>
                <a:sym typeface="Roboto"/>
              </a:rPr>
              <a:t> modeling</a:t>
            </a:r>
            <a:endParaRPr sz="4500">
              <a:solidFill>
                <a:schemeClr val="dk2"/>
              </a:solidFill>
              <a:latin typeface="Roboto"/>
              <a:ea typeface="Roboto"/>
              <a:cs typeface="Roboto"/>
              <a:sym typeface="Roboto"/>
            </a:endParaRPr>
          </a:p>
          <a:p>
            <a:pPr indent="-514350" lvl="1" marL="914400" marR="0" rtl="0" algn="l">
              <a:lnSpc>
                <a:spcPct val="100000"/>
              </a:lnSpc>
              <a:spcBef>
                <a:spcPts val="0"/>
              </a:spcBef>
              <a:spcAft>
                <a:spcPts val="0"/>
              </a:spcAft>
              <a:buClr>
                <a:schemeClr val="dk2"/>
              </a:buClr>
              <a:buSzPts val="4500"/>
              <a:buFont typeface="Roboto"/>
              <a:buChar char="○"/>
            </a:pPr>
            <a:r>
              <a:rPr lang="en-US" sz="4500">
                <a:solidFill>
                  <a:schemeClr val="dk2"/>
                </a:solidFill>
                <a:latin typeface="Roboto"/>
                <a:ea typeface="Roboto"/>
                <a:cs typeface="Roboto"/>
                <a:sym typeface="Roboto"/>
              </a:rPr>
              <a:t>Help about algorithm problems</a:t>
            </a:r>
            <a:endParaRPr sz="4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p:txBody>
      </p:sp>
      <p:pic>
        <p:nvPicPr>
          <p:cNvPr id="472" name="Shape 472"/>
          <p:cNvPicPr preferRelativeResize="0"/>
          <p:nvPr/>
        </p:nvPicPr>
        <p:blipFill>
          <a:blip r:embed="rId3">
            <a:alphaModFix/>
          </a:blip>
          <a:stretch>
            <a:fillRect/>
          </a:stretch>
        </p:blipFill>
        <p:spPr>
          <a:xfrm>
            <a:off x="18314049" y="698475"/>
            <a:ext cx="4974324" cy="4974324"/>
          </a:xfrm>
          <a:prstGeom prst="rect">
            <a:avLst/>
          </a:prstGeom>
          <a:noFill/>
          <a:ln>
            <a:noFill/>
          </a:ln>
        </p:spPr>
      </p:pic>
      <p:sp>
        <p:nvSpPr>
          <p:cNvPr id="473" name="Shape 473"/>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Quality assurance process</a:t>
            </a:r>
            <a:endParaRPr/>
          </a:p>
        </p:txBody>
      </p:sp>
      <p:sp>
        <p:nvSpPr>
          <p:cNvPr id="479" name="Shape 479"/>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480" name="Shape 480"/>
          <p:cNvSpPr txBox="1"/>
          <p:nvPr/>
        </p:nvSpPr>
        <p:spPr>
          <a:xfrm>
            <a:off x="1555175" y="3407775"/>
            <a:ext cx="21352200" cy="95493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The software had to be tested</a:t>
            </a:r>
            <a:endParaRPr sz="5500">
              <a:solidFill>
                <a:schemeClr val="dk2"/>
              </a:solidFill>
              <a:latin typeface="Roboto"/>
              <a:ea typeface="Roboto"/>
              <a:cs typeface="Roboto"/>
              <a:sym typeface="Roboto"/>
            </a:endParaRPr>
          </a:p>
          <a:p>
            <a:pPr indent="-577850" lvl="1" marL="9144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Test scenarios with human input for the GUI and 3D application</a:t>
            </a:r>
            <a:endParaRPr sz="5500">
              <a:solidFill>
                <a:schemeClr val="dk2"/>
              </a:solidFill>
              <a:latin typeface="Roboto"/>
              <a:ea typeface="Roboto"/>
              <a:cs typeface="Roboto"/>
              <a:sym typeface="Roboto"/>
            </a:endParaRPr>
          </a:p>
          <a:p>
            <a:pPr indent="-577850" lvl="1" marL="9144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Small standalone software to automatically test some inputs</a:t>
            </a:r>
            <a:endParaRPr sz="5500">
              <a:solidFill>
                <a:schemeClr val="dk2"/>
              </a:solidFill>
              <a:latin typeface="Roboto"/>
              <a:ea typeface="Roboto"/>
              <a:cs typeface="Roboto"/>
              <a:sym typeface="Roboto"/>
            </a:endParaRPr>
          </a:p>
          <a:p>
            <a:pPr indent="0" lvl="0" marL="457200" marR="0" rtl="0" algn="l">
              <a:lnSpc>
                <a:spcPct val="115000"/>
              </a:lnSpc>
              <a:spcBef>
                <a:spcPts val="0"/>
              </a:spcBef>
              <a:spcAft>
                <a:spcPts val="0"/>
              </a:spcAft>
              <a:buNone/>
            </a:pPr>
            <a:r>
              <a:t/>
            </a:r>
            <a:endParaRPr sz="5500">
              <a:solidFill>
                <a:schemeClr val="dk2"/>
              </a:solidFill>
              <a:latin typeface="Roboto"/>
              <a:ea typeface="Roboto"/>
              <a:cs typeface="Roboto"/>
              <a:sym typeface="Roboto"/>
            </a:endParaRPr>
          </a:p>
          <a:p>
            <a:pPr indent="-577850" lvl="0" marL="4572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Reviewing the code by someone else</a:t>
            </a:r>
            <a:endParaRPr sz="5500">
              <a:solidFill>
                <a:schemeClr val="dk2"/>
              </a:solidFill>
              <a:latin typeface="Roboto"/>
              <a:ea typeface="Roboto"/>
              <a:cs typeface="Roboto"/>
              <a:sym typeface="Roboto"/>
            </a:endParaRPr>
          </a:p>
          <a:p>
            <a:pPr indent="-577850" lvl="1" marL="9144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Each group read the other group’s code</a:t>
            </a:r>
            <a:endParaRPr sz="5500">
              <a:solidFill>
                <a:schemeClr val="dk2"/>
              </a:solidFill>
              <a:latin typeface="Roboto"/>
              <a:ea typeface="Roboto"/>
              <a:cs typeface="Roboto"/>
              <a:sym typeface="Roboto"/>
            </a:endParaRPr>
          </a:p>
          <a:p>
            <a:pPr indent="0" lvl="0" marL="457200" marR="0" rtl="0" algn="l">
              <a:lnSpc>
                <a:spcPct val="115000"/>
              </a:lnSpc>
              <a:spcBef>
                <a:spcPts val="0"/>
              </a:spcBef>
              <a:spcAft>
                <a:spcPts val="0"/>
              </a:spcAft>
              <a:buNone/>
            </a:pPr>
            <a:r>
              <a:t/>
            </a:r>
            <a:endParaRPr sz="5500">
              <a:solidFill>
                <a:schemeClr val="dk2"/>
              </a:solidFill>
              <a:latin typeface="Roboto"/>
              <a:ea typeface="Roboto"/>
              <a:cs typeface="Roboto"/>
              <a:sym typeface="Roboto"/>
            </a:endParaRPr>
          </a:p>
          <a:p>
            <a:pPr indent="-577850" lvl="0" marL="4572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Frequent meetings with the client to ensure it was matching his needs</a:t>
            </a:r>
            <a:endParaRPr sz="55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t/>
            </a:r>
            <a:endParaRPr sz="5500">
              <a:solidFill>
                <a:schemeClr val="dk2"/>
              </a:solidFill>
              <a:latin typeface="Roboto"/>
              <a:ea typeface="Roboto"/>
              <a:cs typeface="Roboto"/>
              <a:sym typeface="Roboto"/>
            </a:endParaRPr>
          </a:p>
        </p:txBody>
      </p:sp>
      <p:pic>
        <p:nvPicPr>
          <p:cNvPr id="481" name="Shape 481"/>
          <p:cNvPicPr preferRelativeResize="0"/>
          <p:nvPr/>
        </p:nvPicPr>
        <p:blipFill>
          <a:blip r:embed="rId3">
            <a:alphaModFix/>
          </a:blip>
          <a:stretch>
            <a:fillRect/>
          </a:stretch>
        </p:blipFill>
        <p:spPr>
          <a:xfrm>
            <a:off x="18911625" y="118600"/>
            <a:ext cx="4376749" cy="4376750"/>
          </a:xfrm>
          <a:prstGeom prst="rect">
            <a:avLst/>
          </a:prstGeom>
          <a:noFill/>
          <a:ln>
            <a:noFill/>
          </a:ln>
        </p:spPr>
      </p:pic>
      <p:sp>
        <p:nvSpPr>
          <p:cNvPr id="482" name="Shape 482"/>
          <p:cNvSpPr txBox="1"/>
          <p:nvPr>
            <p:ph idx="12" type="sldNum"/>
          </p:nvPr>
        </p:nvSpPr>
        <p:spPr>
          <a:xfrm>
            <a:off x="21864126" y="12666275"/>
            <a:ext cx="24108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Risk Management</a:t>
            </a:r>
            <a:endParaRPr/>
          </a:p>
        </p:txBody>
      </p:sp>
      <p:sp>
        <p:nvSpPr>
          <p:cNvPr id="488" name="Shape 488"/>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aphicFrame>
        <p:nvGraphicFramePr>
          <p:cNvPr id="489" name="Shape 489"/>
          <p:cNvGraphicFramePr/>
          <p:nvPr/>
        </p:nvGraphicFramePr>
        <p:xfrm>
          <a:off x="310100" y="2862050"/>
          <a:ext cx="3000000" cy="3000000"/>
        </p:xfrm>
        <a:graphic>
          <a:graphicData uri="http://schemas.openxmlformats.org/drawingml/2006/table">
            <a:tbl>
              <a:tblPr>
                <a:noFill/>
                <a:tableStyleId>{C9C6EE30-2772-4798-86E4-70083F73A33E}</a:tableStyleId>
              </a:tblPr>
              <a:tblGrid>
                <a:gridCol w="917300"/>
                <a:gridCol w="4747400"/>
                <a:gridCol w="4948200"/>
                <a:gridCol w="1882375"/>
                <a:gridCol w="4723750"/>
                <a:gridCol w="1767675"/>
                <a:gridCol w="4838475"/>
              </a:tblGrid>
              <a:tr h="1074675">
                <a:tc>
                  <a:txBody>
                    <a:bodyPr>
                      <a:noAutofit/>
                    </a:bodyPr>
                    <a:lstStyle/>
                    <a:p>
                      <a:pPr indent="0" lvl="0" marL="0" rtl="0" algn="ctr">
                        <a:lnSpc>
                          <a:spcPct val="115000"/>
                        </a:lnSpc>
                        <a:spcBef>
                          <a:spcPts val="0"/>
                        </a:spcBef>
                        <a:spcAft>
                          <a:spcPts val="0"/>
                        </a:spcAft>
                        <a:buNone/>
                      </a:pPr>
                      <a:r>
                        <a:rPr lang="en-US" sz="3000"/>
                        <a:t>Id</a:t>
                      </a:r>
                      <a:endParaRPr sz="3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a:txBody>
                    <a:bodyPr>
                      <a:noAutofit/>
                    </a:bodyPr>
                    <a:lstStyle/>
                    <a:p>
                      <a:pPr indent="0" lvl="0" marL="0" rtl="0" algn="ctr">
                        <a:lnSpc>
                          <a:spcPct val="115000"/>
                        </a:lnSpc>
                        <a:spcBef>
                          <a:spcPts val="0"/>
                        </a:spcBef>
                        <a:spcAft>
                          <a:spcPts val="0"/>
                        </a:spcAft>
                        <a:buNone/>
                      </a:pPr>
                      <a:r>
                        <a:rPr lang="en-US" sz="3000"/>
                        <a:t>Title/Description</a:t>
                      </a:r>
                      <a:endParaRPr sz="3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a:txBody>
                    <a:bodyPr>
                      <a:noAutofit/>
                    </a:bodyPr>
                    <a:lstStyle/>
                    <a:p>
                      <a:pPr indent="0" lvl="0" marL="0" rtl="0" algn="ctr">
                        <a:lnSpc>
                          <a:spcPct val="115000"/>
                        </a:lnSpc>
                        <a:spcBef>
                          <a:spcPts val="0"/>
                        </a:spcBef>
                        <a:spcAft>
                          <a:spcPts val="0"/>
                        </a:spcAft>
                        <a:buNone/>
                      </a:pPr>
                      <a:r>
                        <a:rPr lang="en-US" sz="3000"/>
                        <a:t>Reason</a:t>
                      </a:r>
                      <a:endParaRPr sz="3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a:txBody>
                    <a:bodyPr>
                      <a:noAutofit/>
                    </a:bodyPr>
                    <a:lstStyle/>
                    <a:p>
                      <a:pPr indent="0" lvl="0" marL="0" rtl="0" algn="ctr">
                        <a:lnSpc>
                          <a:spcPct val="115000"/>
                        </a:lnSpc>
                        <a:spcBef>
                          <a:spcPts val="0"/>
                        </a:spcBef>
                        <a:spcAft>
                          <a:spcPts val="0"/>
                        </a:spcAft>
                        <a:buNone/>
                      </a:pPr>
                      <a:r>
                        <a:rPr lang="en-US" sz="3000"/>
                        <a:t>Probability (1-5)</a:t>
                      </a:r>
                      <a:endParaRPr sz="3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a:txBody>
                    <a:bodyPr>
                      <a:noAutofit/>
                    </a:bodyPr>
                    <a:lstStyle/>
                    <a:p>
                      <a:pPr indent="0" lvl="0" marL="0" rtl="0" algn="ctr">
                        <a:lnSpc>
                          <a:spcPct val="115000"/>
                        </a:lnSpc>
                        <a:spcBef>
                          <a:spcPts val="0"/>
                        </a:spcBef>
                        <a:spcAft>
                          <a:spcPts val="0"/>
                        </a:spcAft>
                        <a:buNone/>
                      </a:pPr>
                      <a:r>
                        <a:rPr lang="en-US" sz="3000"/>
                        <a:t>Consequence</a:t>
                      </a:r>
                      <a:endParaRPr sz="3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a:txBody>
                    <a:bodyPr>
                      <a:noAutofit/>
                    </a:bodyPr>
                    <a:lstStyle/>
                    <a:p>
                      <a:pPr indent="0" lvl="0" marL="0" rtl="0" algn="ctr">
                        <a:lnSpc>
                          <a:spcPct val="115000"/>
                        </a:lnSpc>
                        <a:spcBef>
                          <a:spcPts val="0"/>
                        </a:spcBef>
                        <a:spcAft>
                          <a:spcPts val="0"/>
                        </a:spcAft>
                        <a:buNone/>
                      </a:pPr>
                      <a:r>
                        <a:rPr lang="en-US" sz="3000"/>
                        <a:t>Severity (1-5)</a:t>
                      </a:r>
                      <a:endParaRPr sz="3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a:txBody>
                    <a:bodyPr>
                      <a:noAutofit/>
                    </a:bodyPr>
                    <a:lstStyle/>
                    <a:p>
                      <a:pPr indent="0" lvl="0" marL="0" rtl="0" algn="ctr">
                        <a:lnSpc>
                          <a:spcPct val="115000"/>
                        </a:lnSpc>
                        <a:spcBef>
                          <a:spcPts val="0"/>
                        </a:spcBef>
                        <a:spcAft>
                          <a:spcPts val="0"/>
                        </a:spcAft>
                        <a:buNone/>
                      </a:pPr>
                      <a:r>
                        <a:rPr lang="en-US" sz="3000"/>
                        <a:t>Actions</a:t>
                      </a:r>
                      <a:endParaRPr sz="3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r>
              <a:tr h="1476175">
                <a:tc>
                  <a:txBody>
                    <a:bodyPr>
                      <a:noAutofit/>
                    </a:bodyPr>
                    <a:lstStyle/>
                    <a:p>
                      <a:pPr indent="0" lvl="0" marL="0" rtl="0" algn="ctr">
                        <a:lnSpc>
                          <a:spcPct val="115000"/>
                        </a:lnSpc>
                        <a:spcBef>
                          <a:spcPts val="0"/>
                        </a:spcBef>
                        <a:spcAft>
                          <a:spcPts val="0"/>
                        </a:spcAft>
                        <a:buNone/>
                      </a:pPr>
                      <a:r>
                        <a:rPr lang="en-US" sz="3000"/>
                        <a:t>1</a:t>
                      </a:r>
                      <a:endParaRPr sz="3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Impossible to display </a:t>
                      </a:r>
                      <a:r>
                        <a:rPr lang="en-US" sz="3300"/>
                        <a:t>tracker</a:t>
                      </a:r>
                      <a:r>
                        <a:rPr lang="en-US" sz="3300"/>
                        <a:t> while displaying GUI</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SDK Oculus Rift</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1</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Impossible to meet the client requirements</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5</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Read the Oculus documentation</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547425">
                <a:tc>
                  <a:txBody>
                    <a:bodyPr>
                      <a:noAutofit/>
                    </a:bodyPr>
                    <a:lstStyle/>
                    <a:p>
                      <a:pPr indent="0" lvl="0" marL="0" rtl="0" algn="ctr">
                        <a:lnSpc>
                          <a:spcPct val="115000"/>
                        </a:lnSpc>
                        <a:spcBef>
                          <a:spcPts val="0"/>
                        </a:spcBef>
                        <a:spcAft>
                          <a:spcPts val="0"/>
                        </a:spcAft>
                        <a:buNone/>
                      </a:pPr>
                      <a:r>
                        <a:rPr lang="en-US" sz="3000"/>
                        <a:t>2</a:t>
                      </a:r>
                      <a:endParaRPr sz="3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rPr lang="en-US" sz="3300"/>
                        <a:t>Data set given unusable</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rPr lang="en-US" sz="3300"/>
                        <a:t>Poor quality of data, issues in last year’s project</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rPr lang="en-US" sz="3300"/>
                        <a:t>3</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rPr lang="en-US" sz="3300"/>
                        <a:t>Impossible to create a model from this set</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rPr lang="en-US" sz="3300"/>
                        <a:t>4</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rPr lang="en-US" sz="3300"/>
                        <a:t>Create a new data set</a:t>
                      </a:r>
                      <a:endParaRPr sz="3300"/>
                    </a:p>
                    <a:p>
                      <a:pPr indent="0" lvl="0" marL="0" rtl="0" algn="ctr">
                        <a:lnSpc>
                          <a:spcPct val="115000"/>
                        </a:lnSpc>
                        <a:spcBef>
                          <a:spcPts val="0"/>
                        </a:spcBef>
                        <a:spcAft>
                          <a:spcPts val="0"/>
                        </a:spcAft>
                        <a:buNone/>
                      </a:pPr>
                      <a:r>
                        <a:rPr lang="en-US" sz="3300"/>
                        <a:t>Use another way to create the model</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r h="1858450">
                <a:tc>
                  <a:txBody>
                    <a:bodyPr>
                      <a:noAutofit/>
                    </a:bodyPr>
                    <a:lstStyle/>
                    <a:p>
                      <a:pPr indent="0" lvl="0" marL="0" rtl="0" algn="ctr">
                        <a:lnSpc>
                          <a:spcPct val="115000"/>
                        </a:lnSpc>
                        <a:spcBef>
                          <a:spcPts val="0"/>
                        </a:spcBef>
                        <a:spcAft>
                          <a:spcPts val="0"/>
                        </a:spcAft>
                        <a:buNone/>
                      </a:pPr>
                      <a:r>
                        <a:rPr lang="en-US" sz="3000"/>
                        <a:t>3</a:t>
                      </a:r>
                      <a:endParaRPr sz="3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Misunderstanding of client requirements</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Lack of clarity</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2</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Impossible to meet client requirements</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5</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US" sz="3300"/>
                        <a:t>Do not hesitate to ask question</a:t>
                      </a:r>
                      <a:endParaRPr sz="3300"/>
                    </a:p>
                    <a:p>
                      <a:pPr indent="0" lvl="0" marL="0" rtl="0" algn="ctr">
                        <a:lnSpc>
                          <a:spcPct val="115000"/>
                        </a:lnSpc>
                        <a:spcBef>
                          <a:spcPts val="0"/>
                        </a:spcBef>
                        <a:spcAft>
                          <a:spcPts val="0"/>
                        </a:spcAft>
                        <a:buNone/>
                      </a:pPr>
                      <a:r>
                        <a:rPr lang="en-US" sz="3300"/>
                        <a:t>Write specifications</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38000">
                <a:tc>
                  <a:txBody>
                    <a:bodyPr>
                      <a:noAutofit/>
                    </a:bodyPr>
                    <a:lstStyle/>
                    <a:p>
                      <a:pPr indent="0" lvl="0" marL="0" rtl="0" algn="ctr">
                        <a:lnSpc>
                          <a:spcPct val="115000"/>
                        </a:lnSpc>
                        <a:spcBef>
                          <a:spcPts val="0"/>
                        </a:spcBef>
                        <a:spcAft>
                          <a:spcPts val="0"/>
                        </a:spcAft>
                        <a:buNone/>
                      </a:pPr>
                      <a:r>
                        <a:rPr lang="en-US" sz="3000"/>
                        <a:t>4</a:t>
                      </a:r>
                      <a:endParaRPr sz="3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rPr lang="en-US" sz="3300"/>
                        <a:t>Difficulty in taking over last year project</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rPr lang="en-US" sz="3300"/>
                        <a:t>Lack of comment and documentation, not well structured, language unknown</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rPr lang="en-US" sz="3300"/>
                        <a:t>3</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t/>
                      </a:r>
                      <a:endParaRPr sz="3300"/>
                    </a:p>
                    <a:p>
                      <a:pPr indent="0" lvl="0" marL="0" rtl="0" algn="ctr">
                        <a:lnSpc>
                          <a:spcPct val="115000"/>
                        </a:lnSpc>
                        <a:spcBef>
                          <a:spcPts val="0"/>
                        </a:spcBef>
                        <a:spcAft>
                          <a:spcPts val="0"/>
                        </a:spcAft>
                        <a:buNone/>
                      </a:pPr>
                      <a:r>
                        <a:rPr lang="en-US" sz="3300"/>
                        <a:t>Restart the whole project OR take more time </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rPr lang="en-US" sz="3300"/>
                        <a:t>2</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noAutofit/>
                    </a:bodyPr>
                    <a:lstStyle/>
                    <a:p>
                      <a:pPr indent="0" lvl="0" marL="0" rtl="0" algn="ctr">
                        <a:lnSpc>
                          <a:spcPct val="115000"/>
                        </a:lnSpc>
                        <a:spcBef>
                          <a:spcPts val="0"/>
                        </a:spcBef>
                        <a:spcAft>
                          <a:spcPts val="0"/>
                        </a:spcAft>
                        <a:buNone/>
                      </a:pPr>
                      <a:r>
                        <a:rPr lang="en-US" sz="3300"/>
                        <a:t>Read the code</a:t>
                      </a:r>
                      <a:endParaRPr sz="3300"/>
                    </a:p>
                    <a:p>
                      <a:pPr indent="0" lvl="0" marL="0" rtl="0" algn="ctr">
                        <a:lnSpc>
                          <a:spcPct val="115000"/>
                        </a:lnSpc>
                        <a:spcBef>
                          <a:spcPts val="0"/>
                        </a:spcBef>
                        <a:spcAft>
                          <a:spcPts val="0"/>
                        </a:spcAft>
                        <a:buNone/>
                      </a:pPr>
                      <a:r>
                        <a:rPr lang="en-US" sz="3300"/>
                        <a:t>Read the documentation</a:t>
                      </a:r>
                      <a:endParaRPr sz="3300"/>
                    </a:p>
                    <a:p>
                      <a:pPr indent="0" lvl="0" marL="0" rtl="0" algn="ctr">
                        <a:lnSpc>
                          <a:spcPct val="115000"/>
                        </a:lnSpc>
                        <a:spcBef>
                          <a:spcPts val="0"/>
                        </a:spcBef>
                        <a:spcAft>
                          <a:spcPts val="0"/>
                        </a:spcAft>
                        <a:buNone/>
                      </a:pPr>
                      <a:r>
                        <a:rPr lang="en-US" sz="3300"/>
                        <a:t>Assess the amount of time it takes to restart everything</a:t>
                      </a:r>
                      <a:endParaRPr sz="33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bl>
          </a:graphicData>
        </a:graphic>
      </p:graphicFrame>
    </p:spTree>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Risk Management</a:t>
            </a:r>
            <a:endParaRPr/>
          </a:p>
        </p:txBody>
      </p:sp>
      <p:sp>
        <p:nvSpPr>
          <p:cNvPr id="495" name="Shape 495"/>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aphicFrame>
        <p:nvGraphicFramePr>
          <p:cNvPr id="496" name="Shape 496"/>
          <p:cNvGraphicFramePr/>
          <p:nvPr/>
        </p:nvGraphicFramePr>
        <p:xfrm>
          <a:off x="17127608" y="6116850"/>
          <a:ext cx="3000000" cy="3000000"/>
        </p:xfrm>
        <a:graphic>
          <a:graphicData uri="http://schemas.openxmlformats.org/drawingml/2006/table">
            <a:tbl>
              <a:tblPr>
                <a:noFill/>
                <a:tableStyleId>{BAD74C55-712E-454C-B32C-CAAE06C5D05F}</a:tableStyleId>
              </a:tblPr>
              <a:tblGrid>
                <a:gridCol w="876175"/>
                <a:gridCol w="946300"/>
                <a:gridCol w="1086500"/>
                <a:gridCol w="911250"/>
                <a:gridCol w="1086500"/>
                <a:gridCol w="1051450"/>
              </a:tblGrid>
              <a:tr h="839150">
                <a:tc>
                  <a:txBody>
                    <a:bodyPr>
                      <a:noAutofit/>
                    </a:bodyPr>
                    <a:lstStyle/>
                    <a:p>
                      <a:pPr indent="0" lvl="0" marL="0" rtl="0" algn="r">
                        <a:lnSpc>
                          <a:spcPct val="115000"/>
                        </a:lnSpc>
                        <a:spcBef>
                          <a:spcPts val="0"/>
                        </a:spcBef>
                        <a:spcAft>
                          <a:spcPts val="0"/>
                        </a:spcAft>
                        <a:buNone/>
                      </a:pPr>
                      <a:r>
                        <a:rPr lang="en-US" sz="4000"/>
                        <a:t>5</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t/>
                      </a:r>
                      <a:endParaRPr b="1"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t/>
                      </a:r>
                      <a:endParaRPr b="1"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r>
              <a:tr h="839150">
                <a:tc>
                  <a:txBody>
                    <a:bodyPr>
                      <a:noAutofit/>
                    </a:bodyPr>
                    <a:lstStyle/>
                    <a:p>
                      <a:pPr indent="0" lvl="0" marL="0" rtl="0" algn="r">
                        <a:lnSpc>
                          <a:spcPct val="115000"/>
                        </a:lnSpc>
                        <a:spcBef>
                          <a:spcPts val="0"/>
                        </a:spcBef>
                        <a:spcAft>
                          <a:spcPts val="0"/>
                        </a:spcAft>
                        <a:buNone/>
                      </a:pPr>
                      <a:r>
                        <a:rPr lang="en-US" sz="4000"/>
                        <a:t>4</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t/>
                      </a:r>
                      <a:endParaRPr b="1"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lgn="ctr">
                        <a:spcBef>
                          <a:spcPts val="0"/>
                        </a:spcBef>
                        <a:spcAft>
                          <a:spcPts val="0"/>
                        </a:spcAft>
                        <a:buNone/>
                      </a:pPr>
                      <a:r>
                        <a:t/>
                      </a:r>
                      <a:endParaRPr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r>
              <a:tr h="839150">
                <a:tc>
                  <a:txBody>
                    <a:bodyPr>
                      <a:noAutofit/>
                    </a:bodyPr>
                    <a:lstStyle/>
                    <a:p>
                      <a:pPr indent="0" lvl="0" marL="0" rtl="0" algn="r">
                        <a:lnSpc>
                          <a:spcPct val="115000"/>
                        </a:lnSpc>
                        <a:spcBef>
                          <a:spcPts val="0"/>
                        </a:spcBef>
                        <a:spcAft>
                          <a:spcPts val="0"/>
                        </a:spcAft>
                        <a:buNone/>
                      </a:pPr>
                      <a:r>
                        <a:rPr lang="en-US" sz="4000"/>
                        <a:t>3</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b="1" lang="en-US" sz="4000"/>
                        <a:t>4</a:t>
                      </a:r>
                      <a:endParaRPr b="1"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lgn="ctr">
                        <a:spcBef>
                          <a:spcPts val="0"/>
                        </a:spcBef>
                        <a:spcAft>
                          <a:spcPts val="0"/>
                        </a:spcAft>
                        <a:buNone/>
                      </a:pPr>
                      <a:r>
                        <a:rPr b="1" lang="en-US" sz="4000">
                          <a:solidFill>
                            <a:schemeClr val="lt1"/>
                          </a:solidFill>
                        </a:rPr>
                        <a:t>2</a:t>
                      </a:r>
                      <a:endParaRPr sz="4000">
                        <a:solidFill>
                          <a:schemeClr val="lt1"/>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r>
              <a:tr h="839150">
                <a:tc>
                  <a:txBody>
                    <a:bodyPr>
                      <a:noAutofit/>
                    </a:bodyPr>
                    <a:lstStyle/>
                    <a:p>
                      <a:pPr indent="0" lvl="0" marL="0" rtl="0" algn="r">
                        <a:lnSpc>
                          <a:spcPct val="115000"/>
                        </a:lnSpc>
                        <a:spcBef>
                          <a:spcPts val="0"/>
                        </a:spcBef>
                        <a:spcAft>
                          <a:spcPts val="0"/>
                        </a:spcAft>
                        <a:buNone/>
                      </a:pPr>
                      <a:r>
                        <a:rPr lang="en-US" sz="4000"/>
                        <a:t>2</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gn="ctr">
                        <a:lnSpc>
                          <a:spcPct val="115000"/>
                        </a:lnSpc>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b="1" lang="en-US" sz="4000"/>
                        <a:t>3</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950075">
                <a:tc>
                  <a:txBody>
                    <a:bodyPr>
                      <a:noAutofit/>
                    </a:bodyPr>
                    <a:lstStyle/>
                    <a:p>
                      <a:pPr indent="0" lvl="0" marL="0" rtl="0" algn="r">
                        <a:lnSpc>
                          <a:spcPct val="115000"/>
                        </a:lnSpc>
                        <a:spcBef>
                          <a:spcPts val="0"/>
                        </a:spcBef>
                        <a:spcAft>
                          <a:spcPts val="0"/>
                        </a:spcAft>
                        <a:buNone/>
                      </a:pPr>
                      <a:r>
                        <a:rPr lang="en-US" sz="4000"/>
                        <a:t>1</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b="1" lang="en-US" sz="4000"/>
                        <a:t>1</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839150">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4000"/>
                        <a:t>1</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4000"/>
                        <a:t>2</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4000"/>
                        <a:t>3</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4000"/>
                        <a:t>4</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4000"/>
                        <a:t>5</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97" name="Shape 497"/>
          <p:cNvSpPr txBox="1"/>
          <p:nvPr/>
        </p:nvSpPr>
        <p:spPr>
          <a:xfrm>
            <a:off x="18950083" y="11262675"/>
            <a:ext cx="3437100" cy="116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6000"/>
              <a:t>Severity</a:t>
            </a:r>
            <a:endParaRPr sz="6000"/>
          </a:p>
        </p:txBody>
      </p:sp>
      <p:sp>
        <p:nvSpPr>
          <p:cNvPr id="498" name="Shape 498"/>
          <p:cNvSpPr txBox="1"/>
          <p:nvPr/>
        </p:nvSpPr>
        <p:spPr>
          <a:xfrm rot="-5400000">
            <a:off x="14681383" y="7689075"/>
            <a:ext cx="4313100" cy="11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6000"/>
              <a:t>Probability</a:t>
            </a:r>
            <a:endParaRPr sz="6000"/>
          </a:p>
        </p:txBody>
      </p:sp>
      <p:sp>
        <p:nvSpPr>
          <p:cNvPr id="499" name="Shape 499"/>
          <p:cNvSpPr txBox="1"/>
          <p:nvPr/>
        </p:nvSpPr>
        <p:spPr>
          <a:xfrm>
            <a:off x="1399350" y="4405225"/>
            <a:ext cx="14317500" cy="9549300"/>
          </a:xfrm>
          <a:prstGeom prst="rect">
            <a:avLst/>
          </a:prstGeom>
          <a:noFill/>
          <a:ln>
            <a:noFill/>
          </a:ln>
        </p:spPr>
        <p:txBody>
          <a:bodyPr anchorCtr="0" anchor="t" bIns="45700" lIns="91425" spcFirstLastPara="1" rIns="91425" wrap="square" tIns="45700">
            <a:noAutofit/>
          </a:bodyPr>
          <a:lstStyle/>
          <a:p>
            <a:pPr indent="-546100" lvl="0" marL="457200" marR="0" rtl="0" algn="l">
              <a:lnSpc>
                <a:spcPct val="100000"/>
              </a:lnSpc>
              <a:spcBef>
                <a:spcPts val="0"/>
              </a:spcBef>
              <a:spcAft>
                <a:spcPts val="0"/>
              </a:spcAft>
              <a:buSzPts val="5000"/>
              <a:buAutoNum type="arabicPeriod"/>
            </a:pPr>
            <a:r>
              <a:rPr lang="en-US" sz="5000">
                <a:highlight>
                  <a:srgbClr val="E9FF39"/>
                </a:highlight>
              </a:rPr>
              <a:t>Impossible to display tracker while displaying GUI</a:t>
            </a:r>
            <a:endParaRPr sz="5000">
              <a:highlight>
                <a:srgbClr val="E9FF39"/>
              </a:highlight>
            </a:endParaRPr>
          </a:p>
          <a:p>
            <a:pPr indent="0" lvl="0" marL="0" marR="0" rtl="0" algn="l">
              <a:lnSpc>
                <a:spcPct val="100000"/>
              </a:lnSpc>
              <a:spcBef>
                <a:spcPts val="0"/>
              </a:spcBef>
              <a:spcAft>
                <a:spcPts val="0"/>
              </a:spcAft>
              <a:buNone/>
            </a:pPr>
            <a:r>
              <a:t/>
            </a:r>
            <a:endParaRPr sz="5000"/>
          </a:p>
          <a:p>
            <a:pPr indent="-546100" lvl="0" marL="457200" marR="0" rtl="0" algn="l">
              <a:lnSpc>
                <a:spcPct val="100000"/>
              </a:lnSpc>
              <a:spcBef>
                <a:spcPts val="0"/>
              </a:spcBef>
              <a:spcAft>
                <a:spcPts val="0"/>
              </a:spcAft>
              <a:buClr>
                <a:srgbClr val="FFFFFF"/>
              </a:buClr>
              <a:buSzPts val="5000"/>
              <a:buAutoNum type="arabicPeriod"/>
            </a:pPr>
            <a:r>
              <a:rPr lang="en-US" sz="5000">
                <a:solidFill>
                  <a:srgbClr val="FFFFFF"/>
                </a:solidFill>
                <a:highlight>
                  <a:srgbClr val="990000"/>
                </a:highlight>
              </a:rPr>
              <a:t>Data set provided is unusable</a:t>
            </a:r>
            <a:endParaRPr sz="5000">
              <a:solidFill>
                <a:srgbClr val="FFFFFF"/>
              </a:solidFill>
              <a:highlight>
                <a:srgbClr val="990000"/>
              </a:highlight>
            </a:endParaRPr>
          </a:p>
          <a:p>
            <a:pPr indent="0" lvl="0" marL="0" marR="0" rtl="0" algn="l">
              <a:lnSpc>
                <a:spcPct val="100000"/>
              </a:lnSpc>
              <a:spcBef>
                <a:spcPts val="0"/>
              </a:spcBef>
              <a:spcAft>
                <a:spcPts val="0"/>
              </a:spcAft>
              <a:buNone/>
            </a:pPr>
            <a:r>
              <a:t/>
            </a:r>
            <a:endParaRPr sz="5000"/>
          </a:p>
          <a:p>
            <a:pPr indent="-546100" lvl="0" marL="457200" marR="0" rtl="0" algn="l">
              <a:lnSpc>
                <a:spcPct val="100000"/>
              </a:lnSpc>
              <a:spcBef>
                <a:spcPts val="0"/>
              </a:spcBef>
              <a:spcAft>
                <a:spcPts val="0"/>
              </a:spcAft>
              <a:buSzPts val="5000"/>
              <a:buAutoNum type="arabicPeriod"/>
            </a:pPr>
            <a:r>
              <a:rPr lang="en-US" sz="5000">
                <a:highlight>
                  <a:srgbClr val="E9FF39"/>
                </a:highlight>
              </a:rPr>
              <a:t>Misunderstanding of client requirements</a:t>
            </a:r>
            <a:endParaRPr sz="5000">
              <a:highlight>
                <a:srgbClr val="E9FF39"/>
              </a:highlight>
            </a:endParaRPr>
          </a:p>
          <a:p>
            <a:pPr indent="0" lvl="0" marL="0" marR="0" rtl="0" algn="l">
              <a:lnSpc>
                <a:spcPct val="100000"/>
              </a:lnSpc>
              <a:spcBef>
                <a:spcPts val="0"/>
              </a:spcBef>
              <a:spcAft>
                <a:spcPts val="0"/>
              </a:spcAft>
              <a:buNone/>
            </a:pPr>
            <a:r>
              <a:t/>
            </a:r>
            <a:endParaRPr sz="5000">
              <a:solidFill>
                <a:schemeClr val="dk2"/>
              </a:solidFill>
              <a:highlight>
                <a:srgbClr val="E9FF39"/>
              </a:highlight>
              <a:latin typeface="Roboto"/>
              <a:ea typeface="Roboto"/>
              <a:cs typeface="Roboto"/>
              <a:sym typeface="Roboto"/>
            </a:endParaRPr>
          </a:p>
          <a:p>
            <a:pPr indent="-546100" lvl="0" marL="457200" marR="0" rtl="0" algn="l">
              <a:lnSpc>
                <a:spcPct val="100000"/>
              </a:lnSpc>
              <a:spcBef>
                <a:spcPts val="0"/>
              </a:spcBef>
              <a:spcAft>
                <a:spcPts val="0"/>
              </a:spcAft>
              <a:buSzPts val="5000"/>
              <a:buAutoNum type="arabicPeriod"/>
            </a:pPr>
            <a:r>
              <a:rPr lang="en-US" sz="5000">
                <a:highlight>
                  <a:srgbClr val="E9FF39"/>
                </a:highlight>
              </a:rPr>
              <a:t>Difficulty in taking over last year project</a:t>
            </a:r>
            <a:endParaRPr sz="5000">
              <a:highlight>
                <a:srgbClr val="E9FF39"/>
              </a:highlight>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p:txBody>
      </p:sp>
      <p:graphicFrame>
        <p:nvGraphicFramePr>
          <p:cNvPr id="500" name="Shape 500"/>
          <p:cNvGraphicFramePr/>
          <p:nvPr/>
        </p:nvGraphicFramePr>
        <p:xfrm>
          <a:off x="17127588" y="2162263"/>
          <a:ext cx="3000000" cy="3000000"/>
        </p:xfrm>
        <a:graphic>
          <a:graphicData uri="http://schemas.openxmlformats.org/drawingml/2006/table">
            <a:tbl>
              <a:tblPr>
                <a:noFill/>
                <a:tableStyleId>{BAD74C55-712E-454C-B32C-CAAE06C5D05F}</a:tableStyleId>
              </a:tblPr>
              <a:tblGrid>
                <a:gridCol w="5958175"/>
              </a:tblGrid>
              <a:tr h="823825">
                <a:tc>
                  <a:txBody>
                    <a:bodyPr>
                      <a:noAutofit/>
                    </a:bodyPr>
                    <a:lstStyle/>
                    <a:p>
                      <a:pPr indent="0" lvl="0" marL="0" rtl="0" algn="ctr">
                        <a:lnSpc>
                          <a:spcPct val="115000"/>
                        </a:lnSpc>
                        <a:spcBef>
                          <a:spcPts val="0"/>
                        </a:spcBef>
                        <a:spcAft>
                          <a:spcPts val="0"/>
                        </a:spcAft>
                        <a:buNone/>
                      </a:pPr>
                      <a:r>
                        <a:rPr lang="en-US" sz="4500">
                          <a:solidFill>
                            <a:srgbClr val="FFFFFF"/>
                          </a:solidFill>
                        </a:rPr>
                        <a:t>Unacceptable risks</a:t>
                      </a:r>
                      <a:endParaRPr sz="4500">
                        <a:solidFill>
                          <a:srgbClr val="FFFFF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61C00"/>
                    </a:solidFill>
                  </a:tcPr>
                </a:tc>
              </a:tr>
              <a:tr h="854350">
                <a:tc>
                  <a:txBody>
                    <a:bodyPr>
                      <a:noAutofit/>
                    </a:bodyPr>
                    <a:lstStyle/>
                    <a:p>
                      <a:pPr indent="0" lvl="0" marL="0" rtl="0" algn="ctr">
                        <a:lnSpc>
                          <a:spcPct val="115000"/>
                        </a:lnSpc>
                        <a:spcBef>
                          <a:spcPts val="0"/>
                        </a:spcBef>
                        <a:spcAft>
                          <a:spcPts val="0"/>
                        </a:spcAft>
                        <a:buNone/>
                      </a:pPr>
                      <a:r>
                        <a:rPr lang="en-US" sz="4500"/>
                        <a:t>Moderate risks</a:t>
                      </a:r>
                      <a:endParaRPr sz="45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r>
              <a:tr h="1053350">
                <a:tc>
                  <a:txBody>
                    <a:bodyPr>
                      <a:noAutofit/>
                    </a:bodyPr>
                    <a:lstStyle/>
                    <a:p>
                      <a:pPr indent="0" lvl="0" marL="0" rtl="0" algn="ctr">
                        <a:lnSpc>
                          <a:spcPct val="115000"/>
                        </a:lnSpc>
                        <a:spcBef>
                          <a:spcPts val="0"/>
                        </a:spcBef>
                        <a:spcAft>
                          <a:spcPts val="0"/>
                        </a:spcAft>
                        <a:buNone/>
                      </a:pPr>
                      <a:r>
                        <a:rPr lang="en-US" sz="4500"/>
                        <a:t>Negligible risks</a:t>
                      </a:r>
                      <a:endParaRPr sz="45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r>
            </a:tbl>
          </a:graphicData>
        </a:graphic>
      </p:graphicFrame>
      <p:sp>
        <p:nvSpPr>
          <p:cNvPr id="501" name="Shape 501"/>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Shape 506"/>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Risk Management</a:t>
            </a:r>
            <a:endParaRPr/>
          </a:p>
        </p:txBody>
      </p:sp>
      <p:sp>
        <p:nvSpPr>
          <p:cNvPr id="507" name="Shape 507"/>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aphicFrame>
        <p:nvGraphicFramePr>
          <p:cNvPr id="508" name="Shape 508"/>
          <p:cNvGraphicFramePr/>
          <p:nvPr/>
        </p:nvGraphicFramePr>
        <p:xfrm>
          <a:off x="17127608" y="6116850"/>
          <a:ext cx="3000000" cy="3000000"/>
        </p:xfrm>
        <a:graphic>
          <a:graphicData uri="http://schemas.openxmlformats.org/drawingml/2006/table">
            <a:tbl>
              <a:tblPr>
                <a:noFill/>
                <a:tableStyleId>{BAD74C55-712E-454C-B32C-CAAE06C5D05F}</a:tableStyleId>
              </a:tblPr>
              <a:tblGrid>
                <a:gridCol w="876175"/>
                <a:gridCol w="946300"/>
                <a:gridCol w="1086500"/>
                <a:gridCol w="911250"/>
                <a:gridCol w="1086500"/>
                <a:gridCol w="1051450"/>
              </a:tblGrid>
              <a:tr h="839150">
                <a:tc>
                  <a:txBody>
                    <a:bodyPr>
                      <a:noAutofit/>
                    </a:bodyPr>
                    <a:lstStyle/>
                    <a:p>
                      <a:pPr indent="0" lvl="0" marL="0" rtl="0" algn="r">
                        <a:lnSpc>
                          <a:spcPct val="115000"/>
                        </a:lnSpc>
                        <a:spcBef>
                          <a:spcPts val="0"/>
                        </a:spcBef>
                        <a:spcAft>
                          <a:spcPts val="0"/>
                        </a:spcAft>
                        <a:buNone/>
                      </a:pPr>
                      <a:r>
                        <a:rPr lang="en-US" sz="4000"/>
                        <a:t>5</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t/>
                      </a:r>
                      <a:endParaRPr b="1"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t/>
                      </a:r>
                      <a:endParaRPr b="1"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r>
              <a:tr h="839150">
                <a:tc>
                  <a:txBody>
                    <a:bodyPr>
                      <a:noAutofit/>
                    </a:bodyPr>
                    <a:lstStyle/>
                    <a:p>
                      <a:pPr indent="0" lvl="0" marL="0" rtl="0" algn="r">
                        <a:lnSpc>
                          <a:spcPct val="115000"/>
                        </a:lnSpc>
                        <a:spcBef>
                          <a:spcPts val="0"/>
                        </a:spcBef>
                        <a:spcAft>
                          <a:spcPts val="0"/>
                        </a:spcAft>
                        <a:buNone/>
                      </a:pPr>
                      <a:r>
                        <a:rPr lang="en-US" sz="4000"/>
                        <a:t>4</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t/>
                      </a:r>
                      <a:endParaRPr b="1"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r>
              <a:tr h="839150">
                <a:tc>
                  <a:txBody>
                    <a:bodyPr>
                      <a:noAutofit/>
                    </a:bodyPr>
                    <a:lstStyle/>
                    <a:p>
                      <a:pPr indent="0" lvl="0" marL="0" rtl="0" algn="r">
                        <a:lnSpc>
                          <a:spcPct val="115000"/>
                        </a:lnSpc>
                        <a:spcBef>
                          <a:spcPts val="0"/>
                        </a:spcBef>
                        <a:spcAft>
                          <a:spcPts val="0"/>
                        </a:spcAft>
                        <a:buNone/>
                      </a:pPr>
                      <a:r>
                        <a:rPr lang="en-US" sz="4000"/>
                        <a:t>3</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b="1" lang="en-US" sz="4000"/>
                        <a:t>2/</a:t>
                      </a:r>
                      <a:r>
                        <a:rPr b="1" lang="en-US" sz="4000"/>
                        <a:t>4</a:t>
                      </a:r>
                      <a:endParaRPr b="1" sz="4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lgn="ctr">
                        <a:lnSpc>
                          <a:spcPct val="115000"/>
                        </a:lnSpc>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r>
              <a:tr h="839150">
                <a:tc>
                  <a:txBody>
                    <a:bodyPr>
                      <a:noAutofit/>
                    </a:bodyPr>
                    <a:lstStyle/>
                    <a:p>
                      <a:pPr indent="0" lvl="0" marL="0" rtl="0" algn="r">
                        <a:lnSpc>
                          <a:spcPct val="115000"/>
                        </a:lnSpc>
                        <a:spcBef>
                          <a:spcPts val="0"/>
                        </a:spcBef>
                        <a:spcAft>
                          <a:spcPts val="0"/>
                        </a:spcAft>
                        <a:buNone/>
                      </a:pPr>
                      <a:r>
                        <a:rPr lang="en-US" sz="4000"/>
                        <a:t>2</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gn="ctr">
                        <a:lnSpc>
                          <a:spcPct val="115000"/>
                        </a:lnSpc>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b="1" lang="en-US" sz="4000"/>
                        <a:t>3</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950075">
                <a:tc>
                  <a:txBody>
                    <a:bodyPr>
                      <a:noAutofit/>
                    </a:bodyPr>
                    <a:lstStyle/>
                    <a:p>
                      <a:pPr indent="0" lvl="0" marL="0" rtl="0" algn="r">
                        <a:lnSpc>
                          <a:spcPct val="115000"/>
                        </a:lnSpc>
                        <a:spcBef>
                          <a:spcPts val="0"/>
                        </a:spcBef>
                        <a:spcAft>
                          <a:spcPts val="0"/>
                        </a:spcAft>
                        <a:buNone/>
                      </a:pPr>
                      <a:r>
                        <a:rPr lang="en-US" sz="4000"/>
                        <a:t>1</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b="1" lang="en-US" sz="4000"/>
                        <a:t>1</a:t>
                      </a:r>
                      <a:endParaRPr sz="4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839150">
                <a:tc>
                  <a:txBody>
                    <a:bodyPr>
                      <a:noAutofit/>
                    </a:bodyPr>
                    <a:lstStyle/>
                    <a:p>
                      <a:pPr indent="0" lvl="0" marL="0" rtl="0">
                        <a:spcBef>
                          <a:spcPts val="0"/>
                        </a:spcBef>
                        <a:spcAft>
                          <a:spcPts val="0"/>
                        </a:spcAft>
                        <a:buNone/>
                      </a:pPr>
                      <a:r>
                        <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4000"/>
                        <a:t>1</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4000"/>
                        <a:t>2</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4000"/>
                        <a:t>3</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4000"/>
                        <a:t>4</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4000"/>
                        <a:t>5</a:t>
                      </a:r>
                      <a:endParaRPr sz="4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09" name="Shape 509"/>
          <p:cNvSpPr txBox="1"/>
          <p:nvPr/>
        </p:nvSpPr>
        <p:spPr>
          <a:xfrm>
            <a:off x="18950083" y="11262675"/>
            <a:ext cx="3437100" cy="116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6000"/>
              <a:t>Severity</a:t>
            </a:r>
            <a:endParaRPr sz="6000"/>
          </a:p>
        </p:txBody>
      </p:sp>
      <p:sp>
        <p:nvSpPr>
          <p:cNvPr id="510" name="Shape 510"/>
          <p:cNvSpPr txBox="1"/>
          <p:nvPr/>
        </p:nvSpPr>
        <p:spPr>
          <a:xfrm rot="-5400000">
            <a:off x="14681383" y="7689075"/>
            <a:ext cx="4313100" cy="11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6000"/>
              <a:t>Probability</a:t>
            </a:r>
            <a:endParaRPr sz="6000"/>
          </a:p>
        </p:txBody>
      </p:sp>
      <p:sp>
        <p:nvSpPr>
          <p:cNvPr id="511" name="Shape 511"/>
          <p:cNvSpPr txBox="1"/>
          <p:nvPr/>
        </p:nvSpPr>
        <p:spPr>
          <a:xfrm>
            <a:off x="1399350" y="4405225"/>
            <a:ext cx="13653000" cy="6592200"/>
          </a:xfrm>
          <a:prstGeom prst="rect">
            <a:avLst/>
          </a:prstGeom>
          <a:noFill/>
          <a:ln>
            <a:noFill/>
          </a:ln>
        </p:spPr>
        <p:txBody>
          <a:bodyPr anchorCtr="0" anchor="t" bIns="45700" lIns="91425" spcFirstLastPara="1" rIns="91425" wrap="square" tIns="45700">
            <a:noAutofit/>
          </a:bodyPr>
          <a:lstStyle/>
          <a:p>
            <a:pPr indent="-546100" lvl="0" marL="457200" marR="0" rtl="0" algn="l">
              <a:lnSpc>
                <a:spcPct val="100000"/>
              </a:lnSpc>
              <a:spcBef>
                <a:spcPts val="0"/>
              </a:spcBef>
              <a:spcAft>
                <a:spcPts val="0"/>
              </a:spcAft>
              <a:buSzPts val="5000"/>
              <a:buAutoNum type="arabicPeriod"/>
            </a:pPr>
            <a:r>
              <a:rPr lang="en-US" sz="5000">
                <a:highlight>
                  <a:srgbClr val="E9FF39"/>
                </a:highlight>
              </a:rPr>
              <a:t>Impossible to display tracker while displaying GUI</a:t>
            </a:r>
            <a:endParaRPr sz="5000">
              <a:highlight>
                <a:srgbClr val="E9FF39"/>
              </a:highlight>
            </a:endParaRPr>
          </a:p>
          <a:p>
            <a:pPr indent="0" lvl="0" marL="0" marR="0" rtl="0" algn="l">
              <a:lnSpc>
                <a:spcPct val="100000"/>
              </a:lnSpc>
              <a:spcBef>
                <a:spcPts val="0"/>
              </a:spcBef>
              <a:spcAft>
                <a:spcPts val="0"/>
              </a:spcAft>
              <a:buNone/>
            </a:pPr>
            <a:r>
              <a:t/>
            </a:r>
            <a:endParaRPr sz="5000">
              <a:highlight>
                <a:srgbClr val="E9FF39"/>
              </a:highlight>
            </a:endParaRPr>
          </a:p>
          <a:p>
            <a:pPr indent="-546100" lvl="0" marL="457200" marR="0" rtl="0" algn="l">
              <a:lnSpc>
                <a:spcPct val="100000"/>
              </a:lnSpc>
              <a:spcBef>
                <a:spcPts val="0"/>
              </a:spcBef>
              <a:spcAft>
                <a:spcPts val="0"/>
              </a:spcAft>
              <a:buSzPts val="5000"/>
              <a:buAutoNum type="arabicPeriod"/>
            </a:pPr>
            <a:r>
              <a:rPr lang="en-US" sz="5000">
                <a:highlight>
                  <a:srgbClr val="E9FF39"/>
                </a:highlight>
              </a:rPr>
              <a:t>Data set provided is unusable</a:t>
            </a:r>
            <a:endParaRPr sz="5000">
              <a:highlight>
                <a:srgbClr val="E9FF39"/>
              </a:highlight>
            </a:endParaRPr>
          </a:p>
          <a:p>
            <a:pPr indent="0" lvl="0" marL="0" marR="0" rtl="0" algn="l">
              <a:lnSpc>
                <a:spcPct val="100000"/>
              </a:lnSpc>
              <a:spcBef>
                <a:spcPts val="0"/>
              </a:spcBef>
              <a:spcAft>
                <a:spcPts val="0"/>
              </a:spcAft>
              <a:buNone/>
            </a:pPr>
            <a:r>
              <a:t/>
            </a:r>
            <a:endParaRPr sz="5000">
              <a:highlight>
                <a:srgbClr val="E9FF39"/>
              </a:highlight>
            </a:endParaRPr>
          </a:p>
          <a:p>
            <a:pPr indent="-546100" lvl="0" marL="457200" marR="0" rtl="0" algn="l">
              <a:lnSpc>
                <a:spcPct val="100000"/>
              </a:lnSpc>
              <a:spcBef>
                <a:spcPts val="0"/>
              </a:spcBef>
              <a:spcAft>
                <a:spcPts val="0"/>
              </a:spcAft>
              <a:buSzPts val="5000"/>
              <a:buAutoNum type="arabicPeriod"/>
            </a:pPr>
            <a:r>
              <a:rPr lang="en-US" sz="5000">
                <a:highlight>
                  <a:srgbClr val="E9FF39"/>
                </a:highlight>
              </a:rPr>
              <a:t>Misunderstanding of client requirements</a:t>
            </a:r>
            <a:endParaRPr sz="5000">
              <a:highlight>
                <a:srgbClr val="E9FF39"/>
              </a:highlight>
            </a:endParaRPr>
          </a:p>
          <a:p>
            <a:pPr indent="0" lvl="0" marL="0" marR="0" rtl="0" algn="l">
              <a:lnSpc>
                <a:spcPct val="100000"/>
              </a:lnSpc>
              <a:spcBef>
                <a:spcPts val="0"/>
              </a:spcBef>
              <a:spcAft>
                <a:spcPts val="0"/>
              </a:spcAft>
              <a:buNone/>
            </a:pPr>
            <a:r>
              <a:t/>
            </a:r>
            <a:endParaRPr sz="5000">
              <a:highlight>
                <a:srgbClr val="E9FF39"/>
              </a:highlight>
              <a:latin typeface="Roboto"/>
              <a:ea typeface="Roboto"/>
              <a:cs typeface="Roboto"/>
              <a:sym typeface="Roboto"/>
            </a:endParaRPr>
          </a:p>
          <a:p>
            <a:pPr indent="-546100" lvl="0" marL="457200" marR="0" rtl="0" algn="l">
              <a:lnSpc>
                <a:spcPct val="100000"/>
              </a:lnSpc>
              <a:spcBef>
                <a:spcPts val="0"/>
              </a:spcBef>
              <a:spcAft>
                <a:spcPts val="0"/>
              </a:spcAft>
              <a:buSzPts val="5000"/>
              <a:buAutoNum type="arabicPeriod"/>
            </a:pPr>
            <a:r>
              <a:rPr lang="en-US" sz="5000">
                <a:highlight>
                  <a:srgbClr val="E9FF39"/>
                </a:highlight>
              </a:rPr>
              <a:t>Difficulty in taking over last year project</a:t>
            </a:r>
            <a:endParaRPr sz="5000">
              <a:highlight>
                <a:srgbClr val="E9FF39"/>
              </a:highlight>
            </a:endParaRPr>
          </a:p>
          <a:p>
            <a:pPr indent="0" lvl="0" marL="0" marR="0" rtl="0" algn="l">
              <a:lnSpc>
                <a:spcPct val="100000"/>
              </a:lnSpc>
              <a:spcBef>
                <a:spcPts val="0"/>
              </a:spcBef>
              <a:spcAft>
                <a:spcPts val="0"/>
              </a:spcAft>
              <a:buNone/>
            </a:pPr>
            <a:r>
              <a:t/>
            </a:r>
            <a:endParaRPr sz="5500">
              <a:highlight>
                <a:srgbClr val="E9FF39"/>
              </a:highlight>
              <a:latin typeface="Roboto"/>
              <a:ea typeface="Roboto"/>
              <a:cs typeface="Roboto"/>
              <a:sym typeface="Roboto"/>
            </a:endParaRPr>
          </a:p>
        </p:txBody>
      </p:sp>
      <p:graphicFrame>
        <p:nvGraphicFramePr>
          <p:cNvPr id="512" name="Shape 512"/>
          <p:cNvGraphicFramePr/>
          <p:nvPr/>
        </p:nvGraphicFramePr>
        <p:xfrm>
          <a:off x="17127588" y="2162263"/>
          <a:ext cx="3000000" cy="3000000"/>
        </p:xfrm>
        <a:graphic>
          <a:graphicData uri="http://schemas.openxmlformats.org/drawingml/2006/table">
            <a:tbl>
              <a:tblPr>
                <a:noFill/>
                <a:tableStyleId>{BAD74C55-712E-454C-B32C-CAAE06C5D05F}</a:tableStyleId>
              </a:tblPr>
              <a:tblGrid>
                <a:gridCol w="5958175"/>
              </a:tblGrid>
              <a:tr h="823825">
                <a:tc>
                  <a:txBody>
                    <a:bodyPr>
                      <a:noAutofit/>
                    </a:bodyPr>
                    <a:lstStyle/>
                    <a:p>
                      <a:pPr indent="0" lvl="0" marL="0" rtl="0" algn="ctr">
                        <a:lnSpc>
                          <a:spcPct val="115000"/>
                        </a:lnSpc>
                        <a:spcBef>
                          <a:spcPts val="0"/>
                        </a:spcBef>
                        <a:spcAft>
                          <a:spcPts val="0"/>
                        </a:spcAft>
                        <a:buNone/>
                      </a:pPr>
                      <a:r>
                        <a:rPr lang="en-US" sz="4500">
                          <a:solidFill>
                            <a:srgbClr val="FFFFFF"/>
                          </a:solidFill>
                        </a:rPr>
                        <a:t>Unacceptable risks</a:t>
                      </a:r>
                      <a:endParaRPr sz="4500">
                        <a:solidFill>
                          <a:srgbClr val="FFFFF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61C00"/>
                    </a:solidFill>
                  </a:tcPr>
                </a:tc>
              </a:tr>
              <a:tr h="854350">
                <a:tc>
                  <a:txBody>
                    <a:bodyPr>
                      <a:noAutofit/>
                    </a:bodyPr>
                    <a:lstStyle/>
                    <a:p>
                      <a:pPr indent="0" lvl="0" marL="0" rtl="0" algn="ctr">
                        <a:lnSpc>
                          <a:spcPct val="115000"/>
                        </a:lnSpc>
                        <a:spcBef>
                          <a:spcPts val="0"/>
                        </a:spcBef>
                        <a:spcAft>
                          <a:spcPts val="0"/>
                        </a:spcAft>
                        <a:buNone/>
                      </a:pPr>
                      <a:r>
                        <a:rPr lang="en-US" sz="4500"/>
                        <a:t>Moderate risks</a:t>
                      </a:r>
                      <a:endParaRPr sz="45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r>
              <a:tr h="1053350">
                <a:tc>
                  <a:txBody>
                    <a:bodyPr>
                      <a:noAutofit/>
                    </a:bodyPr>
                    <a:lstStyle/>
                    <a:p>
                      <a:pPr indent="0" lvl="0" marL="0" rtl="0" algn="ctr">
                        <a:lnSpc>
                          <a:spcPct val="115000"/>
                        </a:lnSpc>
                        <a:spcBef>
                          <a:spcPts val="0"/>
                        </a:spcBef>
                        <a:spcAft>
                          <a:spcPts val="0"/>
                        </a:spcAft>
                        <a:buNone/>
                      </a:pPr>
                      <a:r>
                        <a:rPr lang="en-US" sz="4500"/>
                        <a:t>Negligible risks</a:t>
                      </a:r>
                      <a:endParaRPr sz="45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r>
            </a:tbl>
          </a:graphicData>
        </a:graphic>
      </p:graphicFrame>
      <p:sp>
        <p:nvSpPr>
          <p:cNvPr id="513" name="Shape 513"/>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nvSpPr>
        <p:spPr>
          <a:xfrm>
            <a:off x="1398175" y="3647600"/>
            <a:ext cx="13698600" cy="99669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Last year project </a:t>
            </a:r>
            <a:endParaRPr sz="5500">
              <a:solidFill>
                <a:schemeClr val="dk2"/>
              </a:solidFill>
              <a:latin typeface="Roboto"/>
              <a:ea typeface="Roboto"/>
              <a:cs typeface="Roboto"/>
              <a:sym typeface="Roboto"/>
            </a:endParaRPr>
          </a:p>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Duration: 7 weeks</a:t>
            </a:r>
            <a:endParaRPr sz="5500">
              <a:solidFill>
                <a:schemeClr val="dk2"/>
              </a:solidFill>
              <a:latin typeface="Roboto"/>
              <a:ea typeface="Roboto"/>
              <a:cs typeface="Roboto"/>
              <a:sym typeface="Roboto"/>
            </a:endParaRPr>
          </a:p>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Oculus Rift headset to acquire data</a:t>
            </a:r>
            <a:endParaRPr sz="5500">
              <a:solidFill>
                <a:schemeClr val="dk2"/>
              </a:solidFill>
              <a:latin typeface="Roboto"/>
              <a:ea typeface="Roboto"/>
              <a:cs typeface="Roboto"/>
              <a:sym typeface="Roboto"/>
            </a:endParaRPr>
          </a:p>
          <a:p>
            <a:pPr indent="-577850" lvl="0" marL="4572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Will be used by osteopaths to </a:t>
            </a:r>
            <a:endParaRPr sz="55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rPr lang="en-US" sz="5500">
                <a:solidFill>
                  <a:schemeClr val="dk2"/>
                </a:solidFill>
                <a:latin typeface="Roboto"/>
                <a:ea typeface="Roboto"/>
                <a:cs typeface="Roboto"/>
                <a:sym typeface="Roboto"/>
              </a:rPr>
              <a:t>determine if a patient is healthy</a:t>
            </a:r>
            <a:endParaRPr sz="55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t/>
            </a:r>
            <a:endParaRPr sz="5500">
              <a:solidFill>
                <a:schemeClr val="dk2"/>
              </a:solidFill>
              <a:latin typeface="Roboto"/>
              <a:ea typeface="Roboto"/>
              <a:cs typeface="Roboto"/>
              <a:sym typeface="Roboto"/>
            </a:endParaRPr>
          </a:p>
        </p:txBody>
      </p:sp>
      <p:sp>
        <p:nvSpPr>
          <p:cNvPr id="228" name="Shape 228"/>
          <p:cNvSpPr txBox="1"/>
          <p:nvPr/>
        </p:nvSpPr>
        <p:spPr>
          <a:xfrm>
            <a:off x="952200" y="444225"/>
            <a:ext cx="13297200" cy="183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700"/>
              <a:buFont typeface="Roboto"/>
              <a:buNone/>
            </a:pPr>
            <a:r>
              <a:rPr b="1" lang="en-US" sz="12000">
                <a:solidFill>
                  <a:schemeClr val="accent1"/>
                </a:solidFill>
                <a:latin typeface="Roboto"/>
                <a:ea typeface="Roboto"/>
                <a:cs typeface="Roboto"/>
                <a:sym typeface="Roboto"/>
              </a:rPr>
              <a:t>Introduction</a:t>
            </a:r>
            <a:endParaRPr sz="12000"/>
          </a:p>
        </p:txBody>
      </p:sp>
      <p:sp>
        <p:nvSpPr>
          <p:cNvPr id="229" name="Shape 229"/>
          <p:cNvSpPr/>
          <p:nvPr/>
        </p:nvSpPr>
        <p:spPr>
          <a:xfrm>
            <a:off x="0" y="0"/>
            <a:ext cx="24377649" cy="13716002"/>
          </a:xfrm>
          <a:custGeom>
            <a:pathLst>
              <a:path extrusionOk="0" h="11023" w="19590">
                <a:moveTo>
                  <a:pt x="19589" y="11022"/>
                </a:moveTo>
                <a:lnTo>
                  <a:pt x="0" y="11022"/>
                </a:lnTo>
                <a:lnTo>
                  <a:pt x="13947" y="7539"/>
                </a:lnTo>
                <a:lnTo>
                  <a:pt x="19589" y="0"/>
                </a:lnTo>
                <a:lnTo>
                  <a:pt x="19589" y="11022"/>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id="230" name="Shape 230"/>
          <p:cNvPicPr preferRelativeResize="0"/>
          <p:nvPr/>
        </p:nvPicPr>
        <p:blipFill rotWithShape="1">
          <a:blip r:embed="rId3">
            <a:alphaModFix/>
          </a:blip>
          <a:srcRect b="43342" l="23716" r="20283" t="0"/>
          <a:stretch/>
        </p:blipFill>
        <p:spPr>
          <a:xfrm>
            <a:off x="14821801" y="495375"/>
            <a:ext cx="6312751" cy="3791450"/>
          </a:xfrm>
          <a:prstGeom prst="rect">
            <a:avLst/>
          </a:prstGeom>
          <a:noFill/>
          <a:ln>
            <a:noFill/>
          </a:ln>
        </p:spPr>
      </p:pic>
      <p:pic>
        <p:nvPicPr>
          <p:cNvPr id="231" name="Shape 231"/>
          <p:cNvPicPr preferRelativeResize="0"/>
          <p:nvPr/>
        </p:nvPicPr>
        <p:blipFill>
          <a:blip r:embed="rId4">
            <a:alphaModFix/>
          </a:blip>
          <a:stretch>
            <a:fillRect/>
          </a:stretch>
        </p:blipFill>
        <p:spPr>
          <a:xfrm>
            <a:off x="13644662" y="4117077"/>
            <a:ext cx="9412688" cy="10685326"/>
          </a:xfrm>
          <a:prstGeom prst="rect">
            <a:avLst/>
          </a:prstGeom>
          <a:noFill/>
          <a:ln>
            <a:noFill/>
          </a:ln>
        </p:spPr>
      </p:pic>
      <p:sp>
        <p:nvSpPr>
          <p:cNvPr id="232" name="Shape 232"/>
          <p:cNvSpPr txBox="1"/>
          <p:nvPr/>
        </p:nvSpPr>
        <p:spPr>
          <a:xfrm>
            <a:off x="13644650" y="5160425"/>
            <a:ext cx="1731600" cy="747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4000"/>
              <a:t>Pitch</a:t>
            </a:r>
            <a:endParaRPr sz="4000"/>
          </a:p>
        </p:txBody>
      </p:sp>
      <p:sp>
        <p:nvSpPr>
          <p:cNvPr id="233" name="Shape 233"/>
          <p:cNvSpPr txBox="1"/>
          <p:nvPr/>
        </p:nvSpPr>
        <p:spPr>
          <a:xfrm>
            <a:off x="13975100" y="8552838"/>
            <a:ext cx="1731600" cy="74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t>Roll</a:t>
            </a:r>
            <a:endParaRPr sz="4000"/>
          </a:p>
        </p:txBody>
      </p:sp>
      <p:sp>
        <p:nvSpPr>
          <p:cNvPr id="234" name="Shape 234"/>
          <p:cNvSpPr txBox="1"/>
          <p:nvPr/>
        </p:nvSpPr>
        <p:spPr>
          <a:xfrm>
            <a:off x="17675700" y="4134425"/>
            <a:ext cx="1731600" cy="74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t>Yaw</a:t>
            </a:r>
            <a:endParaRPr sz="4000"/>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nvSpPr>
        <p:spPr>
          <a:xfrm>
            <a:off x="1711325" y="993800"/>
            <a:ext cx="4743900" cy="11685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Road map</a:t>
            </a:r>
            <a:endParaRPr/>
          </a:p>
        </p:txBody>
      </p:sp>
      <p:sp>
        <p:nvSpPr>
          <p:cNvPr id="519" name="Shape 519"/>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20" name="Shape 520"/>
          <p:cNvSpPr/>
          <p:nvPr/>
        </p:nvSpPr>
        <p:spPr>
          <a:xfrm>
            <a:off x="381549" y="11091654"/>
            <a:ext cx="23211300" cy="948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1" name="Shape 521"/>
          <p:cNvSpPr/>
          <p:nvPr/>
        </p:nvSpPr>
        <p:spPr>
          <a:xfrm>
            <a:off x="3077568" y="10934707"/>
            <a:ext cx="473700" cy="473700"/>
          </a:xfrm>
          <a:prstGeom prst="ellipse">
            <a:avLst/>
          </a:prstGeom>
          <a:solidFill>
            <a:srgbClr val="EB49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2" name="Shape 522"/>
          <p:cNvSpPr/>
          <p:nvPr/>
        </p:nvSpPr>
        <p:spPr>
          <a:xfrm>
            <a:off x="7834053" y="10934707"/>
            <a:ext cx="473700" cy="473700"/>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3" name="Shape 523"/>
          <p:cNvSpPr/>
          <p:nvPr/>
        </p:nvSpPr>
        <p:spPr>
          <a:xfrm>
            <a:off x="12819137" y="10934707"/>
            <a:ext cx="473700" cy="473700"/>
          </a:xfrm>
          <a:prstGeom prst="ellipse">
            <a:avLst/>
          </a:prstGeom>
          <a:solidFill>
            <a:srgbClr val="EB49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4" name="Shape 524"/>
          <p:cNvSpPr/>
          <p:nvPr/>
        </p:nvSpPr>
        <p:spPr>
          <a:xfrm>
            <a:off x="17194622" y="10934707"/>
            <a:ext cx="473700" cy="473700"/>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5" name="Shape 525"/>
          <p:cNvSpPr/>
          <p:nvPr/>
        </p:nvSpPr>
        <p:spPr>
          <a:xfrm>
            <a:off x="21443706" y="10934707"/>
            <a:ext cx="473700" cy="473700"/>
          </a:xfrm>
          <a:prstGeom prst="ellipse">
            <a:avLst/>
          </a:prstGeom>
          <a:solidFill>
            <a:srgbClr val="EB49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6" name="Shape 526"/>
          <p:cNvSpPr txBox="1"/>
          <p:nvPr/>
        </p:nvSpPr>
        <p:spPr>
          <a:xfrm>
            <a:off x="2397947" y="11635700"/>
            <a:ext cx="2387400" cy="97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B494B"/>
                </a:solidFill>
              </a:rPr>
              <a:t>CW 4</a:t>
            </a:r>
            <a:endParaRPr b="1" sz="4800">
              <a:solidFill>
                <a:srgbClr val="EB494B"/>
              </a:solidFill>
              <a:latin typeface="Arial"/>
              <a:ea typeface="Arial"/>
              <a:cs typeface="Arial"/>
              <a:sym typeface="Arial"/>
            </a:endParaRPr>
          </a:p>
        </p:txBody>
      </p:sp>
      <p:sp>
        <p:nvSpPr>
          <p:cNvPr id="527" name="Shape 527"/>
          <p:cNvSpPr txBox="1"/>
          <p:nvPr/>
        </p:nvSpPr>
        <p:spPr>
          <a:xfrm>
            <a:off x="7154452" y="11635700"/>
            <a:ext cx="2387400" cy="97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3F3F3F"/>
                </a:solidFill>
              </a:rPr>
              <a:t>CW 5-6</a:t>
            </a:r>
            <a:endParaRPr b="1" sz="4800">
              <a:solidFill>
                <a:srgbClr val="3F3F3F"/>
              </a:solidFill>
              <a:latin typeface="Arial"/>
              <a:ea typeface="Arial"/>
              <a:cs typeface="Arial"/>
              <a:sym typeface="Arial"/>
            </a:endParaRPr>
          </a:p>
        </p:txBody>
      </p:sp>
      <p:sp>
        <p:nvSpPr>
          <p:cNvPr id="528" name="Shape 528"/>
          <p:cNvSpPr txBox="1"/>
          <p:nvPr/>
        </p:nvSpPr>
        <p:spPr>
          <a:xfrm>
            <a:off x="12139524" y="11635700"/>
            <a:ext cx="2387400" cy="97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EB494B"/>
                </a:solidFill>
              </a:rPr>
              <a:t>CW 7</a:t>
            </a:r>
            <a:endParaRPr b="1" sz="4800">
              <a:solidFill>
                <a:srgbClr val="EB494B"/>
              </a:solidFill>
              <a:latin typeface="Arial"/>
              <a:ea typeface="Arial"/>
              <a:cs typeface="Arial"/>
              <a:sym typeface="Arial"/>
            </a:endParaRPr>
          </a:p>
        </p:txBody>
      </p:sp>
      <p:sp>
        <p:nvSpPr>
          <p:cNvPr id="529" name="Shape 529"/>
          <p:cNvSpPr txBox="1"/>
          <p:nvPr/>
        </p:nvSpPr>
        <p:spPr>
          <a:xfrm>
            <a:off x="16362629" y="11635700"/>
            <a:ext cx="2387400" cy="97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3F3F3F"/>
                </a:solidFill>
              </a:rPr>
              <a:t>CW 8</a:t>
            </a:r>
            <a:endParaRPr b="1" sz="4800">
              <a:solidFill>
                <a:srgbClr val="3F3F3F"/>
              </a:solidFill>
              <a:latin typeface="Arial"/>
              <a:ea typeface="Arial"/>
              <a:cs typeface="Arial"/>
              <a:sym typeface="Arial"/>
            </a:endParaRPr>
          </a:p>
        </p:txBody>
      </p:sp>
      <p:sp>
        <p:nvSpPr>
          <p:cNvPr id="530" name="Shape 530"/>
          <p:cNvSpPr txBox="1"/>
          <p:nvPr/>
        </p:nvSpPr>
        <p:spPr>
          <a:xfrm>
            <a:off x="20563255" y="11635704"/>
            <a:ext cx="2387400" cy="97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EB494B"/>
                </a:solidFill>
              </a:rPr>
              <a:t>CW 9</a:t>
            </a:r>
            <a:endParaRPr b="1" sz="4800">
              <a:solidFill>
                <a:srgbClr val="EB494B"/>
              </a:solidFill>
              <a:latin typeface="Arial"/>
              <a:ea typeface="Arial"/>
              <a:cs typeface="Arial"/>
              <a:sym typeface="Arial"/>
            </a:endParaRPr>
          </a:p>
        </p:txBody>
      </p:sp>
      <p:sp>
        <p:nvSpPr>
          <p:cNvPr id="531" name="Shape 531"/>
          <p:cNvSpPr/>
          <p:nvPr/>
        </p:nvSpPr>
        <p:spPr>
          <a:xfrm flipH="1" rot="-5400000">
            <a:off x="2463258" y="3006775"/>
            <a:ext cx="1705200" cy="1705200"/>
          </a:xfrm>
          <a:prstGeom prst="ellipse">
            <a:avLst/>
          </a:prstGeom>
          <a:solidFill>
            <a:srgbClr val="EB494B"/>
          </a:solidFill>
          <a:ln cap="flat" cmpd="sng" w="25400">
            <a:solidFill>
              <a:srgbClr val="FB150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FFFFFF"/>
              </a:solidFill>
              <a:latin typeface="Arial Black"/>
              <a:ea typeface="Arial Black"/>
              <a:cs typeface="Arial Black"/>
              <a:sym typeface="Arial Black"/>
            </a:endParaRPr>
          </a:p>
        </p:txBody>
      </p:sp>
      <p:sp>
        <p:nvSpPr>
          <p:cNvPr id="532" name="Shape 532"/>
          <p:cNvSpPr/>
          <p:nvPr/>
        </p:nvSpPr>
        <p:spPr>
          <a:xfrm flipH="1">
            <a:off x="7233044" y="2825755"/>
            <a:ext cx="1705200" cy="1705200"/>
          </a:xfrm>
          <a:prstGeom prst="ellipse">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FFFFFF"/>
              </a:solidFill>
              <a:latin typeface="Arial Black"/>
              <a:ea typeface="Arial Black"/>
              <a:cs typeface="Arial Black"/>
              <a:sym typeface="Arial Black"/>
            </a:endParaRPr>
          </a:p>
        </p:txBody>
      </p:sp>
      <p:sp>
        <p:nvSpPr>
          <p:cNvPr id="533" name="Shape 533"/>
          <p:cNvSpPr/>
          <p:nvPr/>
        </p:nvSpPr>
        <p:spPr>
          <a:xfrm flipH="1" rot="-5400000">
            <a:off x="12217102" y="2695675"/>
            <a:ext cx="1705200" cy="1705200"/>
          </a:xfrm>
          <a:prstGeom prst="ellipse">
            <a:avLst/>
          </a:prstGeom>
          <a:solidFill>
            <a:srgbClr val="EB494B"/>
          </a:solidFill>
          <a:ln cap="flat" cmpd="sng" w="25400">
            <a:solidFill>
              <a:srgbClr val="FB150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FFFFFF"/>
              </a:solidFill>
              <a:latin typeface="Arial Black"/>
              <a:ea typeface="Arial Black"/>
              <a:cs typeface="Arial Black"/>
              <a:sym typeface="Arial Black"/>
            </a:endParaRPr>
          </a:p>
        </p:txBody>
      </p:sp>
      <p:sp>
        <p:nvSpPr>
          <p:cNvPr id="534" name="Shape 534"/>
          <p:cNvSpPr/>
          <p:nvPr/>
        </p:nvSpPr>
        <p:spPr>
          <a:xfrm flipH="1" rot="-5400000">
            <a:off x="20827958" y="2549575"/>
            <a:ext cx="1705200" cy="1705200"/>
          </a:xfrm>
          <a:prstGeom prst="ellipse">
            <a:avLst/>
          </a:prstGeom>
          <a:solidFill>
            <a:srgbClr val="EB494B"/>
          </a:solidFill>
          <a:ln cap="flat" cmpd="sng" w="25400">
            <a:solidFill>
              <a:srgbClr val="FB150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FFFFFF"/>
              </a:solidFill>
              <a:latin typeface="Arial Black"/>
              <a:ea typeface="Arial Black"/>
              <a:cs typeface="Arial Black"/>
              <a:sym typeface="Arial Black"/>
            </a:endParaRPr>
          </a:p>
        </p:txBody>
      </p:sp>
      <p:cxnSp>
        <p:nvCxnSpPr>
          <p:cNvPr id="535" name="Shape 535"/>
          <p:cNvCxnSpPr>
            <a:stCxn id="531" idx="6"/>
            <a:endCxn id="521" idx="0"/>
          </p:cNvCxnSpPr>
          <p:nvPr/>
        </p:nvCxnSpPr>
        <p:spPr>
          <a:xfrm flipH="1">
            <a:off x="3314358" y="4711975"/>
            <a:ext cx="1500" cy="6222600"/>
          </a:xfrm>
          <a:prstGeom prst="straightConnector1">
            <a:avLst/>
          </a:prstGeom>
          <a:noFill/>
          <a:ln cap="flat" cmpd="sng" w="25400">
            <a:solidFill>
              <a:srgbClr val="EB494B"/>
            </a:solidFill>
            <a:prstDash val="solid"/>
            <a:round/>
            <a:headEnd len="sm" w="sm" type="none"/>
            <a:tailEnd len="sm" w="sm" type="none"/>
          </a:ln>
        </p:spPr>
      </p:cxnSp>
      <p:cxnSp>
        <p:nvCxnSpPr>
          <p:cNvPr id="536" name="Shape 536"/>
          <p:cNvCxnSpPr>
            <a:stCxn id="533" idx="6"/>
            <a:endCxn id="523" idx="0"/>
          </p:cNvCxnSpPr>
          <p:nvPr/>
        </p:nvCxnSpPr>
        <p:spPr>
          <a:xfrm flipH="1">
            <a:off x="13055902" y="4400875"/>
            <a:ext cx="13800" cy="6533700"/>
          </a:xfrm>
          <a:prstGeom prst="straightConnector1">
            <a:avLst/>
          </a:prstGeom>
          <a:noFill/>
          <a:ln cap="flat" cmpd="sng" w="25400">
            <a:solidFill>
              <a:srgbClr val="EB494B"/>
            </a:solidFill>
            <a:prstDash val="solid"/>
            <a:round/>
            <a:headEnd len="sm" w="sm" type="none"/>
            <a:tailEnd len="sm" w="sm" type="none"/>
          </a:ln>
        </p:spPr>
      </p:cxnSp>
      <p:cxnSp>
        <p:nvCxnSpPr>
          <p:cNvPr id="537" name="Shape 537"/>
          <p:cNvCxnSpPr>
            <a:stCxn id="534" idx="6"/>
            <a:endCxn id="525" idx="0"/>
          </p:cNvCxnSpPr>
          <p:nvPr/>
        </p:nvCxnSpPr>
        <p:spPr>
          <a:xfrm>
            <a:off x="21680558" y="4254775"/>
            <a:ext cx="0" cy="6679800"/>
          </a:xfrm>
          <a:prstGeom prst="straightConnector1">
            <a:avLst/>
          </a:prstGeom>
          <a:noFill/>
          <a:ln cap="flat" cmpd="sng" w="25400">
            <a:solidFill>
              <a:srgbClr val="EB494B"/>
            </a:solidFill>
            <a:prstDash val="solid"/>
            <a:round/>
            <a:headEnd len="sm" w="sm" type="none"/>
            <a:tailEnd len="sm" w="sm" type="none"/>
          </a:ln>
        </p:spPr>
      </p:cxnSp>
      <p:cxnSp>
        <p:nvCxnSpPr>
          <p:cNvPr id="538" name="Shape 538"/>
          <p:cNvCxnSpPr>
            <a:stCxn id="532" idx="4"/>
            <a:endCxn id="522" idx="0"/>
          </p:cNvCxnSpPr>
          <p:nvPr/>
        </p:nvCxnSpPr>
        <p:spPr>
          <a:xfrm flipH="1">
            <a:off x="8070944" y="4530955"/>
            <a:ext cx="14700" cy="6403800"/>
          </a:xfrm>
          <a:prstGeom prst="straightConnector1">
            <a:avLst/>
          </a:prstGeom>
          <a:noFill/>
          <a:ln cap="flat" cmpd="sng" w="25400">
            <a:solidFill>
              <a:srgbClr val="3F3F3F"/>
            </a:solidFill>
            <a:prstDash val="solid"/>
            <a:round/>
            <a:headEnd len="sm" w="sm" type="none"/>
            <a:tailEnd len="sm" w="sm" type="none"/>
          </a:ln>
        </p:spPr>
      </p:cxnSp>
      <p:cxnSp>
        <p:nvCxnSpPr>
          <p:cNvPr id="539" name="Shape 539"/>
          <p:cNvCxnSpPr>
            <a:stCxn id="540" idx="6"/>
            <a:endCxn id="524" idx="0"/>
          </p:cNvCxnSpPr>
          <p:nvPr/>
        </p:nvCxnSpPr>
        <p:spPr>
          <a:xfrm flipH="1">
            <a:off x="17431487" y="4019874"/>
            <a:ext cx="39600" cy="6914700"/>
          </a:xfrm>
          <a:prstGeom prst="straightConnector1">
            <a:avLst/>
          </a:prstGeom>
          <a:noFill/>
          <a:ln cap="flat" cmpd="sng" w="25400">
            <a:solidFill>
              <a:srgbClr val="3F3F3F"/>
            </a:solidFill>
            <a:prstDash val="solid"/>
            <a:round/>
            <a:headEnd len="sm" w="sm" type="none"/>
            <a:tailEnd len="sm" w="sm" type="none"/>
          </a:ln>
        </p:spPr>
      </p:cxnSp>
      <p:sp>
        <p:nvSpPr>
          <p:cNvPr id="541" name="Shape 541"/>
          <p:cNvSpPr/>
          <p:nvPr/>
        </p:nvSpPr>
        <p:spPr>
          <a:xfrm>
            <a:off x="14195079" y="7556665"/>
            <a:ext cx="3979800" cy="2428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2" name="Shape 542"/>
          <p:cNvSpPr/>
          <p:nvPr/>
        </p:nvSpPr>
        <p:spPr>
          <a:xfrm>
            <a:off x="19728353" y="6720684"/>
            <a:ext cx="3979800" cy="2428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0" name="Shape 540"/>
          <p:cNvSpPr/>
          <p:nvPr/>
        </p:nvSpPr>
        <p:spPr>
          <a:xfrm flipH="1" rot="-5400000">
            <a:off x="16618487" y="2314674"/>
            <a:ext cx="1705200" cy="1705200"/>
          </a:xfrm>
          <a:prstGeom prst="ellipse">
            <a:avLst/>
          </a:prstGeom>
          <a:solidFill>
            <a:srgbClr val="3F3F3F"/>
          </a:solidFill>
          <a:ln cap="flat" cmpd="sng" w="2540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FFFFFF"/>
              </a:solidFill>
              <a:latin typeface="Arial Black"/>
              <a:ea typeface="Arial Black"/>
              <a:cs typeface="Arial Black"/>
              <a:sym typeface="Arial Black"/>
            </a:endParaRPr>
          </a:p>
        </p:txBody>
      </p:sp>
      <p:sp>
        <p:nvSpPr>
          <p:cNvPr id="543" name="Shape 543"/>
          <p:cNvSpPr/>
          <p:nvPr/>
        </p:nvSpPr>
        <p:spPr>
          <a:xfrm>
            <a:off x="1375925" y="6185078"/>
            <a:ext cx="3979800" cy="3049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544" name="Shape 544"/>
          <p:cNvGrpSpPr/>
          <p:nvPr/>
        </p:nvGrpSpPr>
        <p:grpSpPr>
          <a:xfrm>
            <a:off x="6024146" y="5172397"/>
            <a:ext cx="3979920" cy="4282438"/>
            <a:chOff x="-36781" y="2503373"/>
            <a:chExt cx="1512300" cy="922800"/>
          </a:xfrm>
        </p:grpSpPr>
        <p:sp>
          <p:nvSpPr>
            <p:cNvPr id="545" name="Shape 545"/>
            <p:cNvSpPr/>
            <p:nvPr/>
          </p:nvSpPr>
          <p:spPr>
            <a:xfrm>
              <a:off x="-36781" y="2503373"/>
              <a:ext cx="1512300" cy="922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6" name="Shape 546"/>
            <p:cNvSpPr txBox="1"/>
            <p:nvPr/>
          </p:nvSpPr>
          <p:spPr>
            <a:xfrm>
              <a:off x="46859" y="2551346"/>
              <a:ext cx="1402800" cy="361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500">
                  <a:solidFill>
                    <a:srgbClr val="3F3F3F"/>
                  </a:solidFill>
                </a:rPr>
                <a:t>Analyse data</a:t>
              </a:r>
              <a:endParaRPr b="1" sz="5500">
                <a:solidFill>
                  <a:srgbClr val="3F3F3F"/>
                </a:solidFill>
              </a:endParaRPr>
            </a:p>
          </p:txBody>
        </p:sp>
      </p:grpSp>
      <p:sp>
        <p:nvSpPr>
          <p:cNvPr id="547" name="Shape 547"/>
          <p:cNvSpPr txBox="1"/>
          <p:nvPr/>
        </p:nvSpPr>
        <p:spPr>
          <a:xfrm>
            <a:off x="6320425" y="7911524"/>
            <a:ext cx="3691800" cy="1923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500">
                <a:solidFill>
                  <a:srgbClr val="3F3F3F"/>
                </a:solidFill>
              </a:rPr>
              <a:t>Display in headset</a:t>
            </a:r>
            <a:endParaRPr b="1" sz="5500">
              <a:solidFill>
                <a:srgbClr val="3F3F3F"/>
              </a:solidFill>
            </a:endParaRPr>
          </a:p>
        </p:txBody>
      </p:sp>
      <p:grpSp>
        <p:nvGrpSpPr>
          <p:cNvPr id="548" name="Shape 548"/>
          <p:cNvGrpSpPr/>
          <p:nvPr/>
        </p:nvGrpSpPr>
        <p:grpSpPr>
          <a:xfrm>
            <a:off x="15634475" y="5172462"/>
            <a:ext cx="3691800" cy="5130917"/>
            <a:chOff x="10071883" y="6552427"/>
            <a:chExt cx="3691800" cy="3653458"/>
          </a:xfrm>
        </p:grpSpPr>
        <p:sp>
          <p:nvSpPr>
            <p:cNvPr id="549" name="Shape 549"/>
            <p:cNvSpPr txBox="1"/>
            <p:nvPr/>
          </p:nvSpPr>
          <p:spPr>
            <a:xfrm>
              <a:off x="10071883" y="6552427"/>
              <a:ext cx="3691800" cy="1451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500">
                  <a:solidFill>
                    <a:srgbClr val="3F3F3F"/>
                  </a:solidFill>
                </a:rPr>
                <a:t>Modelling</a:t>
              </a:r>
              <a:endParaRPr b="1" sz="5500">
                <a:solidFill>
                  <a:srgbClr val="3F3F3F"/>
                </a:solidFill>
              </a:endParaRPr>
            </a:p>
          </p:txBody>
        </p:sp>
        <p:sp>
          <p:nvSpPr>
            <p:cNvPr id="550" name="Shape 550"/>
            <p:cNvSpPr txBox="1"/>
            <p:nvPr/>
          </p:nvSpPr>
          <p:spPr>
            <a:xfrm>
              <a:off x="10071883" y="7776786"/>
              <a:ext cx="3691800" cy="2429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500">
                  <a:solidFill>
                    <a:srgbClr val="3F3F3F"/>
                  </a:solidFill>
                </a:rPr>
                <a:t>Unity</a:t>
              </a:r>
              <a:endParaRPr b="1" sz="5500">
                <a:solidFill>
                  <a:srgbClr val="3F3F3F"/>
                </a:solidFill>
              </a:endParaRPr>
            </a:p>
            <a:p>
              <a:pPr indent="0" lvl="0" marL="0" marR="0" rtl="0" algn="ctr">
                <a:spcBef>
                  <a:spcPts val="0"/>
                </a:spcBef>
                <a:spcAft>
                  <a:spcPts val="0"/>
                </a:spcAft>
                <a:buNone/>
              </a:pPr>
              <a:r>
                <a:t/>
              </a:r>
              <a:endParaRPr b="1" sz="5500">
                <a:solidFill>
                  <a:srgbClr val="3F3F3F"/>
                </a:solidFill>
              </a:endParaRPr>
            </a:p>
            <a:p>
              <a:pPr indent="0" lvl="0" marL="0" marR="0" rtl="0" algn="ctr">
                <a:spcBef>
                  <a:spcPts val="0"/>
                </a:spcBef>
                <a:spcAft>
                  <a:spcPts val="0"/>
                </a:spcAft>
                <a:buNone/>
              </a:pPr>
              <a:r>
                <a:rPr b="1" lang="en-US" sz="5500">
                  <a:solidFill>
                    <a:srgbClr val="3F3F3F"/>
                  </a:solidFill>
                </a:rPr>
                <a:t>Python</a:t>
              </a:r>
              <a:endParaRPr b="1" sz="5500">
                <a:solidFill>
                  <a:srgbClr val="3F3F3F"/>
                </a:solidFill>
              </a:endParaRPr>
            </a:p>
          </p:txBody>
        </p:sp>
      </p:grpSp>
      <p:grpSp>
        <p:nvGrpSpPr>
          <p:cNvPr id="551" name="Shape 551"/>
          <p:cNvGrpSpPr/>
          <p:nvPr/>
        </p:nvGrpSpPr>
        <p:grpSpPr>
          <a:xfrm>
            <a:off x="19426825" y="5092475"/>
            <a:ext cx="4353600" cy="4276045"/>
            <a:chOff x="6396641" y="6800465"/>
            <a:chExt cx="4353600" cy="2419672"/>
          </a:xfrm>
        </p:grpSpPr>
        <p:sp>
          <p:nvSpPr>
            <p:cNvPr id="552" name="Shape 552"/>
            <p:cNvSpPr txBox="1"/>
            <p:nvPr/>
          </p:nvSpPr>
          <p:spPr>
            <a:xfrm>
              <a:off x="6396641" y="6800465"/>
              <a:ext cx="4353600" cy="11307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500">
                  <a:solidFill>
                    <a:srgbClr val="3F3F3F"/>
                  </a:solidFill>
                </a:rPr>
                <a:t>Integration with GUI</a:t>
              </a:r>
              <a:endParaRPr b="1" sz="5500">
                <a:solidFill>
                  <a:srgbClr val="3F3F3F"/>
                </a:solidFill>
              </a:endParaRPr>
            </a:p>
          </p:txBody>
        </p:sp>
        <p:sp>
          <p:nvSpPr>
            <p:cNvPr id="553" name="Shape 553"/>
            <p:cNvSpPr txBox="1"/>
            <p:nvPr/>
          </p:nvSpPr>
          <p:spPr>
            <a:xfrm>
              <a:off x="6777616" y="8255337"/>
              <a:ext cx="3691800" cy="964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500">
                  <a:solidFill>
                    <a:srgbClr val="3F3F3F"/>
                  </a:solidFill>
                </a:rPr>
                <a:t>Validation</a:t>
              </a:r>
              <a:endParaRPr b="1" sz="5500">
                <a:solidFill>
                  <a:srgbClr val="3F3F3F"/>
                </a:solidFill>
              </a:endParaRPr>
            </a:p>
            <a:p>
              <a:pPr indent="0" lvl="0" marL="0" marR="0" rtl="0" algn="ctr">
                <a:spcBef>
                  <a:spcPts val="0"/>
                </a:spcBef>
                <a:spcAft>
                  <a:spcPts val="0"/>
                </a:spcAft>
                <a:buNone/>
              </a:pPr>
              <a:r>
                <a:rPr b="1" lang="en-US" sz="5500">
                  <a:solidFill>
                    <a:srgbClr val="3F3F3F"/>
                  </a:solidFill>
                </a:rPr>
                <a:t>Test</a:t>
              </a:r>
              <a:endParaRPr b="1" sz="5500">
                <a:solidFill>
                  <a:srgbClr val="3F3F3F"/>
                </a:solidFill>
              </a:endParaRPr>
            </a:p>
          </p:txBody>
        </p:sp>
      </p:grpSp>
      <p:sp>
        <p:nvSpPr>
          <p:cNvPr id="554" name="Shape 554"/>
          <p:cNvSpPr txBox="1"/>
          <p:nvPr/>
        </p:nvSpPr>
        <p:spPr>
          <a:xfrm>
            <a:off x="463375" y="5389875"/>
            <a:ext cx="5358000" cy="4486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500">
                <a:solidFill>
                  <a:srgbClr val="3F3F3F"/>
                </a:solidFill>
              </a:rPr>
              <a:t>Documentation</a:t>
            </a:r>
            <a:endParaRPr b="1" sz="5500">
              <a:solidFill>
                <a:srgbClr val="3F3F3F"/>
              </a:solidFill>
            </a:endParaRPr>
          </a:p>
          <a:p>
            <a:pPr indent="0" lvl="0" marL="0" marR="0" rtl="0" algn="ctr">
              <a:spcBef>
                <a:spcPts val="0"/>
              </a:spcBef>
              <a:spcAft>
                <a:spcPts val="0"/>
              </a:spcAft>
              <a:buNone/>
            </a:pPr>
            <a:r>
              <a:rPr b="1" lang="en-US" sz="5500">
                <a:solidFill>
                  <a:srgbClr val="3F3F3F"/>
                </a:solidFill>
              </a:rPr>
              <a:t>Installation</a:t>
            </a:r>
            <a:endParaRPr b="1" sz="5500">
              <a:solidFill>
                <a:srgbClr val="3F3F3F"/>
              </a:solidFill>
            </a:endParaRPr>
          </a:p>
          <a:p>
            <a:pPr indent="0" lvl="0" marL="0" marR="0" rtl="0" algn="ctr">
              <a:spcBef>
                <a:spcPts val="0"/>
              </a:spcBef>
              <a:spcAft>
                <a:spcPts val="0"/>
              </a:spcAft>
              <a:buNone/>
            </a:pPr>
            <a:r>
              <a:t/>
            </a:r>
            <a:endParaRPr b="1" sz="5500">
              <a:solidFill>
                <a:srgbClr val="3F3F3F"/>
              </a:solidFill>
            </a:endParaRPr>
          </a:p>
          <a:p>
            <a:pPr indent="0" lvl="0" marL="0" marR="0" rtl="0" algn="ctr">
              <a:spcBef>
                <a:spcPts val="0"/>
              </a:spcBef>
              <a:spcAft>
                <a:spcPts val="0"/>
              </a:spcAft>
              <a:buNone/>
            </a:pPr>
            <a:r>
              <a:rPr b="1" lang="en-US" sz="5500">
                <a:solidFill>
                  <a:srgbClr val="3F3F3F"/>
                </a:solidFill>
              </a:rPr>
              <a:t>Specifications</a:t>
            </a:r>
            <a:endParaRPr b="1" sz="5500">
              <a:solidFill>
                <a:srgbClr val="3F3F3F"/>
              </a:solidFill>
            </a:endParaRPr>
          </a:p>
          <a:p>
            <a:pPr indent="0" lvl="0" marL="0" marR="0" rtl="0" algn="ctr">
              <a:spcBef>
                <a:spcPts val="0"/>
              </a:spcBef>
              <a:spcAft>
                <a:spcPts val="0"/>
              </a:spcAft>
              <a:buNone/>
            </a:pPr>
            <a:r>
              <a:rPr b="1" lang="en-US" sz="5500">
                <a:solidFill>
                  <a:srgbClr val="3F3F3F"/>
                </a:solidFill>
              </a:rPr>
              <a:t>Planning</a:t>
            </a:r>
            <a:endParaRPr b="1" sz="5500">
              <a:solidFill>
                <a:srgbClr val="3F3F3F"/>
              </a:solidFill>
            </a:endParaRPr>
          </a:p>
        </p:txBody>
      </p:sp>
      <p:sp>
        <p:nvSpPr>
          <p:cNvPr id="555" name="Shape 555"/>
          <p:cNvSpPr txBox="1"/>
          <p:nvPr>
            <p:ph idx="12" type="sldNum"/>
          </p:nvPr>
        </p:nvSpPr>
        <p:spPr>
          <a:xfrm>
            <a:off x="21887552" y="12666275"/>
            <a:ext cx="23874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
        <p:nvSpPr>
          <p:cNvPr id="556" name="Shape 556"/>
          <p:cNvSpPr/>
          <p:nvPr/>
        </p:nvSpPr>
        <p:spPr>
          <a:xfrm>
            <a:off x="11041550" y="5425268"/>
            <a:ext cx="3979800" cy="4486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7" name="Shape 557"/>
          <p:cNvSpPr txBox="1"/>
          <p:nvPr/>
        </p:nvSpPr>
        <p:spPr>
          <a:xfrm>
            <a:off x="9808771" y="5632271"/>
            <a:ext cx="6155700" cy="97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500">
                <a:solidFill>
                  <a:srgbClr val="3F3F3F"/>
                </a:solidFill>
              </a:rPr>
              <a:t>Preprocessing</a:t>
            </a:r>
            <a:endParaRPr b="1" sz="5500">
              <a:solidFill>
                <a:srgbClr val="3F3F3F"/>
              </a:solidFill>
            </a:endParaRPr>
          </a:p>
        </p:txBody>
      </p:sp>
      <p:sp>
        <p:nvSpPr>
          <p:cNvPr id="558" name="Shape 558"/>
          <p:cNvSpPr txBox="1"/>
          <p:nvPr/>
        </p:nvSpPr>
        <p:spPr>
          <a:xfrm>
            <a:off x="9961175" y="7842079"/>
            <a:ext cx="6155700" cy="1923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500">
                <a:solidFill>
                  <a:srgbClr val="3F3F3F"/>
                </a:solidFill>
              </a:rPr>
              <a:t>Tracker animation</a:t>
            </a:r>
            <a:endParaRPr b="1" sz="5500">
              <a:solidFill>
                <a:srgbClr val="3F3F3F"/>
              </a:solidFil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Objectives</a:t>
            </a:r>
            <a:endParaRPr/>
          </a:p>
        </p:txBody>
      </p:sp>
      <p:sp>
        <p:nvSpPr>
          <p:cNvPr id="564" name="Shape 564"/>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id="565" name="Shape 565"/>
          <p:cNvPicPr preferRelativeResize="0"/>
          <p:nvPr/>
        </p:nvPicPr>
        <p:blipFill>
          <a:blip r:embed="rId3">
            <a:alphaModFix/>
          </a:blip>
          <a:stretch>
            <a:fillRect/>
          </a:stretch>
        </p:blipFill>
        <p:spPr>
          <a:xfrm>
            <a:off x="21293075" y="351615"/>
            <a:ext cx="2452824" cy="2452824"/>
          </a:xfrm>
          <a:prstGeom prst="rect">
            <a:avLst/>
          </a:prstGeom>
          <a:noFill/>
          <a:ln>
            <a:noFill/>
          </a:ln>
        </p:spPr>
      </p:pic>
      <p:sp>
        <p:nvSpPr>
          <p:cNvPr id="566" name="Shape 566"/>
          <p:cNvSpPr txBox="1"/>
          <p:nvPr/>
        </p:nvSpPr>
        <p:spPr>
          <a:xfrm>
            <a:off x="884475" y="3301100"/>
            <a:ext cx="18744000" cy="5488200"/>
          </a:xfrm>
          <a:prstGeom prst="rect">
            <a:avLst/>
          </a:prstGeom>
          <a:noFill/>
          <a:ln>
            <a:noFill/>
          </a:ln>
        </p:spPr>
        <p:txBody>
          <a:bodyPr anchorCtr="0" anchor="t" bIns="45700" lIns="91425" spcFirstLastPara="1" rIns="91425" wrap="square" tIns="45700">
            <a:noAutofit/>
          </a:bodyPr>
          <a:lstStyle/>
          <a:p>
            <a:pPr indent="-546100" lvl="0" marL="457200" rtl="0">
              <a:lnSpc>
                <a:spcPct val="150000"/>
              </a:lnSpc>
              <a:spcBef>
                <a:spcPts val="0"/>
              </a:spcBef>
              <a:spcAft>
                <a:spcPts val="0"/>
              </a:spcAft>
              <a:buSzPts val="5000"/>
              <a:buChar char="●"/>
            </a:pPr>
            <a:r>
              <a:rPr lang="en-US" sz="5000"/>
              <a:t>Display a moving tracker inside the Oculus Headset</a:t>
            </a:r>
            <a:endParaRPr sz="5000"/>
          </a:p>
          <a:p>
            <a:pPr indent="-546100" lvl="0" marL="457200" rtl="0">
              <a:lnSpc>
                <a:spcPct val="150000"/>
              </a:lnSpc>
              <a:spcBef>
                <a:spcPts val="0"/>
              </a:spcBef>
              <a:spcAft>
                <a:spcPts val="0"/>
              </a:spcAft>
              <a:buSzPts val="5000"/>
              <a:buChar char="●"/>
            </a:pPr>
            <a:r>
              <a:rPr lang="en-US" sz="5000"/>
              <a:t>Display a crosshair to help patient to follow the tracker</a:t>
            </a:r>
            <a:endParaRPr sz="5000"/>
          </a:p>
          <a:p>
            <a:pPr indent="-514350" lvl="0" marL="457200" rtl="0">
              <a:lnSpc>
                <a:spcPct val="150000"/>
              </a:lnSpc>
              <a:spcBef>
                <a:spcPts val="0"/>
              </a:spcBef>
              <a:spcAft>
                <a:spcPts val="0"/>
              </a:spcAft>
              <a:buSzPts val="4500"/>
              <a:buChar char="●"/>
            </a:pPr>
            <a:r>
              <a:rPr lang="en-US" sz="5000"/>
              <a:t>Display acquisition state inside the headset </a:t>
            </a:r>
            <a:r>
              <a:rPr lang="en-US" sz="3500"/>
              <a:t>(waiting, countdown, ended)</a:t>
            </a:r>
            <a:endParaRPr sz="3500"/>
          </a:p>
          <a:p>
            <a:pPr indent="-546100" lvl="0" marL="457200" rtl="0">
              <a:lnSpc>
                <a:spcPct val="150000"/>
              </a:lnSpc>
              <a:spcBef>
                <a:spcPts val="0"/>
              </a:spcBef>
              <a:spcAft>
                <a:spcPts val="0"/>
              </a:spcAft>
              <a:buSzPts val="5000"/>
              <a:buChar char="●"/>
            </a:pPr>
            <a:r>
              <a:rPr lang="en-US" sz="5000"/>
              <a:t>Add parameters to custom the tracker movement</a:t>
            </a:r>
            <a:endParaRPr sz="5000"/>
          </a:p>
          <a:p>
            <a:pPr indent="-546100" lvl="0" marL="457200" rtl="0">
              <a:lnSpc>
                <a:spcPct val="150000"/>
              </a:lnSpc>
              <a:spcBef>
                <a:spcPts val="0"/>
              </a:spcBef>
              <a:spcAft>
                <a:spcPts val="0"/>
              </a:spcAft>
              <a:buSzPts val="5000"/>
              <a:buChar char="●"/>
            </a:pPr>
            <a:r>
              <a:rPr lang="en-US" sz="5000"/>
              <a:t>Adapt the GUI to specify parameters</a:t>
            </a:r>
            <a:endParaRPr sz="5000"/>
          </a:p>
          <a:p>
            <a:pPr indent="0" lvl="0" marL="0" rtl="0">
              <a:lnSpc>
                <a:spcPct val="150000"/>
              </a:lnSpc>
              <a:spcBef>
                <a:spcPts val="0"/>
              </a:spcBef>
              <a:spcAft>
                <a:spcPts val="0"/>
              </a:spcAft>
              <a:buNone/>
            </a:pPr>
            <a:r>
              <a:rPr lang="en-US" sz="5000"/>
              <a:t> 				</a:t>
            </a:r>
            <a:endParaRPr sz="5000"/>
          </a:p>
          <a:p>
            <a:pPr indent="0" lvl="0" marL="457200" rtl="0">
              <a:lnSpc>
                <a:spcPct val="150000"/>
              </a:lnSpc>
              <a:spcBef>
                <a:spcPts val="0"/>
              </a:spcBef>
              <a:spcAft>
                <a:spcPts val="0"/>
              </a:spcAft>
              <a:buNone/>
            </a:pPr>
            <a:r>
              <a:t/>
            </a:r>
            <a:endParaRPr sz="5000"/>
          </a:p>
        </p:txBody>
      </p:sp>
      <p:sp>
        <p:nvSpPr>
          <p:cNvPr id="567" name="Shape 567"/>
          <p:cNvSpPr/>
          <p:nvPr/>
        </p:nvSpPr>
        <p:spPr>
          <a:xfrm>
            <a:off x="19809762" y="3297671"/>
            <a:ext cx="1119150" cy="701838"/>
          </a:xfrm>
          <a:custGeom>
            <a:pathLst>
              <a:path extrusionOk="0" h="21600" w="2160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63D297"/>
          </a:solidFill>
          <a:ln cap="flat" cmpd="sng" w="114300">
            <a:solidFill>
              <a:srgbClr val="00FF00"/>
            </a:solidFill>
            <a:prstDash val="solid"/>
            <a:round/>
            <a:headEnd len="sm" w="sm" type="none"/>
            <a:tailEnd len="sm" w="sm" type="none"/>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68" name="Shape 568"/>
          <p:cNvSpPr/>
          <p:nvPr/>
        </p:nvSpPr>
        <p:spPr>
          <a:xfrm>
            <a:off x="19933221" y="7803511"/>
            <a:ext cx="872208" cy="701838"/>
          </a:xfrm>
          <a:custGeom>
            <a:pathLst>
              <a:path extrusionOk="0" h="21600" w="2160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CC0000"/>
          </a:solidFill>
          <a:ln cap="flat" cmpd="sng" w="114300">
            <a:solidFill>
              <a:srgbClr val="FF0000"/>
            </a:solidFill>
            <a:prstDash val="solid"/>
            <a:round/>
            <a:headEnd len="sm" w="sm" type="none"/>
            <a:tailEnd len="sm" w="sm" type="none"/>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69" name="Shape 569"/>
          <p:cNvSpPr/>
          <p:nvPr/>
        </p:nvSpPr>
        <p:spPr>
          <a:xfrm flipH="1" rot="10800000">
            <a:off x="19805019" y="10560419"/>
            <a:ext cx="976212" cy="221886"/>
          </a:xfrm>
          <a:custGeom>
            <a:pathLst>
              <a:path extrusionOk="0" h="21600" w="2160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rgbClr val="BF9000"/>
          </a:solidFill>
          <a:ln cap="flat" cmpd="sng" w="114300">
            <a:solidFill>
              <a:srgbClr val="FF9900"/>
            </a:solidFill>
            <a:prstDash val="solid"/>
            <a:round/>
            <a:headEnd len="sm" w="sm" type="none"/>
            <a:tailEnd len="sm" w="sm" type="none"/>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70" name="Shape 570"/>
          <p:cNvSpPr/>
          <p:nvPr/>
        </p:nvSpPr>
        <p:spPr>
          <a:xfrm>
            <a:off x="19809762" y="4389549"/>
            <a:ext cx="1119150" cy="701838"/>
          </a:xfrm>
          <a:custGeom>
            <a:pathLst>
              <a:path extrusionOk="0" h="21600" w="2160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63D297"/>
          </a:solidFill>
          <a:ln cap="flat" cmpd="sng" w="114300">
            <a:solidFill>
              <a:srgbClr val="00FF00"/>
            </a:solidFill>
            <a:prstDash val="solid"/>
            <a:round/>
            <a:headEnd len="sm" w="sm" type="none"/>
            <a:tailEnd len="sm" w="sm" type="none"/>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71" name="Shape 571"/>
          <p:cNvSpPr/>
          <p:nvPr/>
        </p:nvSpPr>
        <p:spPr>
          <a:xfrm>
            <a:off x="19809762" y="5557628"/>
            <a:ext cx="1119150" cy="701838"/>
          </a:xfrm>
          <a:custGeom>
            <a:pathLst>
              <a:path extrusionOk="0" h="21600" w="2160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63D297"/>
          </a:solidFill>
          <a:ln cap="flat" cmpd="sng" w="114300">
            <a:solidFill>
              <a:srgbClr val="00FF00"/>
            </a:solidFill>
            <a:prstDash val="solid"/>
            <a:round/>
            <a:headEnd len="sm" w="sm" type="none"/>
            <a:tailEnd len="sm" w="sm" type="none"/>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72" name="Shape 572"/>
          <p:cNvSpPr/>
          <p:nvPr/>
        </p:nvSpPr>
        <p:spPr>
          <a:xfrm>
            <a:off x="19809762" y="6649507"/>
            <a:ext cx="1119150" cy="701838"/>
          </a:xfrm>
          <a:custGeom>
            <a:pathLst>
              <a:path extrusionOk="0" h="21600" w="2160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63D297"/>
          </a:solidFill>
          <a:ln cap="flat" cmpd="sng" w="114300">
            <a:solidFill>
              <a:srgbClr val="00FF00"/>
            </a:solidFill>
            <a:prstDash val="solid"/>
            <a:round/>
            <a:headEnd len="sm" w="sm" type="none"/>
            <a:tailEnd len="sm" w="sm" type="none"/>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73" name="Shape 573"/>
          <p:cNvSpPr/>
          <p:nvPr/>
        </p:nvSpPr>
        <p:spPr>
          <a:xfrm>
            <a:off x="19809762" y="9023765"/>
            <a:ext cx="1119150" cy="701838"/>
          </a:xfrm>
          <a:custGeom>
            <a:pathLst>
              <a:path extrusionOk="0" h="21600" w="2160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63D297"/>
          </a:solidFill>
          <a:ln cap="flat" cmpd="sng" w="114300">
            <a:solidFill>
              <a:srgbClr val="00FF00"/>
            </a:solidFill>
            <a:prstDash val="solid"/>
            <a:round/>
            <a:headEnd len="sm" w="sm" type="none"/>
            <a:tailEnd len="sm" w="sm" type="none"/>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74" name="Shape 574"/>
          <p:cNvSpPr txBox="1"/>
          <p:nvPr>
            <p:ph idx="12" type="sldNum"/>
          </p:nvPr>
        </p:nvSpPr>
        <p:spPr>
          <a:xfrm>
            <a:off x="21558577" y="12666275"/>
            <a:ext cx="27165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
        <p:nvSpPr>
          <p:cNvPr id="575" name="Shape 575"/>
          <p:cNvSpPr/>
          <p:nvPr/>
        </p:nvSpPr>
        <p:spPr>
          <a:xfrm>
            <a:off x="1595675" y="9302425"/>
            <a:ext cx="976200" cy="423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6" name="Shape 576"/>
          <p:cNvSpPr/>
          <p:nvPr/>
        </p:nvSpPr>
        <p:spPr>
          <a:xfrm>
            <a:off x="1595675" y="11571827"/>
            <a:ext cx="976200" cy="423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7" name="Shape 577"/>
          <p:cNvSpPr/>
          <p:nvPr/>
        </p:nvSpPr>
        <p:spPr>
          <a:xfrm>
            <a:off x="19809762" y="11582123"/>
            <a:ext cx="1119150" cy="701838"/>
          </a:xfrm>
          <a:custGeom>
            <a:pathLst>
              <a:path extrusionOk="0" h="21600" w="2160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63D297"/>
          </a:solidFill>
          <a:ln cap="flat" cmpd="sng" w="114300">
            <a:solidFill>
              <a:srgbClr val="00FF00"/>
            </a:solidFill>
            <a:prstDash val="solid"/>
            <a:round/>
            <a:headEnd len="sm" w="sm" type="none"/>
            <a:tailEnd len="sm" w="sm" type="none"/>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78" name="Shape 578"/>
          <p:cNvSpPr txBox="1"/>
          <p:nvPr/>
        </p:nvSpPr>
        <p:spPr>
          <a:xfrm>
            <a:off x="2855325" y="9180800"/>
            <a:ext cx="15274200" cy="10500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n-US" sz="5000"/>
              <a:t>Restart the whole GUI design and architecture</a:t>
            </a:r>
            <a:endParaRPr/>
          </a:p>
        </p:txBody>
      </p:sp>
      <p:sp>
        <p:nvSpPr>
          <p:cNvPr id="579" name="Shape 579"/>
          <p:cNvSpPr txBox="1"/>
          <p:nvPr/>
        </p:nvSpPr>
        <p:spPr>
          <a:xfrm>
            <a:off x="884475" y="10385325"/>
            <a:ext cx="18229800" cy="1050000"/>
          </a:xfrm>
          <a:prstGeom prst="rect">
            <a:avLst/>
          </a:prstGeom>
          <a:noFill/>
          <a:ln>
            <a:noFill/>
          </a:ln>
        </p:spPr>
        <p:txBody>
          <a:bodyPr anchorCtr="0" anchor="ctr" bIns="91425" lIns="91425" spcFirstLastPara="1" rIns="91425" wrap="square" tIns="91425">
            <a:noAutofit/>
          </a:bodyPr>
          <a:lstStyle/>
          <a:p>
            <a:pPr indent="-546100" lvl="0" marL="457200" rtl="0">
              <a:lnSpc>
                <a:spcPct val="150000"/>
              </a:lnSpc>
              <a:spcBef>
                <a:spcPts val="0"/>
              </a:spcBef>
              <a:spcAft>
                <a:spcPts val="0"/>
              </a:spcAft>
              <a:buSzPts val="5000"/>
              <a:buChar char="●"/>
            </a:pPr>
            <a:r>
              <a:rPr lang="en-US" sz="5000"/>
              <a:t>Create one model to distinguish unhealthy patient		</a:t>
            </a:r>
            <a:endParaRPr/>
          </a:p>
        </p:txBody>
      </p:sp>
      <p:sp>
        <p:nvSpPr>
          <p:cNvPr id="580" name="Shape 580"/>
          <p:cNvSpPr txBox="1"/>
          <p:nvPr/>
        </p:nvSpPr>
        <p:spPr>
          <a:xfrm>
            <a:off x="1926800" y="11380800"/>
            <a:ext cx="17518500" cy="1895100"/>
          </a:xfrm>
          <a:prstGeom prst="rect">
            <a:avLst/>
          </a:prstGeom>
          <a:noFill/>
          <a:ln>
            <a:noFill/>
          </a:ln>
        </p:spPr>
        <p:txBody>
          <a:bodyPr anchorCtr="0" anchor="ctr" bIns="91425" lIns="91425" spcFirstLastPara="1" rIns="91425" wrap="square" tIns="91425">
            <a:noAutofit/>
          </a:bodyPr>
          <a:lstStyle/>
          <a:p>
            <a:pPr indent="0" lvl="0" marL="914400" rtl="0">
              <a:spcBef>
                <a:spcPts val="0"/>
              </a:spcBef>
              <a:spcAft>
                <a:spcPts val="0"/>
              </a:spcAft>
              <a:buNone/>
            </a:pPr>
            <a:r>
              <a:rPr lang="en-US" sz="5000"/>
              <a:t>Display three models to help osteopath find a </a:t>
            </a:r>
            <a:endParaRPr sz="5000"/>
          </a:p>
          <a:p>
            <a:pPr indent="457200" lvl="0" marL="457200" rtl="0">
              <a:lnSpc>
                <a:spcPct val="150000"/>
              </a:lnSpc>
              <a:spcBef>
                <a:spcPts val="0"/>
              </a:spcBef>
              <a:spcAft>
                <a:spcPts val="0"/>
              </a:spcAft>
              <a:buNone/>
            </a:pPr>
            <a:r>
              <a:rPr lang="en-US" sz="5000"/>
              <a:t>discriminant point to distinguish patient</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pic>
        <p:nvPicPr>
          <p:cNvPr id="585" name="Shape 585"/>
          <p:cNvPicPr preferRelativeResize="0"/>
          <p:nvPr/>
        </p:nvPicPr>
        <p:blipFill rotWithShape="1">
          <a:blip r:embed="rId3">
            <a:alphaModFix amt="66000"/>
          </a:blip>
          <a:srcRect b="0" l="0" r="-9051" t="0"/>
          <a:stretch/>
        </p:blipFill>
        <p:spPr>
          <a:xfrm>
            <a:off x="-4" y="-4"/>
            <a:ext cx="26583127" cy="13716000"/>
          </a:xfrm>
          <a:prstGeom prst="rect">
            <a:avLst/>
          </a:prstGeom>
          <a:noFill/>
          <a:ln>
            <a:noFill/>
          </a:ln>
        </p:spPr>
      </p:pic>
      <p:sp>
        <p:nvSpPr>
          <p:cNvPr id="586" name="Shape 586"/>
          <p:cNvSpPr txBox="1"/>
          <p:nvPr/>
        </p:nvSpPr>
        <p:spPr>
          <a:xfrm>
            <a:off x="-25" y="0"/>
            <a:ext cx="24377700" cy="13716000"/>
          </a:xfrm>
          <a:prstGeom prst="rect">
            <a:avLst/>
          </a:prstGeom>
          <a:solidFill>
            <a:schemeClr val="accent2">
              <a:alpha val="79610"/>
            </a:scheme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87" name="Shape 587"/>
          <p:cNvSpPr txBox="1"/>
          <p:nvPr/>
        </p:nvSpPr>
        <p:spPr>
          <a:xfrm>
            <a:off x="1717200" y="5657100"/>
            <a:ext cx="20943300" cy="2401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accent1"/>
              </a:buClr>
              <a:buSzPts val="16700"/>
              <a:buFont typeface="Roboto"/>
              <a:buNone/>
            </a:pPr>
            <a:r>
              <a:rPr b="1" lang="en-US" sz="12000">
                <a:solidFill>
                  <a:srgbClr val="FFFFFF"/>
                </a:solidFill>
                <a:latin typeface="Roboto"/>
                <a:ea typeface="Roboto"/>
                <a:cs typeface="Roboto"/>
                <a:sym typeface="Roboto"/>
              </a:rPr>
              <a:t>Conclusion</a:t>
            </a:r>
            <a:endParaRPr b="1" sz="14000">
              <a:solidFill>
                <a:srgbClr val="FFFFFF"/>
              </a:solidFill>
              <a:latin typeface="Roboto"/>
              <a:ea typeface="Roboto"/>
              <a:cs typeface="Roboto"/>
              <a:sym typeface="Roboto"/>
            </a:endParaRPr>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Shape 592"/>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Project management</a:t>
            </a:r>
            <a:endParaRPr/>
          </a:p>
        </p:txBody>
      </p:sp>
      <p:sp>
        <p:nvSpPr>
          <p:cNvPr id="593" name="Shape 593"/>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94" name="Shape 594"/>
          <p:cNvSpPr/>
          <p:nvPr/>
        </p:nvSpPr>
        <p:spPr>
          <a:xfrm>
            <a:off x="4999300" y="2335250"/>
            <a:ext cx="1922700" cy="2010300"/>
          </a:xfrm>
          <a:prstGeom prst="mathPlus">
            <a:avLst>
              <a:gd fmla="val 15914" name="adj1"/>
            </a:avLst>
          </a:prstGeom>
          <a:solidFill>
            <a:srgbClr val="2C99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5" name="Shape 595"/>
          <p:cNvSpPr/>
          <p:nvPr/>
        </p:nvSpPr>
        <p:spPr>
          <a:xfrm>
            <a:off x="15254250" y="2491150"/>
            <a:ext cx="2259000" cy="1442100"/>
          </a:xfrm>
          <a:prstGeom prst="mathMinus">
            <a:avLst>
              <a:gd fmla="val 18330" name="adj1"/>
            </a:avLst>
          </a:prstGeom>
          <a:solidFill>
            <a:srgbClr val="E69E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6" name="Shape 596"/>
          <p:cNvSpPr txBox="1"/>
          <p:nvPr/>
        </p:nvSpPr>
        <p:spPr>
          <a:xfrm rot="5400000">
            <a:off x="7525925" y="7362925"/>
            <a:ext cx="93258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597" name="Shape 597"/>
          <p:cNvSpPr txBox="1"/>
          <p:nvPr/>
        </p:nvSpPr>
        <p:spPr>
          <a:xfrm>
            <a:off x="1936175" y="4269325"/>
            <a:ext cx="8863500" cy="81969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Weekly meetings with the client and the industrial supervisor</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Google Drive with everyone’s planning on it</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Synchronize code with Github</a:t>
            </a:r>
            <a:endParaRPr sz="5500">
              <a:solidFill>
                <a:schemeClr val="dk2"/>
              </a:solidFill>
              <a:latin typeface="Roboto"/>
              <a:ea typeface="Roboto"/>
              <a:cs typeface="Roboto"/>
              <a:sym typeface="Roboto"/>
            </a:endParaRPr>
          </a:p>
        </p:txBody>
      </p:sp>
      <p:sp>
        <p:nvSpPr>
          <p:cNvPr id="598" name="Shape 598"/>
          <p:cNvSpPr txBox="1"/>
          <p:nvPr/>
        </p:nvSpPr>
        <p:spPr>
          <a:xfrm>
            <a:off x="12760150" y="4345550"/>
            <a:ext cx="8863500" cy="74349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Allocate more time for risk management and schedule</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Use a project management software</a:t>
            </a:r>
            <a:endParaRPr sz="5500">
              <a:solidFill>
                <a:schemeClr val="dk2"/>
              </a:solidFill>
              <a:latin typeface="Roboto"/>
              <a:ea typeface="Roboto"/>
              <a:cs typeface="Roboto"/>
              <a:sym typeface="Roboto"/>
            </a:endParaRPr>
          </a:p>
        </p:txBody>
      </p:sp>
      <p:sp>
        <p:nvSpPr>
          <p:cNvPr id="599" name="Shape 599"/>
          <p:cNvSpPr txBox="1"/>
          <p:nvPr>
            <p:ph idx="12" type="sldNum"/>
          </p:nvPr>
        </p:nvSpPr>
        <p:spPr>
          <a:xfrm>
            <a:off x="21623652" y="12666275"/>
            <a:ext cx="26514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txBox="1"/>
          <p:nvPr/>
        </p:nvSpPr>
        <p:spPr>
          <a:xfrm>
            <a:off x="1622425" y="993775"/>
            <a:ext cx="85347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Conclusion</a:t>
            </a:r>
            <a:endParaRPr/>
          </a:p>
        </p:txBody>
      </p:sp>
      <p:sp>
        <p:nvSpPr>
          <p:cNvPr id="605" name="Shape 605"/>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606" name="Shape 606"/>
          <p:cNvSpPr txBox="1"/>
          <p:nvPr/>
        </p:nvSpPr>
        <p:spPr>
          <a:xfrm>
            <a:off x="2353925" y="7329325"/>
            <a:ext cx="19669800" cy="51924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Hard to deal with the uncertainty of the project</a:t>
            </a:r>
            <a:endParaRPr sz="5500">
              <a:solidFill>
                <a:schemeClr val="dk2"/>
              </a:solidFill>
              <a:latin typeface="Roboto"/>
              <a:ea typeface="Roboto"/>
              <a:cs typeface="Roboto"/>
              <a:sym typeface="Roboto"/>
            </a:endParaRPr>
          </a:p>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Very interesting subject </a:t>
            </a:r>
            <a:endParaRPr sz="5500">
              <a:solidFill>
                <a:schemeClr val="dk2"/>
              </a:solidFill>
              <a:latin typeface="Roboto"/>
              <a:ea typeface="Roboto"/>
              <a:cs typeface="Roboto"/>
              <a:sym typeface="Roboto"/>
            </a:endParaRPr>
          </a:p>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Learn new technologies </a:t>
            </a:r>
            <a:endParaRPr sz="5500">
              <a:solidFill>
                <a:schemeClr val="dk2"/>
              </a:solidFill>
              <a:latin typeface="Roboto"/>
              <a:ea typeface="Roboto"/>
              <a:cs typeface="Roboto"/>
              <a:sym typeface="Roboto"/>
            </a:endParaRPr>
          </a:p>
        </p:txBody>
      </p:sp>
      <p:sp>
        <p:nvSpPr>
          <p:cNvPr id="607" name="Shape 607"/>
          <p:cNvSpPr txBox="1"/>
          <p:nvPr>
            <p:ph idx="12" type="sldNum"/>
          </p:nvPr>
        </p:nvSpPr>
        <p:spPr>
          <a:xfrm>
            <a:off x="22203626" y="12666275"/>
            <a:ext cx="20712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
        <p:nvSpPr>
          <p:cNvPr id="608" name="Shape 608"/>
          <p:cNvSpPr txBox="1"/>
          <p:nvPr/>
        </p:nvSpPr>
        <p:spPr>
          <a:xfrm>
            <a:off x="15544913" y="5052288"/>
            <a:ext cx="5753100" cy="7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400"/>
              <a:buFont typeface="Roboto"/>
              <a:buNone/>
            </a:pPr>
            <a:r>
              <a:rPr b="0" i="0" lang="en-US" sz="4400" u="none">
                <a:solidFill>
                  <a:schemeClr val="dk2"/>
                </a:solidFill>
                <a:latin typeface="Roboto"/>
                <a:ea typeface="Roboto"/>
                <a:cs typeface="Roboto"/>
                <a:sym typeface="Roboto"/>
              </a:rPr>
              <a:t>Project Achievements</a:t>
            </a:r>
            <a:endParaRPr/>
          </a:p>
        </p:txBody>
      </p:sp>
      <p:sp>
        <p:nvSpPr>
          <p:cNvPr id="609" name="Shape 609"/>
          <p:cNvSpPr txBox="1"/>
          <p:nvPr/>
        </p:nvSpPr>
        <p:spPr>
          <a:xfrm>
            <a:off x="15500463" y="3839438"/>
            <a:ext cx="2962200" cy="14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8800"/>
              <a:buFont typeface="Roboto"/>
              <a:buNone/>
            </a:pPr>
            <a:r>
              <a:rPr b="1" lang="en-US" sz="8800">
                <a:solidFill>
                  <a:schemeClr val="dk2"/>
                </a:solidFill>
                <a:latin typeface="Roboto"/>
                <a:ea typeface="Roboto"/>
                <a:cs typeface="Roboto"/>
                <a:sym typeface="Roboto"/>
              </a:rPr>
              <a:t>80</a:t>
            </a:r>
            <a:r>
              <a:rPr b="1" i="0" lang="en-US" sz="8800" u="none">
                <a:solidFill>
                  <a:schemeClr val="dk2"/>
                </a:solidFill>
                <a:latin typeface="Roboto"/>
                <a:ea typeface="Roboto"/>
                <a:cs typeface="Roboto"/>
                <a:sym typeface="Roboto"/>
              </a:rPr>
              <a:t>%</a:t>
            </a:r>
            <a:endParaRPr/>
          </a:p>
        </p:txBody>
      </p:sp>
      <p:sp>
        <p:nvSpPr>
          <p:cNvPr id="610" name="Shape 610"/>
          <p:cNvSpPr txBox="1"/>
          <p:nvPr/>
        </p:nvSpPr>
        <p:spPr>
          <a:xfrm>
            <a:off x="2198800" y="5052288"/>
            <a:ext cx="5341800" cy="7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400"/>
              <a:buFont typeface="Roboto"/>
              <a:buNone/>
            </a:pPr>
            <a:r>
              <a:rPr lang="en-US" sz="4400">
                <a:solidFill>
                  <a:schemeClr val="dk2"/>
                </a:solidFill>
                <a:latin typeface="Roboto"/>
                <a:ea typeface="Roboto"/>
                <a:cs typeface="Roboto"/>
                <a:sym typeface="Roboto"/>
              </a:rPr>
              <a:t>Code lines</a:t>
            </a:r>
            <a:endParaRPr/>
          </a:p>
        </p:txBody>
      </p:sp>
      <p:sp>
        <p:nvSpPr>
          <p:cNvPr id="611" name="Shape 611"/>
          <p:cNvSpPr txBox="1"/>
          <p:nvPr/>
        </p:nvSpPr>
        <p:spPr>
          <a:xfrm>
            <a:off x="2198800" y="3839438"/>
            <a:ext cx="5949900" cy="14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8800"/>
              <a:buFont typeface="Roboto"/>
              <a:buNone/>
            </a:pPr>
            <a:r>
              <a:rPr b="1" lang="en-US" sz="8800">
                <a:solidFill>
                  <a:schemeClr val="dk2"/>
                </a:solidFill>
                <a:latin typeface="Roboto"/>
                <a:ea typeface="Roboto"/>
                <a:cs typeface="Roboto"/>
                <a:sym typeface="Roboto"/>
              </a:rPr>
              <a:t>7362</a:t>
            </a:r>
            <a:endParaRPr/>
          </a:p>
        </p:txBody>
      </p:sp>
      <p:sp>
        <p:nvSpPr>
          <p:cNvPr id="612" name="Shape 612"/>
          <p:cNvSpPr txBox="1"/>
          <p:nvPr/>
        </p:nvSpPr>
        <p:spPr>
          <a:xfrm>
            <a:off x="8285275" y="5052288"/>
            <a:ext cx="6072300" cy="7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400"/>
              <a:buFont typeface="Roboto"/>
              <a:buNone/>
            </a:pPr>
            <a:r>
              <a:rPr lang="en-US" sz="4400">
                <a:solidFill>
                  <a:schemeClr val="dk2"/>
                </a:solidFill>
                <a:latin typeface="Roboto"/>
                <a:ea typeface="Roboto"/>
                <a:cs typeface="Roboto"/>
                <a:sym typeface="Roboto"/>
              </a:rPr>
              <a:t>weeks of work</a:t>
            </a:r>
            <a:endParaRPr/>
          </a:p>
        </p:txBody>
      </p:sp>
      <p:sp>
        <p:nvSpPr>
          <p:cNvPr id="613" name="Shape 613"/>
          <p:cNvSpPr txBox="1"/>
          <p:nvPr/>
        </p:nvSpPr>
        <p:spPr>
          <a:xfrm>
            <a:off x="8240825" y="3839438"/>
            <a:ext cx="5948400" cy="14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8800"/>
              <a:buFont typeface="Roboto"/>
              <a:buNone/>
            </a:pPr>
            <a:r>
              <a:rPr b="1" lang="en-US" sz="8800">
                <a:solidFill>
                  <a:schemeClr val="dk2"/>
                </a:solidFill>
                <a:latin typeface="Roboto"/>
                <a:ea typeface="Roboto"/>
                <a:cs typeface="Roboto"/>
                <a:sym typeface="Roboto"/>
              </a:rPr>
              <a:t>7</a:t>
            </a:r>
            <a:endParaRPr/>
          </a:p>
        </p:txBody>
      </p:sp>
      <p:cxnSp>
        <p:nvCxnSpPr>
          <p:cNvPr id="614" name="Shape 614"/>
          <p:cNvCxnSpPr/>
          <p:nvPr/>
        </p:nvCxnSpPr>
        <p:spPr>
          <a:xfrm>
            <a:off x="14936900" y="3048863"/>
            <a:ext cx="0" cy="3635400"/>
          </a:xfrm>
          <a:prstGeom prst="straightConnector1">
            <a:avLst/>
          </a:prstGeom>
          <a:noFill/>
          <a:ln cap="flat" cmpd="sng" w="76200">
            <a:solidFill>
              <a:srgbClr val="E69E00"/>
            </a:solidFill>
            <a:prstDash val="solid"/>
            <a:miter lim="800000"/>
            <a:headEnd len="med" w="med" type="none"/>
            <a:tailEnd len="med" w="med" type="none"/>
          </a:ln>
        </p:spPr>
      </p:cxnSp>
      <p:cxnSp>
        <p:nvCxnSpPr>
          <p:cNvPr id="615" name="Shape 615"/>
          <p:cNvCxnSpPr/>
          <p:nvPr/>
        </p:nvCxnSpPr>
        <p:spPr>
          <a:xfrm>
            <a:off x="7532800" y="3048863"/>
            <a:ext cx="0" cy="3635400"/>
          </a:xfrm>
          <a:prstGeom prst="straightConnector1">
            <a:avLst/>
          </a:prstGeom>
          <a:noFill/>
          <a:ln cap="flat" cmpd="sng" w="76200">
            <a:solidFill>
              <a:schemeClr val="accent2"/>
            </a:solidFill>
            <a:prstDash val="solid"/>
            <a:miter lim="800000"/>
            <a:headEnd len="med" w="med" type="none"/>
            <a:tailEnd len="med" w="med" type="none"/>
          </a:ln>
        </p:spPr>
      </p:cxnSp>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Shape 620"/>
          <p:cNvSpPr txBox="1"/>
          <p:nvPr/>
        </p:nvSpPr>
        <p:spPr>
          <a:xfrm>
            <a:off x="1622425" y="993775"/>
            <a:ext cx="85347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But...</a:t>
            </a:r>
            <a:endParaRPr/>
          </a:p>
        </p:txBody>
      </p:sp>
      <p:sp>
        <p:nvSpPr>
          <p:cNvPr id="621" name="Shape 621"/>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622" name="Shape 622"/>
          <p:cNvSpPr txBox="1"/>
          <p:nvPr>
            <p:ph idx="12" type="sldNum"/>
          </p:nvPr>
        </p:nvSpPr>
        <p:spPr>
          <a:xfrm>
            <a:off x="22203626" y="12666275"/>
            <a:ext cx="20712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pic>
        <p:nvPicPr>
          <p:cNvPr id="623" name="Shape 623"/>
          <p:cNvPicPr preferRelativeResize="0"/>
          <p:nvPr/>
        </p:nvPicPr>
        <p:blipFill>
          <a:blip r:embed="rId3">
            <a:alphaModFix/>
          </a:blip>
          <a:stretch>
            <a:fillRect/>
          </a:stretch>
        </p:blipFill>
        <p:spPr>
          <a:xfrm>
            <a:off x="14852975" y="2886337"/>
            <a:ext cx="8097575" cy="7943325"/>
          </a:xfrm>
          <a:prstGeom prst="rect">
            <a:avLst/>
          </a:prstGeom>
          <a:noFill/>
          <a:ln>
            <a:noFill/>
          </a:ln>
        </p:spPr>
      </p:pic>
      <p:sp>
        <p:nvSpPr>
          <p:cNvPr id="624" name="Shape 624"/>
          <p:cNvSpPr txBox="1"/>
          <p:nvPr/>
        </p:nvSpPr>
        <p:spPr>
          <a:xfrm>
            <a:off x="1622425" y="3323175"/>
            <a:ext cx="12976200" cy="10500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One risk forgotten...</a:t>
            </a:r>
            <a:endParaRPr sz="5500">
              <a:solidFill>
                <a:schemeClr val="dk2"/>
              </a:solidFill>
              <a:latin typeface="Roboto"/>
              <a:ea typeface="Roboto"/>
              <a:cs typeface="Roboto"/>
              <a:sym typeface="Roboto"/>
            </a:endParaRPr>
          </a:p>
          <a:p>
            <a:pPr indent="0" lvl="0" marL="0" marR="0" rtl="0" algn="ctr">
              <a:lnSpc>
                <a:spcPct val="200000"/>
              </a:lnSpc>
              <a:spcBef>
                <a:spcPts val="0"/>
              </a:spcBef>
              <a:spcAft>
                <a:spcPts val="0"/>
              </a:spcAft>
              <a:buNone/>
            </a:pPr>
            <a:r>
              <a:t/>
            </a:r>
            <a:endParaRPr sz="5500">
              <a:solidFill>
                <a:schemeClr val="dk2"/>
              </a:solidFill>
              <a:latin typeface="Roboto"/>
              <a:ea typeface="Roboto"/>
              <a:cs typeface="Roboto"/>
              <a:sym typeface="Roboto"/>
            </a:endParaRPr>
          </a:p>
        </p:txBody>
      </p:sp>
      <p:sp>
        <p:nvSpPr>
          <p:cNvPr id="625" name="Shape 625"/>
          <p:cNvSpPr txBox="1"/>
          <p:nvPr/>
        </p:nvSpPr>
        <p:spPr>
          <a:xfrm>
            <a:off x="1634900" y="4806232"/>
            <a:ext cx="13817700" cy="2798700"/>
          </a:xfrm>
          <a:prstGeom prst="rect">
            <a:avLst/>
          </a:prstGeom>
          <a:noFill/>
          <a:ln>
            <a:noFill/>
          </a:ln>
        </p:spPr>
        <p:txBody>
          <a:bodyPr anchorCtr="0" anchor="ctr" bIns="91425" lIns="91425" spcFirstLastPara="1" rIns="91425" wrap="square" tIns="91425">
            <a:noAutofit/>
          </a:bodyPr>
          <a:lstStyle/>
          <a:p>
            <a:pPr indent="-577850" lvl="0" marL="457200" rtl="0">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Global </a:t>
            </a:r>
            <a:r>
              <a:rPr lang="en-US" sz="5500">
                <a:solidFill>
                  <a:schemeClr val="dk2"/>
                </a:solidFill>
                <a:latin typeface="Roboto"/>
                <a:ea typeface="Roboto"/>
                <a:cs typeface="Roboto"/>
                <a:sym typeface="Roboto"/>
              </a:rPr>
              <a:t>Oculus shutdown</a:t>
            </a:r>
            <a:endParaRPr sz="5500">
              <a:solidFill>
                <a:schemeClr val="dk2"/>
              </a:solidFill>
              <a:latin typeface="Roboto"/>
              <a:ea typeface="Roboto"/>
              <a:cs typeface="Roboto"/>
              <a:sym typeface="Roboto"/>
            </a:endParaRPr>
          </a:p>
          <a:p>
            <a:pPr indent="0" lvl="0" marL="0" rtl="0" algn="ctr">
              <a:lnSpc>
                <a:spcPct val="200000"/>
              </a:lnSpc>
              <a:spcBef>
                <a:spcPts val="0"/>
              </a:spcBef>
              <a:spcAft>
                <a:spcPts val="0"/>
              </a:spcAft>
              <a:buNone/>
            </a:pPr>
            <a:r>
              <a:t/>
            </a:r>
            <a:endParaRPr/>
          </a:p>
        </p:txBody>
      </p:sp>
      <p:sp>
        <p:nvSpPr>
          <p:cNvPr id="626" name="Shape 626"/>
          <p:cNvSpPr txBox="1"/>
          <p:nvPr/>
        </p:nvSpPr>
        <p:spPr>
          <a:xfrm flipH="1">
            <a:off x="1635125" y="6344757"/>
            <a:ext cx="11271600" cy="6450600"/>
          </a:xfrm>
          <a:prstGeom prst="rect">
            <a:avLst/>
          </a:prstGeom>
          <a:noFill/>
          <a:ln>
            <a:noFill/>
          </a:ln>
        </p:spPr>
        <p:txBody>
          <a:bodyPr anchorCtr="0" anchor="ctr" bIns="91425" lIns="91425" spcFirstLastPara="1" rIns="91425" wrap="square" tIns="91425">
            <a:noAutofit/>
          </a:bodyPr>
          <a:lstStyle/>
          <a:p>
            <a:pPr indent="-577850" lvl="0" marL="457200" rtl="0">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Security certificates not updated</a:t>
            </a:r>
            <a:endParaRPr sz="5500">
              <a:solidFill>
                <a:schemeClr val="dk2"/>
              </a:solidFill>
              <a:latin typeface="Roboto"/>
              <a:ea typeface="Roboto"/>
              <a:cs typeface="Roboto"/>
              <a:sym typeface="Roboto"/>
            </a:endParaRPr>
          </a:p>
          <a:p>
            <a:pPr indent="0" lvl="0" marL="0" rtl="0">
              <a:lnSpc>
                <a:spcPct val="200000"/>
              </a:lnSpc>
              <a:spcBef>
                <a:spcPts val="0"/>
              </a:spcBef>
              <a:spcAft>
                <a:spcPts val="0"/>
              </a:spcAft>
              <a:buNone/>
            </a:pPr>
            <a:r>
              <a:t/>
            </a:r>
            <a:endParaRPr sz="5500">
              <a:solidFill>
                <a:schemeClr val="dk2"/>
              </a:solidFill>
              <a:latin typeface="Roboto"/>
              <a:ea typeface="Roboto"/>
              <a:cs typeface="Roboto"/>
              <a:sym typeface="Roboto"/>
            </a:endParaRPr>
          </a:p>
          <a:p>
            <a:pPr indent="0" lvl="0" marL="0" rtl="0" algn="ctr">
              <a:lnSpc>
                <a:spcPct val="200000"/>
              </a:lnSpc>
              <a:spcBef>
                <a:spcPts val="0"/>
              </a:spcBef>
              <a:spcAft>
                <a:spcPts val="0"/>
              </a:spcAft>
              <a:buNone/>
            </a:pPr>
            <a:r>
              <a:rPr b="1" lang="en-US" sz="7200">
                <a:solidFill>
                  <a:schemeClr val="dk2"/>
                </a:solidFill>
                <a:latin typeface="Roboto"/>
                <a:ea typeface="Roboto"/>
                <a:cs typeface="Roboto"/>
                <a:sym typeface="Roboto"/>
              </a:rPr>
              <a:t>THANKS OCULUS ! </a:t>
            </a:r>
            <a:endParaRPr b="1" sz="7200"/>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Shape 631"/>
          <p:cNvSpPr txBox="1"/>
          <p:nvPr/>
        </p:nvSpPr>
        <p:spPr>
          <a:xfrm>
            <a:off x="6026150" y="5057775"/>
            <a:ext cx="12369800" cy="1760537"/>
          </a:xfrm>
          <a:prstGeom prst="rect">
            <a:avLst/>
          </a:prstGeom>
          <a:noFill/>
          <a:ln>
            <a:noFill/>
          </a:ln>
        </p:spPr>
        <p:txBody>
          <a:bodyPr anchorCtr="0" anchor="t" bIns="45700" lIns="91425" spcFirstLastPara="1" rIns="91425" wrap="square" tIns="45700">
            <a:noAutofit/>
          </a:bodyPr>
          <a:lstStyle/>
          <a:p>
            <a:pPr indent="0" lvl="0" marL="0" marR="0" rtl="0" algn="ctr">
              <a:lnSpc>
                <a:spcPct val="96296"/>
              </a:lnSpc>
              <a:spcBef>
                <a:spcPts val="0"/>
              </a:spcBef>
              <a:spcAft>
                <a:spcPts val="0"/>
              </a:spcAft>
              <a:buClr>
                <a:schemeClr val="accent2"/>
              </a:buClr>
              <a:buSzPts val="13500"/>
              <a:buFont typeface="Roboto"/>
              <a:buNone/>
            </a:pPr>
            <a:r>
              <a:rPr b="1" i="0" lang="en-US" sz="13500" u="none">
                <a:solidFill>
                  <a:schemeClr val="accent2"/>
                </a:solidFill>
                <a:latin typeface="Roboto"/>
                <a:ea typeface="Roboto"/>
                <a:cs typeface="Roboto"/>
                <a:sym typeface="Roboto"/>
              </a:rPr>
              <a:t>Any</a:t>
            </a:r>
            <a:r>
              <a:rPr b="1" i="0" lang="en-US" sz="13500" u="none">
                <a:solidFill>
                  <a:schemeClr val="accent1"/>
                </a:solidFill>
                <a:latin typeface="Roboto"/>
                <a:ea typeface="Roboto"/>
                <a:cs typeface="Roboto"/>
                <a:sym typeface="Roboto"/>
              </a:rPr>
              <a:t> </a:t>
            </a:r>
            <a:r>
              <a:rPr b="1" i="0" lang="en-US" sz="13500" u="none">
                <a:solidFill>
                  <a:schemeClr val="dk2"/>
                </a:solidFill>
                <a:latin typeface="Roboto"/>
                <a:ea typeface="Roboto"/>
                <a:cs typeface="Roboto"/>
                <a:sym typeface="Roboto"/>
              </a:rPr>
              <a:t>Questions?</a:t>
            </a:r>
            <a:endParaRPr/>
          </a:p>
        </p:txBody>
      </p:sp>
      <p:sp>
        <p:nvSpPr>
          <p:cNvPr id="632" name="Shape 632"/>
          <p:cNvSpPr txBox="1"/>
          <p:nvPr>
            <p:ph idx="12" type="sldNum"/>
          </p:nvPr>
        </p:nvSpPr>
        <p:spPr>
          <a:xfrm>
            <a:off x="21999926" y="12666275"/>
            <a:ext cx="22749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6" name="Shape 636"/>
        <p:cNvGrpSpPr/>
        <p:nvPr/>
      </p:nvGrpSpPr>
      <p:grpSpPr>
        <a:xfrm>
          <a:off x="0" y="0"/>
          <a:ext cx="0" cy="0"/>
          <a:chOff x="0" y="0"/>
          <a:chExt cx="0" cy="0"/>
        </a:xfrm>
      </p:grpSpPr>
      <p:sp>
        <p:nvSpPr>
          <p:cNvPr id="637" name="Shape 637"/>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GUI comparison</a:t>
            </a:r>
            <a:endParaRPr/>
          </a:p>
        </p:txBody>
      </p:sp>
      <p:sp>
        <p:nvSpPr>
          <p:cNvPr id="638" name="Shape 638"/>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id="639" name="Shape 639"/>
          <p:cNvPicPr preferRelativeResize="0"/>
          <p:nvPr/>
        </p:nvPicPr>
        <p:blipFill>
          <a:blip r:embed="rId3">
            <a:alphaModFix/>
          </a:blip>
          <a:stretch>
            <a:fillRect/>
          </a:stretch>
        </p:blipFill>
        <p:spPr>
          <a:xfrm>
            <a:off x="11366276" y="2298677"/>
            <a:ext cx="12692974" cy="10400575"/>
          </a:xfrm>
          <a:prstGeom prst="rect">
            <a:avLst/>
          </a:prstGeom>
          <a:noFill/>
          <a:ln>
            <a:noFill/>
          </a:ln>
        </p:spPr>
      </p:pic>
      <p:pic>
        <p:nvPicPr>
          <p:cNvPr id="640" name="Shape 640"/>
          <p:cNvPicPr preferRelativeResize="0"/>
          <p:nvPr/>
        </p:nvPicPr>
        <p:blipFill>
          <a:blip r:embed="rId4">
            <a:alphaModFix/>
          </a:blip>
          <a:stretch>
            <a:fillRect/>
          </a:stretch>
        </p:blipFill>
        <p:spPr>
          <a:xfrm>
            <a:off x="253975" y="4170125"/>
            <a:ext cx="11112301" cy="5957859"/>
          </a:xfrm>
          <a:prstGeom prst="rect">
            <a:avLst/>
          </a:prstGeom>
          <a:noFill/>
          <a:ln>
            <a:noFill/>
          </a:ln>
        </p:spPr>
      </p:pic>
    </p:spTree>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4" name="Shape 644"/>
        <p:cNvGrpSpPr/>
        <p:nvPr/>
      </p:nvGrpSpPr>
      <p:grpSpPr>
        <a:xfrm>
          <a:off x="0" y="0"/>
          <a:ext cx="0" cy="0"/>
          <a:chOff x="0" y="0"/>
          <a:chExt cx="0" cy="0"/>
        </a:xfrm>
      </p:grpSpPr>
      <p:sp>
        <p:nvSpPr>
          <p:cNvPr id="645" name="Shape 645"/>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Socket communication</a:t>
            </a:r>
            <a:endParaRPr/>
          </a:p>
        </p:txBody>
      </p:sp>
      <p:sp>
        <p:nvSpPr>
          <p:cNvPr id="646" name="Shape 646"/>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id="647" name="Shape 647"/>
          <p:cNvPicPr preferRelativeResize="0"/>
          <p:nvPr/>
        </p:nvPicPr>
        <p:blipFill>
          <a:blip r:embed="rId3">
            <a:alphaModFix/>
          </a:blip>
          <a:stretch>
            <a:fillRect/>
          </a:stretch>
        </p:blipFill>
        <p:spPr>
          <a:xfrm>
            <a:off x="12555300" y="484325"/>
            <a:ext cx="10765100" cy="12747350"/>
          </a:xfrm>
          <a:prstGeom prst="rect">
            <a:avLst/>
          </a:prstGeom>
          <a:noFill/>
          <a:ln>
            <a:noFill/>
          </a:ln>
        </p:spPr>
      </p:pic>
      <p:sp>
        <p:nvSpPr>
          <p:cNvPr id="648" name="Shape 648"/>
          <p:cNvSpPr txBox="1"/>
          <p:nvPr/>
        </p:nvSpPr>
        <p:spPr>
          <a:xfrm>
            <a:off x="1936175" y="3019450"/>
            <a:ext cx="10619100" cy="102147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15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Allows to pass parameters and events between the two applications.</a:t>
            </a:r>
            <a:endParaRPr sz="5500">
              <a:solidFill>
                <a:schemeClr val="dk2"/>
              </a:solidFill>
              <a:latin typeface="Roboto"/>
              <a:ea typeface="Roboto"/>
              <a:cs typeface="Roboto"/>
              <a:sym typeface="Roboto"/>
            </a:endParaRPr>
          </a:p>
          <a:p>
            <a:pPr indent="-577850" lvl="0" marL="457200" marR="0" rtl="0" algn="l">
              <a:lnSpc>
                <a:spcPct val="15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GUI creates the socket server and Unity connects to it</a:t>
            </a:r>
            <a:endParaRPr sz="5500">
              <a:solidFill>
                <a:schemeClr val="dk2"/>
              </a:solidFill>
              <a:latin typeface="Roboto"/>
              <a:ea typeface="Roboto"/>
              <a:cs typeface="Roboto"/>
              <a:sym typeface="Roboto"/>
            </a:endParaRPr>
          </a:p>
        </p:txBody>
      </p:sp>
    </p:spTree>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3" name="Shape 653"/>
        <p:cNvGrpSpPr/>
        <p:nvPr/>
      </p:nvGrpSpPr>
      <p:grpSpPr>
        <a:xfrm>
          <a:off x="0" y="0"/>
          <a:ext cx="0" cy="0"/>
          <a:chOff x="0" y="0"/>
          <a:chExt cx="0" cy="0"/>
        </a:xfrm>
      </p:grpSpPr>
      <p:sp>
        <p:nvSpPr>
          <p:cNvPr id="654" name="Shape 654"/>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Hulls and Splines</a:t>
            </a:r>
            <a:endParaRPr b="1" sz="7000">
              <a:solidFill>
                <a:schemeClr val="dk2"/>
              </a:solidFill>
              <a:latin typeface="Roboto"/>
              <a:ea typeface="Roboto"/>
              <a:cs typeface="Roboto"/>
              <a:sym typeface="Roboto"/>
            </a:endParaRPr>
          </a:p>
        </p:txBody>
      </p:sp>
      <p:sp>
        <p:nvSpPr>
          <p:cNvPr id="655" name="Shape 655"/>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656" name="Shape 656"/>
          <p:cNvSpPr txBox="1"/>
          <p:nvPr/>
        </p:nvSpPr>
        <p:spPr>
          <a:xfrm>
            <a:off x="11886300" y="661075"/>
            <a:ext cx="10024200" cy="18339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rPr lang="en-US" sz="5500">
                <a:solidFill>
                  <a:schemeClr val="dk2"/>
                </a:solidFill>
                <a:latin typeface="Roboto"/>
                <a:ea typeface="Roboto"/>
                <a:cs typeface="Roboto"/>
                <a:sym typeface="Roboto"/>
              </a:rPr>
              <a:t>Idea: </a:t>
            </a:r>
            <a:r>
              <a:rPr b="1" lang="en-US" sz="5500">
                <a:solidFill>
                  <a:schemeClr val="dk2"/>
                </a:solidFill>
                <a:latin typeface="Roboto"/>
                <a:ea typeface="Roboto"/>
                <a:cs typeface="Roboto"/>
                <a:sym typeface="Roboto"/>
              </a:rPr>
              <a:t>boundaries</a:t>
            </a:r>
            <a:r>
              <a:rPr lang="en-US" sz="5500">
                <a:solidFill>
                  <a:schemeClr val="dk2"/>
                </a:solidFill>
                <a:latin typeface="Roboto"/>
                <a:ea typeface="Roboto"/>
                <a:cs typeface="Roboto"/>
                <a:sym typeface="Roboto"/>
              </a:rPr>
              <a:t> &amp; </a:t>
            </a:r>
            <a:r>
              <a:rPr b="1" lang="en-US" sz="5500">
                <a:solidFill>
                  <a:schemeClr val="dk2"/>
                </a:solidFill>
                <a:latin typeface="Roboto"/>
                <a:ea typeface="Roboto"/>
                <a:cs typeface="Roboto"/>
                <a:sym typeface="Roboto"/>
              </a:rPr>
              <a:t>variability</a:t>
            </a:r>
            <a:endParaRPr b="1" sz="55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t/>
            </a:r>
            <a:endParaRPr sz="5500">
              <a:solidFill>
                <a:schemeClr val="dk2"/>
              </a:solidFill>
              <a:latin typeface="Roboto"/>
              <a:ea typeface="Roboto"/>
              <a:cs typeface="Roboto"/>
              <a:sym typeface="Roboto"/>
            </a:endParaRPr>
          </a:p>
        </p:txBody>
      </p:sp>
      <p:pic>
        <p:nvPicPr>
          <p:cNvPr id="657" name="Shape 657"/>
          <p:cNvPicPr preferRelativeResize="0"/>
          <p:nvPr/>
        </p:nvPicPr>
        <p:blipFill rotWithShape="1">
          <a:blip r:embed="rId3">
            <a:alphaModFix/>
          </a:blip>
          <a:srcRect b="5509" l="10086" r="6342" t="10116"/>
          <a:stretch/>
        </p:blipFill>
        <p:spPr>
          <a:xfrm>
            <a:off x="11662016" y="2162275"/>
            <a:ext cx="12715635" cy="11590649"/>
          </a:xfrm>
          <a:prstGeom prst="rect">
            <a:avLst/>
          </a:prstGeom>
          <a:noFill/>
          <a:ln>
            <a:noFill/>
          </a:ln>
        </p:spPr>
      </p:pic>
      <p:pic>
        <p:nvPicPr>
          <p:cNvPr descr="Résultat de recherche d'images pour &quot;spline interpoation&quot;" id="658" name="Shape 658"/>
          <p:cNvPicPr preferRelativeResize="0"/>
          <p:nvPr/>
        </p:nvPicPr>
        <p:blipFill rotWithShape="1">
          <a:blip r:embed="rId4">
            <a:alphaModFix/>
          </a:blip>
          <a:srcRect b="12465" l="2550" r="27966" t="7005"/>
          <a:stretch/>
        </p:blipFill>
        <p:spPr>
          <a:xfrm>
            <a:off x="476025" y="7045450"/>
            <a:ext cx="11097752" cy="6490393"/>
          </a:xfrm>
          <a:prstGeom prst="rect">
            <a:avLst/>
          </a:prstGeom>
          <a:noFill/>
          <a:ln>
            <a:noFill/>
          </a:ln>
        </p:spPr>
      </p:pic>
      <p:pic>
        <p:nvPicPr>
          <p:cNvPr id="659" name="Shape 659"/>
          <p:cNvPicPr preferRelativeResize="0"/>
          <p:nvPr/>
        </p:nvPicPr>
        <p:blipFill rotWithShape="1">
          <a:blip r:embed="rId5">
            <a:alphaModFix/>
          </a:blip>
          <a:srcRect b="25219" l="17754" r="37857" t="36027"/>
          <a:stretch/>
        </p:blipFill>
        <p:spPr>
          <a:xfrm>
            <a:off x="1279375" y="2716250"/>
            <a:ext cx="9140624" cy="4645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nvSpPr>
        <p:spPr>
          <a:xfrm>
            <a:off x="2440075" y="3336225"/>
            <a:ext cx="21276000" cy="10255800"/>
          </a:xfrm>
          <a:prstGeom prst="rect">
            <a:avLst/>
          </a:prstGeom>
          <a:noFill/>
          <a:ln>
            <a:noFill/>
          </a:ln>
        </p:spPr>
        <p:txBody>
          <a:bodyPr anchorCtr="0" anchor="t" bIns="45700" lIns="91425" spcFirstLastPara="1" rIns="91425" wrap="square" tIns="45700">
            <a:noAutofit/>
          </a:bodyPr>
          <a:lstStyle/>
          <a:p>
            <a:pPr indent="-685800" lvl="0" marL="457200" marR="0" rtl="0" algn="l">
              <a:lnSpc>
                <a:spcPct val="200000"/>
              </a:lnSpc>
              <a:spcBef>
                <a:spcPts val="0"/>
              </a:spcBef>
              <a:spcAft>
                <a:spcPts val="0"/>
              </a:spcAft>
              <a:buClr>
                <a:schemeClr val="dk2"/>
              </a:buClr>
              <a:buSzPts val="7200"/>
              <a:buFont typeface="Roboto"/>
              <a:buAutoNum type="romanUcPeriod"/>
            </a:pPr>
            <a:r>
              <a:rPr lang="en-US" sz="7200">
                <a:solidFill>
                  <a:schemeClr val="dk2"/>
                </a:solidFill>
                <a:latin typeface="Roboto"/>
                <a:ea typeface="Roboto"/>
                <a:cs typeface="Roboto"/>
                <a:sym typeface="Roboto"/>
              </a:rPr>
              <a:t>GUI and 3D part</a:t>
            </a:r>
            <a:endParaRPr sz="7200">
              <a:solidFill>
                <a:schemeClr val="dk2"/>
              </a:solidFill>
              <a:latin typeface="Roboto"/>
              <a:ea typeface="Roboto"/>
              <a:cs typeface="Roboto"/>
              <a:sym typeface="Roboto"/>
            </a:endParaRPr>
          </a:p>
          <a:p>
            <a:pPr indent="-685800" lvl="0" marL="457200" marR="0" rtl="0" algn="l">
              <a:lnSpc>
                <a:spcPct val="200000"/>
              </a:lnSpc>
              <a:spcBef>
                <a:spcPts val="0"/>
              </a:spcBef>
              <a:spcAft>
                <a:spcPts val="0"/>
              </a:spcAft>
              <a:buClr>
                <a:schemeClr val="dk2"/>
              </a:buClr>
              <a:buSzPts val="7200"/>
              <a:buFont typeface="Roboto"/>
              <a:buAutoNum type="romanUcPeriod"/>
            </a:pPr>
            <a:r>
              <a:rPr lang="en-US" sz="7200">
                <a:solidFill>
                  <a:schemeClr val="dk2"/>
                </a:solidFill>
                <a:latin typeface="Roboto"/>
                <a:ea typeface="Roboto"/>
                <a:cs typeface="Roboto"/>
                <a:sym typeface="Roboto"/>
              </a:rPr>
              <a:t>Math/Data Analysis</a:t>
            </a:r>
            <a:endParaRPr sz="7200">
              <a:solidFill>
                <a:schemeClr val="dk2"/>
              </a:solidFill>
              <a:latin typeface="Roboto"/>
              <a:ea typeface="Roboto"/>
              <a:cs typeface="Roboto"/>
              <a:sym typeface="Roboto"/>
            </a:endParaRPr>
          </a:p>
          <a:p>
            <a:pPr indent="-685800" lvl="0" marL="457200" marR="0" rtl="0" algn="l">
              <a:lnSpc>
                <a:spcPct val="200000"/>
              </a:lnSpc>
              <a:spcBef>
                <a:spcPts val="0"/>
              </a:spcBef>
              <a:spcAft>
                <a:spcPts val="0"/>
              </a:spcAft>
              <a:buClr>
                <a:schemeClr val="dk2"/>
              </a:buClr>
              <a:buSzPts val="7200"/>
              <a:buFont typeface="Roboto"/>
              <a:buAutoNum type="romanUcPeriod"/>
            </a:pPr>
            <a:r>
              <a:rPr lang="en-US" sz="7200">
                <a:solidFill>
                  <a:schemeClr val="dk2"/>
                </a:solidFill>
                <a:latin typeface="Roboto"/>
                <a:ea typeface="Roboto"/>
                <a:cs typeface="Roboto"/>
                <a:sym typeface="Roboto"/>
              </a:rPr>
              <a:t>Project management</a:t>
            </a:r>
            <a:endParaRPr sz="7200">
              <a:solidFill>
                <a:schemeClr val="dk2"/>
              </a:solidFill>
              <a:latin typeface="Roboto"/>
              <a:ea typeface="Roboto"/>
              <a:cs typeface="Roboto"/>
              <a:sym typeface="Roboto"/>
            </a:endParaRPr>
          </a:p>
        </p:txBody>
      </p:sp>
      <p:sp>
        <p:nvSpPr>
          <p:cNvPr id="240" name="Shape 240"/>
          <p:cNvSpPr txBox="1"/>
          <p:nvPr/>
        </p:nvSpPr>
        <p:spPr>
          <a:xfrm>
            <a:off x="952200" y="444225"/>
            <a:ext cx="13297200" cy="183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700"/>
              <a:buFont typeface="Roboto"/>
              <a:buNone/>
            </a:pPr>
            <a:r>
              <a:rPr b="1" lang="en-US" sz="12000">
                <a:solidFill>
                  <a:schemeClr val="accent1"/>
                </a:solidFill>
                <a:latin typeface="Roboto"/>
                <a:ea typeface="Roboto"/>
                <a:cs typeface="Roboto"/>
                <a:sym typeface="Roboto"/>
              </a:rPr>
              <a:t>Outline</a:t>
            </a:r>
            <a:endParaRPr sz="12000"/>
          </a:p>
        </p:txBody>
      </p:sp>
      <p:sp>
        <p:nvSpPr>
          <p:cNvPr id="241" name="Shape 241"/>
          <p:cNvSpPr/>
          <p:nvPr/>
        </p:nvSpPr>
        <p:spPr>
          <a:xfrm>
            <a:off x="0" y="0"/>
            <a:ext cx="24377649" cy="13716002"/>
          </a:xfrm>
          <a:custGeom>
            <a:pathLst>
              <a:path extrusionOk="0" h="11023" w="19590">
                <a:moveTo>
                  <a:pt x="19589" y="11022"/>
                </a:moveTo>
                <a:lnTo>
                  <a:pt x="0" y="11022"/>
                </a:lnTo>
                <a:lnTo>
                  <a:pt x="13947" y="7539"/>
                </a:lnTo>
                <a:lnTo>
                  <a:pt x="19589" y="0"/>
                </a:lnTo>
                <a:lnTo>
                  <a:pt x="19589" y="11022"/>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64" name="Shape 664"/>
        <p:cNvGrpSpPr/>
        <p:nvPr/>
      </p:nvGrpSpPr>
      <p:grpSpPr>
        <a:xfrm>
          <a:off x="0" y="0"/>
          <a:ext cx="0" cy="0"/>
          <a:chOff x="0" y="0"/>
          <a:chExt cx="0" cy="0"/>
        </a:xfrm>
      </p:grpSpPr>
      <p:sp>
        <p:nvSpPr>
          <p:cNvPr id="665" name="Shape 665"/>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Hulls and Splines: Analysis</a:t>
            </a:r>
            <a:endParaRPr b="1" sz="7000">
              <a:solidFill>
                <a:schemeClr val="dk2"/>
              </a:solidFill>
              <a:latin typeface="Roboto"/>
              <a:ea typeface="Roboto"/>
              <a:cs typeface="Roboto"/>
              <a:sym typeface="Roboto"/>
            </a:endParaRPr>
          </a:p>
        </p:txBody>
      </p:sp>
      <p:sp>
        <p:nvSpPr>
          <p:cNvPr id="666" name="Shape 666"/>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667" name="Shape 667"/>
          <p:cNvSpPr txBox="1"/>
          <p:nvPr/>
        </p:nvSpPr>
        <p:spPr>
          <a:xfrm>
            <a:off x="2021025" y="3277675"/>
            <a:ext cx="19078500" cy="98952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rPr b="1" lang="en-US" sz="5500">
                <a:solidFill>
                  <a:schemeClr val="dk2"/>
                </a:solidFill>
                <a:latin typeface="Roboto"/>
                <a:ea typeface="Roboto"/>
                <a:cs typeface="Roboto"/>
                <a:sym typeface="Roboto"/>
              </a:rPr>
              <a:t>Advantages:</a:t>
            </a:r>
            <a:endParaRPr b="1" sz="5500">
              <a:solidFill>
                <a:schemeClr val="dk2"/>
              </a:solidFill>
              <a:latin typeface="Roboto"/>
              <a:ea typeface="Roboto"/>
              <a:cs typeface="Roboto"/>
              <a:sym typeface="Roboto"/>
            </a:endParaRPr>
          </a:p>
          <a:p>
            <a:pPr indent="-546100" lvl="0" marL="9144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Idea simple to understand, intuitive</a:t>
            </a:r>
            <a:endParaRPr sz="50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rPr b="1" lang="en-US" sz="5500">
                <a:solidFill>
                  <a:schemeClr val="dk2"/>
                </a:solidFill>
                <a:latin typeface="Roboto"/>
                <a:ea typeface="Roboto"/>
                <a:cs typeface="Roboto"/>
                <a:sym typeface="Roboto"/>
              </a:rPr>
              <a:t>Drawbacks:</a:t>
            </a:r>
            <a:endParaRPr b="1" sz="5500">
              <a:solidFill>
                <a:schemeClr val="dk2"/>
              </a:solidFill>
              <a:latin typeface="Roboto"/>
              <a:ea typeface="Roboto"/>
              <a:cs typeface="Roboto"/>
              <a:sym typeface="Roboto"/>
            </a:endParaRPr>
          </a:p>
          <a:p>
            <a:pPr indent="-546100" lvl="0" marL="914400" marR="0" rtl="0" algn="l">
              <a:lnSpc>
                <a:spcPct val="115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Sensitive to the way of computing the hull</a:t>
            </a:r>
            <a:endParaRPr sz="5000">
              <a:solidFill>
                <a:schemeClr val="dk2"/>
              </a:solidFill>
              <a:latin typeface="Roboto"/>
              <a:ea typeface="Roboto"/>
              <a:cs typeface="Roboto"/>
              <a:sym typeface="Roboto"/>
            </a:endParaRPr>
          </a:p>
          <a:p>
            <a:pPr indent="-546100" lvl="0" marL="914400" marR="0" rtl="0" algn="l">
              <a:lnSpc>
                <a:spcPct val="115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Hard to find a relevant quantity to determine whether the</a:t>
            </a:r>
            <a:br>
              <a:rPr lang="en-US" sz="5000">
                <a:solidFill>
                  <a:schemeClr val="dk2"/>
                </a:solidFill>
                <a:latin typeface="Roboto"/>
                <a:ea typeface="Roboto"/>
                <a:cs typeface="Roboto"/>
                <a:sym typeface="Roboto"/>
              </a:rPr>
            </a:br>
            <a:r>
              <a:rPr lang="en-US" sz="5000">
                <a:solidFill>
                  <a:schemeClr val="dk2"/>
                </a:solidFill>
                <a:latin typeface="Roboto"/>
                <a:ea typeface="Roboto"/>
                <a:cs typeface="Roboto"/>
                <a:sym typeface="Roboto"/>
              </a:rPr>
              <a:t>variability is too high</a:t>
            </a:r>
            <a:endParaRPr sz="50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t/>
            </a:r>
            <a:endParaRPr sz="25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rPr b="1" lang="en-US" sz="5500">
                <a:solidFill>
                  <a:schemeClr val="dk2"/>
                </a:solidFill>
                <a:latin typeface="Roboto"/>
                <a:ea typeface="Roboto"/>
                <a:cs typeface="Roboto"/>
                <a:sym typeface="Roboto"/>
              </a:rPr>
              <a:t>Possible improvements:</a:t>
            </a:r>
            <a:endParaRPr b="1" sz="5500">
              <a:solidFill>
                <a:schemeClr val="dk2"/>
              </a:solidFill>
              <a:latin typeface="Roboto"/>
              <a:ea typeface="Roboto"/>
              <a:cs typeface="Roboto"/>
              <a:sym typeface="Roboto"/>
            </a:endParaRPr>
          </a:p>
          <a:p>
            <a:pPr indent="-546100" lvl="0" marL="914400" marR="0" rtl="0" algn="l">
              <a:lnSpc>
                <a:spcPct val="115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Change the way of computing the concave hull</a:t>
            </a:r>
            <a:endParaRPr sz="5000">
              <a:solidFill>
                <a:schemeClr val="dk2"/>
              </a:solidFill>
              <a:latin typeface="Roboto"/>
              <a:ea typeface="Roboto"/>
              <a:cs typeface="Roboto"/>
              <a:sym typeface="Roboto"/>
            </a:endParaRPr>
          </a:p>
          <a:p>
            <a:pPr indent="-546100" lvl="0" marL="914400" marR="0" rtl="0" algn="l">
              <a:lnSpc>
                <a:spcPct val="115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Improve the way of computing the mean hull</a:t>
            </a:r>
            <a:endParaRPr sz="5000">
              <a:solidFill>
                <a:schemeClr val="dk2"/>
              </a:solidFill>
              <a:latin typeface="Roboto"/>
              <a:ea typeface="Roboto"/>
              <a:cs typeface="Roboto"/>
              <a:sym typeface="Roboto"/>
            </a:endParaRPr>
          </a:p>
        </p:txBody>
      </p:sp>
      <p:sp>
        <p:nvSpPr>
          <p:cNvPr id="668" name="Shape 668"/>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3" name="Shape 673"/>
        <p:cNvGrpSpPr/>
        <p:nvPr/>
      </p:nvGrpSpPr>
      <p:grpSpPr>
        <a:xfrm>
          <a:off x="0" y="0"/>
          <a:ext cx="0" cy="0"/>
          <a:chOff x="0" y="0"/>
          <a:chExt cx="0" cy="0"/>
        </a:xfrm>
      </p:grpSpPr>
      <p:sp>
        <p:nvSpPr>
          <p:cNvPr id="674" name="Shape 674"/>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Signal Processing</a:t>
            </a:r>
            <a:endParaRPr/>
          </a:p>
        </p:txBody>
      </p:sp>
      <p:sp>
        <p:nvSpPr>
          <p:cNvPr id="675" name="Shape 675"/>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id="676" name="Shape 676"/>
          <p:cNvPicPr preferRelativeResize="0"/>
          <p:nvPr/>
        </p:nvPicPr>
        <p:blipFill>
          <a:blip r:embed="rId3">
            <a:alphaModFix/>
          </a:blip>
          <a:stretch>
            <a:fillRect/>
          </a:stretch>
        </p:blipFill>
        <p:spPr>
          <a:xfrm>
            <a:off x="10750400" y="2162275"/>
            <a:ext cx="12766300" cy="10067525"/>
          </a:xfrm>
          <a:prstGeom prst="rect">
            <a:avLst/>
          </a:prstGeom>
          <a:noFill/>
          <a:ln>
            <a:noFill/>
          </a:ln>
        </p:spPr>
      </p:pic>
      <p:sp>
        <p:nvSpPr>
          <p:cNvPr id="677" name="Shape 677"/>
          <p:cNvSpPr txBox="1"/>
          <p:nvPr/>
        </p:nvSpPr>
        <p:spPr>
          <a:xfrm>
            <a:off x="993125" y="3277675"/>
            <a:ext cx="10313400" cy="94530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Fast Fourier Transform (FFT)</a:t>
            </a:r>
            <a:endParaRPr sz="5500">
              <a:solidFill>
                <a:schemeClr val="dk2"/>
              </a:solidFill>
              <a:latin typeface="Roboto"/>
              <a:ea typeface="Roboto"/>
              <a:cs typeface="Roboto"/>
              <a:sym typeface="Roboto"/>
            </a:endParaRPr>
          </a:p>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Autocorrelation calculation</a:t>
            </a:r>
            <a:endParaRPr sz="5500">
              <a:solidFill>
                <a:schemeClr val="dk2"/>
              </a:solidFill>
              <a:latin typeface="Roboto"/>
              <a:ea typeface="Roboto"/>
              <a:cs typeface="Roboto"/>
              <a:sym typeface="Roboto"/>
            </a:endParaRPr>
          </a:p>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Wavelet transformation</a:t>
            </a:r>
            <a:endParaRPr sz="5500">
              <a:solidFill>
                <a:schemeClr val="dk2"/>
              </a:solidFill>
              <a:latin typeface="Roboto"/>
              <a:ea typeface="Roboto"/>
              <a:cs typeface="Roboto"/>
              <a:sym typeface="Roboto"/>
            </a:endParaRPr>
          </a:p>
          <a:p>
            <a:pPr indent="-577850" lvl="0" marL="457200" marR="0" rtl="0" algn="l">
              <a:lnSpc>
                <a:spcPct val="2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Temporal profile analysis</a:t>
            </a:r>
            <a:endParaRPr sz="5500">
              <a:solidFill>
                <a:schemeClr val="dk2"/>
              </a:solidFill>
              <a:latin typeface="Roboto"/>
              <a:ea typeface="Roboto"/>
              <a:cs typeface="Roboto"/>
              <a:sym typeface="Roboto"/>
            </a:endParaRPr>
          </a:p>
        </p:txBody>
      </p:sp>
      <p:sp>
        <p:nvSpPr>
          <p:cNvPr id="678" name="Shape 678"/>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83" name="Shape 683"/>
        <p:cNvGrpSpPr/>
        <p:nvPr/>
      </p:nvGrpSpPr>
      <p:grpSpPr>
        <a:xfrm>
          <a:off x="0" y="0"/>
          <a:ext cx="0" cy="0"/>
          <a:chOff x="0" y="0"/>
          <a:chExt cx="0" cy="0"/>
        </a:xfrm>
      </p:grpSpPr>
      <p:sp>
        <p:nvSpPr>
          <p:cNvPr id="684" name="Shape 684"/>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Signal Processing: Analysis</a:t>
            </a:r>
            <a:endParaRPr b="1" sz="7000">
              <a:solidFill>
                <a:schemeClr val="dk2"/>
              </a:solidFill>
              <a:latin typeface="Roboto"/>
              <a:ea typeface="Roboto"/>
              <a:cs typeface="Roboto"/>
              <a:sym typeface="Roboto"/>
            </a:endParaRPr>
          </a:p>
        </p:txBody>
      </p:sp>
      <p:sp>
        <p:nvSpPr>
          <p:cNvPr id="685" name="Shape 685"/>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686" name="Shape 686"/>
          <p:cNvSpPr txBox="1"/>
          <p:nvPr/>
        </p:nvSpPr>
        <p:spPr>
          <a:xfrm>
            <a:off x="1711325" y="2862725"/>
            <a:ext cx="18363300" cy="967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5500">
                <a:solidFill>
                  <a:schemeClr val="dk2"/>
                </a:solidFill>
                <a:latin typeface="Roboto"/>
                <a:ea typeface="Roboto"/>
                <a:cs typeface="Roboto"/>
                <a:sym typeface="Roboto"/>
              </a:rPr>
              <a:t>Advantages</a:t>
            </a:r>
            <a:r>
              <a:rPr lang="en-US" sz="5500">
                <a:solidFill>
                  <a:schemeClr val="dk2"/>
                </a:solidFill>
                <a:latin typeface="Roboto"/>
                <a:ea typeface="Roboto"/>
                <a:cs typeface="Roboto"/>
                <a:sym typeface="Roboto"/>
              </a:rPr>
              <a:t>:</a:t>
            </a:r>
            <a:endParaRPr sz="5500">
              <a:solidFill>
                <a:schemeClr val="dk2"/>
              </a:solidFill>
              <a:latin typeface="Roboto"/>
              <a:ea typeface="Roboto"/>
              <a:cs typeface="Roboto"/>
              <a:sym typeface="Roboto"/>
            </a:endParaRPr>
          </a:p>
          <a:p>
            <a:pPr indent="-577850" lvl="0" marL="13716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Huge amount of resources</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rPr b="1" lang="en-US" sz="5500">
                <a:solidFill>
                  <a:schemeClr val="dk2"/>
                </a:solidFill>
                <a:latin typeface="Roboto"/>
                <a:ea typeface="Roboto"/>
                <a:cs typeface="Roboto"/>
                <a:sym typeface="Roboto"/>
              </a:rPr>
              <a:t>Drawbacks</a:t>
            </a:r>
            <a:r>
              <a:rPr lang="en-US" sz="5500">
                <a:solidFill>
                  <a:schemeClr val="dk2"/>
                </a:solidFill>
                <a:latin typeface="Roboto"/>
                <a:ea typeface="Roboto"/>
                <a:cs typeface="Roboto"/>
                <a:sym typeface="Roboto"/>
              </a:rPr>
              <a:t>:</a:t>
            </a:r>
            <a:endParaRPr sz="5500">
              <a:solidFill>
                <a:schemeClr val="dk2"/>
              </a:solidFill>
              <a:latin typeface="Roboto"/>
              <a:ea typeface="Roboto"/>
              <a:cs typeface="Roboto"/>
              <a:sym typeface="Roboto"/>
            </a:endParaRPr>
          </a:p>
          <a:p>
            <a:pPr indent="-577850" lvl="0" marL="13716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FFT : Only temporal aspect</a:t>
            </a:r>
            <a:endParaRPr sz="5500">
              <a:solidFill>
                <a:schemeClr val="dk2"/>
              </a:solidFill>
              <a:latin typeface="Roboto"/>
              <a:ea typeface="Roboto"/>
              <a:cs typeface="Roboto"/>
              <a:sym typeface="Roboto"/>
            </a:endParaRPr>
          </a:p>
          <a:p>
            <a:pPr indent="-577850" lvl="0" marL="13716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FFT and autocorrelation : Hard to exploit</a:t>
            </a:r>
            <a:endParaRPr sz="5500">
              <a:solidFill>
                <a:schemeClr val="dk2"/>
              </a:solidFill>
              <a:latin typeface="Roboto"/>
              <a:ea typeface="Roboto"/>
              <a:cs typeface="Roboto"/>
              <a:sym typeface="Roboto"/>
            </a:endParaRPr>
          </a:p>
          <a:p>
            <a:pPr indent="-577850" lvl="0" marL="13716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Wavelet : Could not discern an ill profile</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rPr b="1" lang="en-US" sz="5500">
                <a:solidFill>
                  <a:schemeClr val="dk2"/>
                </a:solidFill>
                <a:latin typeface="Roboto"/>
                <a:ea typeface="Roboto"/>
                <a:cs typeface="Roboto"/>
                <a:sym typeface="Roboto"/>
              </a:rPr>
              <a:t>Improvements</a:t>
            </a:r>
            <a:r>
              <a:rPr lang="en-US" sz="5500">
                <a:solidFill>
                  <a:schemeClr val="dk2"/>
                </a:solidFill>
                <a:latin typeface="Roboto"/>
                <a:ea typeface="Roboto"/>
                <a:cs typeface="Roboto"/>
                <a:sym typeface="Roboto"/>
              </a:rPr>
              <a:t>:</a:t>
            </a:r>
            <a:endParaRPr sz="5500">
              <a:solidFill>
                <a:schemeClr val="dk2"/>
              </a:solidFill>
              <a:latin typeface="Roboto"/>
              <a:ea typeface="Roboto"/>
              <a:cs typeface="Roboto"/>
              <a:sym typeface="Roboto"/>
            </a:endParaRPr>
          </a:p>
          <a:p>
            <a:pPr indent="-577850" lvl="0" marL="13716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Exploit wavelet transform with a bigger dataset</a:t>
            </a:r>
            <a:endParaRPr sz="5500">
              <a:solidFill>
                <a:schemeClr val="dk2"/>
              </a:solidFill>
              <a:latin typeface="Roboto"/>
              <a:ea typeface="Roboto"/>
              <a:cs typeface="Roboto"/>
              <a:sym typeface="Roboto"/>
            </a:endParaRPr>
          </a:p>
        </p:txBody>
      </p:sp>
      <p:sp>
        <p:nvSpPr>
          <p:cNvPr id="687" name="Shape 687"/>
          <p:cNvSpPr txBox="1"/>
          <p:nvPr>
            <p:ph idx="12" type="sldNum"/>
          </p:nvPr>
        </p:nvSpPr>
        <p:spPr>
          <a:xfrm>
            <a:off x="21796227" y="12666275"/>
            <a:ext cx="24786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2" name="Shape 692"/>
        <p:cNvGrpSpPr/>
        <p:nvPr/>
      </p:nvGrpSpPr>
      <p:grpSpPr>
        <a:xfrm>
          <a:off x="0" y="0"/>
          <a:ext cx="0" cy="0"/>
          <a:chOff x="0" y="0"/>
          <a:chExt cx="0" cy="0"/>
        </a:xfrm>
      </p:grpSpPr>
      <p:sp>
        <p:nvSpPr>
          <p:cNvPr id="693" name="Shape 693"/>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Wavelets and B-Splines</a:t>
            </a:r>
            <a:endParaRPr/>
          </a:p>
        </p:txBody>
      </p:sp>
      <p:sp>
        <p:nvSpPr>
          <p:cNvPr id="694" name="Shape 694"/>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695" name="Shape 695"/>
          <p:cNvSpPr txBox="1"/>
          <p:nvPr/>
        </p:nvSpPr>
        <p:spPr>
          <a:xfrm>
            <a:off x="1478975" y="3049075"/>
            <a:ext cx="22123200" cy="94530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Interpolate angles with </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rPr lang="en-US" sz="5500">
                <a:solidFill>
                  <a:schemeClr val="dk2"/>
                </a:solidFill>
                <a:latin typeface="Roboto"/>
                <a:ea typeface="Roboto"/>
                <a:cs typeface="Roboto"/>
                <a:sym typeface="Roboto"/>
              </a:rPr>
              <a:t>   B-Splines</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Build Morlet Wavelets</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a:p>
            <a:pPr indent="-577850" lvl="0" marL="457200" marR="0" rtl="0" algn="l">
              <a:lnSpc>
                <a:spcPct val="10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Study amplitudes of </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rPr lang="en-US" sz="5500">
                <a:solidFill>
                  <a:schemeClr val="dk2"/>
                </a:solidFill>
                <a:latin typeface="Roboto"/>
                <a:ea typeface="Roboto"/>
                <a:cs typeface="Roboto"/>
                <a:sym typeface="Roboto"/>
              </a:rPr>
              <a:t>	Pitch and Roll</a:t>
            </a:r>
            <a:endParaRPr sz="5500">
              <a:solidFill>
                <a:schemeClr val="dk2"/>
              </a:solidFill>
              <a:latin typeface="Roboto"/>
              <a:ea typeface="Roboto"/>
              <a:cs typeface="Roboto"/>
              <a:sym typeface="Roboto"/>
            </a:endParaRPr>
          </a:p>
        </p:txBody>
      </p:sp>
      <p:pic>
        <p:nvPicPr>
          <p:cNvPr id="696" name="Shape 696"/>
          <p:cNvPicPr preferRelativeResize="0"/>
          <p:nvPr/>
        </p:nvPicPr>
        <p:blipFill>
          <a:blip r:embed="rId3">
            <a:alphaModFix/>
          </a:blip>
          <a:stretch>
            <a:fillRect/>
          </a:stretch>
        </p:blipFill>
        <p:spPr>
          <a:xfrm>
            <a:off x="11085125" y="2597150"/>
            <a:ext cx="13292526" cy="7810400"/>
          </a:xfrm>
          <a:prstGeom prst="rect">
            <a:avLst/>
          </a:prstGeom>
          <a:noFill/>
          <a:ln>
            <a:noFill/>
          </a:ln>
        </p:spPr>
      </p:pic>
      <p:sp>
        <p:nvSpPr>
          <p:cNvPr id="697" name="Shape 697"/>
          <p:cNvSpPr txBox="1"/>
          <p:nvPr>
            <p:ph idx="12" type="sldNum"/>
          </p:nvPr>
        </p:nvSpPr>
        <p:spPr>
          <a:xfrm>
            <a:off x="22271526" y="12666275"/>
            <a:ext cx="20034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2" name="Shape 702"/>
        <p:cNvGrpSpPr/>
        <p:nvPr/>
      </p:nvGrpSpPr>
      <p:grpSpPr>
        <a:xfrm>
          <a:off x="0" y="0"/>
          <a:ext cx="0" cy="0"/>
          <a:chOff x="0" y="0"/>
          <a:chExt cx="0" cy="0"/>
        </a:xfrm>
      </p:grpSpPr>
      <p:sp>
        <p:nvSpPr>
          <p:cNvPr id="703" name="Shape 703"/>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Wavelets and B-Splines: Analysis</a:t>
            </a:r>
            <a:endParaRPr b="1" sz="7000">
              <a:solidFill>
                <a:schemeClr val="dk2"/>
              </a:solidFill>
              <a:latin typeface="Roboto"/>
              <a:ea typeface="Roboto"/>
              <a:cs typeface="Roboto"/>
              <a:sym typeface="Roboto"/>
            </a:endParaRPr>
          </a:p>
        </p:txBody>
      </p:sp>
      <p:sp>
        <p:nvSpPr>
          <p:cNvPr id="704" name="Shape 704"/>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05" name="Shape 705"/>
          <p:cNvSpPr txBox="1"/>
          <p:nvPr/>
        </p:nvSpPr>
        <p:spPr>
          <a:xfrm>
            <a:off x="1711325" y="2862725"/>
            <a:ext cx="19371900" cy="1054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5500">
                <a:solidFill>
                  <a:schemeClr val="dk2"/>
                </a:solidFill>
                <a:latin typeface="Roboto"/>
                <a:ea typeface="Roboto"/>
                <a:cs typeface="Roboto"/>
                <a:sym typeface="Roboto"/>
              </a:rPr>
              <a:t>Advantages</a:t>
            </a:r>
            <a:r>
              <a:rPr lang="en-US" sz="5500">
                <a:solidFill>
                  <a:schemeClr val="dk2"/>
                </a:solidFill>
                <a:latin typeface="Roboto"/>
                <a:ea typeface="Roboto"/>
                <a:cs typeface="Roboto"/>
                <a:sym typeface="Roboto"/>
              </a:rPr>
              <a:t>:</a:t>
            </a:r>
            <a:endParaRPr sz="5500">
              <a:solidFill>
                <a:schemeClr val="dk2"/>
              </a:solidFill>
              <a:latin typeface="Roboto"/>
              <a:ea typeface="Roboto"/>
              <a:cs typeface="Roboto"/>
              <a:sym typeface="Roboto"/>
            </a:endParaRPr>
          </a:p>
          <a:p>
            <a:pPr indent="-546100" lvl="0" marL="1371600" marR="0" rtl="0" algn="l">
              <a:lnSpc>
                <a:spcPct val="1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Simple to build</a:t>
            </a:r>
            <a:endParaRPr sz="5000">
              <a:solidFill>
                <a:schemeClr val="dk2"/>
              </a:solidFill>
              <a:latin typeface="Roboto"/>
              <a:ea typeface="Roboto"/>
              <a:cs typeface="Roboto"/>
              <a:sym typeface="Roboto"/>
            </a:endParaRPr>
          </a:p>
          <a:p>
            <a:pPr indent="-546100" lvl="0" marL="1371600" marR="0" rtl="0" algn="l">
              <a:lnSpc>
                <a:spcPct val="1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Wavelets take care of temporal and frequential aspect</a:t>
            </a:r>
            <a:endParaRPr sz="5000">
              <a:solidFill>
                <a:schemeClr val="dk2"/>
              </a:solidFill>
              <a:latin typeface="Roboto"/>
              <a:ea typeface="Roboto"/>
              <a:cs typeface="Roboto"/>
              <a:sym typeface="Roboto"/>
            </a:endParaRPr>
          </a:p>
          <a:p>
            <a:pPr indent="-546100" lvl="0" marL="13716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Lot of wavelet types</a:t>
            </a:r>
            <a:endParaRPr sz="50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rPr b="1" lang="en-US" sz="5500">
                <a:solidFill>
                  <a:schemeClr val="dk2"/>
                </a:solidFill>
                <a:latin typeface="Roboto"/>
                <a:ea typeface="Roboto"/>
                <a:cs typeface="Roboto"/>
                <a:sym typeface="Roboto"/>
              </a:rPr>
              <a:t>Drawbacks</a:t>
            </a:r>
            <a:r>
              <a:rPr lang="en-US" sz="5500">
                <a:solidFill>
                  <a:schemeClr val="dk2"/>
                </a:solidFill>
                <a:latin typeface="Roboto"/>
                <a:ea typeface="Roboto"/>
                <a:cs typeface="Roboto"/>
                <a:sym typeface="Roboto"/>
              </a:rPr>
              <a:t>:</a:t>
            </a:r>
            <a:endParaRPr sz="5500">
              <a:solidFill>
                <a:schemeClr val="dk2"/>
              </a:solidFill>
              <a:latin typeface="Roboto"/>
              <a:ea typeface="Roboto"/>
              <a:cs typeface="Roboto"/>
              <a:sym typeface="Roboto"/>
            </a:endParaRPr>
          </a:p>
          <a:p>
            <a:pPr indent="-546100" lvl="0" marL="1371600" marR="0" rtl="0" algn="l">
              <a:lnSpc>
                <a:spcPct val="1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Avoid overly/not enough smoothing</a:t>
            </a:r>
            <a:endParaRPr sz="5000">
              <a:solidFill>
                <a:schemeClr val="dk2"/>
              </a:solidFill>
              <a:latin typeface="Roboto"/>
              <a:ea typeface="Roboto"/>
              <a:cs typeface="Roboto"/>
              <a:sym typeface="Roboto"/>
            </a:endParaRPr>
          </a:p>
          <a:p>
            <a:pPr indent="-546100" lvl="0" marL="1371600" marR="0" rtl="0" algn="l">
              <a:lnSpc>
                <a:spcPct val="1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Border effect</a:t>
            </a:r>
            <a:endParaRPr sz="5000">
              <a:solidFill>
                <a:schemeClr val="dk2"/>
              </a:solidFill>
              <a:latin typeface="Roboto"/>
              <a:ea typeface="Roboto"/>
              <a:cs typeface="Roboto"/>
              <a:sym typeface="Roboto"/>
            </a:endParaRPr>
          </a:p>
          <a:p>
            <a:pPr indent="-546100" lvl="0" marL="1371600" marR="0" rtl="0" algn="l">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Does it work  ?</a:t>
            </a:r>
            <a:endParaRPr sz="50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rPr b="1" lang="en-US" sz="5500">
                <a:solidFill>
                  <a:schemeClr val="dk2"/>
                </a:solidFill>
                <a:latin typeface="Roboto"/>
                <a:ea typeface="Roboto"/>
                <a:cs typeface="Roboto"/>
                <a:sym typeface="Roboto"/>
              </a:rPr>
              <a:t>Improvements</a:t>
            </a:r>
            <a:r>
              <a:rPr lang="en-US" sz="5500">
                <a:solidFill>
                  <a:schemeClr val="dk2"/>
                </a:solidFill>
                <a:latin typeface="Roboto"/>
                <a:ea typeface="Roboto"/>
                <a:cs typeface="Roboto"/>
                <a:sym typeface="Roboto"/>
              </a:rPr>
              <a:t>:</a:t>
            </a:r>
            <a:endParaRPr sz="5500">
              <a:solidFill>
                <a:schemeClr val="dk2"/>
              </a:solidFill>
              <a:latin typeface="Roboto"/>
              <a:ea typeface="Roboto"/>
              <a:cs typeface="Roboto"/>
              <a:sym typeface="Roboto"/>
            </a:endParaRPr>
          </a:p>
          <a:p>
            <a:pPr indent="-546100" lvl="0" marL="1371600" marR="0" rtl="0" algn="l">
              <a:lnSpc>
                <a:spcPct val="1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Find the best type of wavelets</a:t>
            </a:r>
            <a:endParaRPr sz="5000">
              <a:solidFill>
                <a:schemeClr val="dk2"/>
              </a:solidFill>
              <a:latin typeface="Roboto"/>
              <a:ea typeface="Roboto"/>
              <a:cs typeface="Roboto"/>
              <a:sym typeface="Roboto"/>
            </a:endParaRPr>
          </a:p>
          <a:p>
            <a:pPr indent="-546100" lvl="0" marL="1371600" marR="0" rtl="0" algn="l">
              <a:lnSpc>
                <a:spcPct val="1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Find the optimal parameters for smoothing</a:t>
            </a:r>
            <a:endParaRPr sz="5000">
              <a:solidFill>
                <a:schemeClr val="dk2"/>
              </a:solidFill>
              <a:latin typeface="Roboto"/>
              <a:ea typeface="Roboto"/>
              <a:cs typeface="Roboto"/>
              <a:sym typeface="Roboto"/>
            </a:endParaRPr>
          </a:p>
          <a:p>
            <a:pPr indent="-546100" lvl="0" marL="1371600" marR="0" rtl="0" algn="l">
              <a:lnSpc>
                <a:spcPct val="1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Find a threshold for Roll amplitude</a:t>
            </a:r>
            <a:endParaRPr sz="50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p:txBody>
      </p:sp>
      <p:sp>
        <p:nvSpPr>
          <p:cNvPr id="706" name="Shape 706"/>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1" name="Shape 711"/>
        <p:cNvGrpSpPr/>
        <p:nvPr/>
      </p:nvGrpSpPr>
      <p:grpSpPr>
        <a:xfrm>
          <a:off x="0" y="0"/>
          <a:ext cx="0" cy="0"/>
          <a:chOff x="0" y="0"/>
          <a:chExt cx="0" cy="0"/>
        </a:xfrm>
      </p:grpSpPr>
      <p:sp>
        <p:nvSpPr>
          <p:cNvPr id="712" name="Shape 712"/>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Concave Hull Classification</a:t>
            </a:r>
            <a:endParaRPr/>
          </a:p>
        </p:txBody>
      </p:sp>
      <p:sp>
        <p:nvSpPr>
          <p:cNvPr id="713" name="Shape 713"/>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14" name="Shape 714"/>
          <p:cNvSpPr txBox="1"/>
          <p:nvPr/>
        </p:nvSpPr>
        <p:spPr>
          <a:xfrm>
            <a:off x="1855350" y="3223575"/>
            <a:ext cx="8600100" cy="94530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Considering to use classification is natural given the problem</a:t>
            </a:r>
            <a:endParaRPr sz="55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t/>
            </a:r>
            <a:endParaRPr sz="5500">
              <a:solidFill>
                <a:schemeClr val="dk2"/>
              </a:solidFill>
              <a:latin typeface="Roboto"/>
              <a:ea typeface="Roboto"/>
              <a:cs typeface="Roboto"/>
              <a:sym typeface="Roboto"/>
            </a:endParaRPr>
          </a:p>
          <a:p>
            <a:pPr indent="-577850" lvl="0" marL="4572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Use discrete concave hulls</a:t>
            </a:r>
            <a:endParaRPr sz="55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t/>
            </a:r>
            <a:endParaRPr sz="5500">
              <a:solidFill>
                <a:schemeClr val="dk2"/>
              </a:solidFill>
              <a:latin typeface="Roboto"/>
              <a:ea typeface="Roboto"/>
              <a:cs typeface="Roboto"/>
              <a:sym typeface="Roboto"/>
            </a:endParaRPr>
          </a:p>
          <a:p>
            <a:pPr indent="-577850" lvl="0" marL="4572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Then classify with One Class SVM (outlier detection)</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p:txBody>
      </p:sp>
      <p:pic>
        <p:nvPicPr>
          <p:cNvPr id="715" name="Shape 715"/>
          <p:cNvPicPr preferRelativeResize="0"/>
          <p:nvPr/>
        </p:nvPicPr>
        <p:blipFill>
          <a:blip r:embed="rId3">
            <a:alphaModFix/>
          </a:blip>
          <a:stretch>
            <a:fillRect/>
          </a:stretch>
        </p:blipFill>
        <p:spPr>
          <a:xfrm>
            <a:off x="10334325" y="2392900"/>
            <a:ext cx="14043325" cy="9916850"/>
          </a:xfrm>
          <a:prstGeom prst="rect">
            <a:avLst/>
          </a:prstGeom>
          <a:noFill/>
          <a:ln>
            <a:noFill/>
          </a:ln>
        </p:spPr>
      </p:pic>
      <p:sp>
        <p:nvSpPr>
          <p:cNvPr id="716" name="Shape 716"/>
          <p:cNvSpPr txBox="1"/>
          <p:nvPr>
            <p:ph idx="12" type="sldNum"/>
          </p:nvPr>
        </p:nvSpPr>
        <p:spPr>
          <a:xfrm>
            <a:off x="22305476" y="12666275"/>
            <a:ext cx="19695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21" name="Shape 721"/>
        <p:cNvGrpSpPr/>
        <p:nvPr/>
      </p:nvGrpSpPr>
      <p:grpSpPr>
        <a:xfrm>
          <a:off x="0" y="0"/>
          <a:ext cx="0" cy="0"/>
          <a:chOff x="0" y="0"/>
          <a:chExt cx="0" cy="0"/>
        </a:xfrm>
      </p:grpSpPr>
      <p:sp>
        <p:nvSpPr>
          <p:cNvPr id="722" name="Shape 722"/>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Concave Hull Classification: Analysis</a:t>
            </a:r>
            <a:endParaRPr/>
          </a:p>
        </p:txBody>
      </p:sp>
      <p:sp>
        <p:nvSpPr>
          <p:cNvPr id="723" name="Shape 723"/>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24" name="Shape 724"/>
          <p:cNvSpPr txBox="1"/>
          <p:nvPr/>
        </p:nvSpPr>
        <p:spPr>
          <a:xfrm>
            <a:off x="1309125" y="3389925"/>
            <a:ext cx="20969400" cy="9674100"/>
          </a:xfrm>
          <a:prstGeom prst="rect">
            <a:avLst/>
          </a:prstGeom>
          <a:noFill/>
          <a:ln>
            <a:noFill/>
          </a:ln>
        </p:spPr>
        <p:txBody>
          <a:bodyPr anchorCtr="0" anchor="t" bIns="45700" lIns="91425" spcFirstLastPara="1" rIns="91425" wrap="square" tIns="45700">
            <a:noAutofit/>
          </a:bodyPr>
          <a:lstStyle/>
          <a:p>
            <a:pPr indent="0" lvl="0" marL="0" rtl="0">
              <a:lnSpc>
                <a:spcPct val="115000"/>
              </a:lnSpc>
              <a:spcBef>
                <a:spcPts val="0"/>
              </a:spcBef>
              <a:spcAft>
                <a:spcPts val="0"/>
              </a:spcAft>
              <a:buNone/>
            </a:pPr>
            <a:r>
              <a:rPr b="1" lang="en-US" sz="5500">
                <a:solidFill>
                  <a:schemeClr val="dk2"/>
                </a:solidFill>
                <a:latin typeface="Roboto"/>
                <a:ea typeface="Roboto"/>
                <a:cs typeface="Roboto"/>
                <a:sym typeface="Roboto"/>
              </a:rPr>
              <a:t>Advantages</a:t>
            </a:r>
            <a:r>
              <a:rPr lang="en-US" sz="5500">
                <a:solidFill>
                  <a:schemeClr val="dk2"/>
                </a:solidFill>
                <a:latin typeface="Roboto"/>
                <a:ea typeface="Roboto"/>
                <a:cs typeface="Roboto"/>
                <a:sym typeface="Roboto"/>
              </a:rPr>
              <a:t>:</a:t>
            </a:r>
            <a:endParaRPr sz="5500">
              <a:solidFill>
                <a:schemeClr val="dk2"/>
              </a:solidFill>
              <a:latin typeface="Roboto"/>
              <a:ea typeface="Roboto"/>
              <a:cs typeface="Roboto"/>
              <a:sym typeface="Roboto"/>
            </a:endParaRPr>
          </a:p>
          <a:p>
            <a:pPr indent="-546100" lvl="0" marL="1371600" rtl="0">
              <a:lnSpc>
                <a:spcPct val="115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Machine learning can be very efficient</a:t>
            </a:r>
            <a:endParaRPr sz="5000">
              <a:solidFill>
                <a:schemeClr val="dk2"/>
              </a:solidFill>
              <a:latin typeface="Roboto"/>
              <a:ea typeface="Roboto"/>
              <a:cs typeface="Roboto"/>
              <a:sym typeface="Roboto"/>
            </a:endParaRPr>
          </a:p>
          <a:p>
            <a:pPr indent="-546100" lvl="0" marL="1371600" rtl="0">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Very appropriate for this problem</a:t>
            </a:r>
            <a:endParaRPr sz="5000">
              <a:solidFill>
                <a:schemeClr val="dk2"/>
              </a:solidFill>
              <a:latin typeface="Roboto"/>
              <a:ea typeface="Roboto"/>
              <a:cs typeface="Roboto"/>
              <a:sym typeface="Roboto"/>
            </a:endParaRPr>
          </a:p>
          <a:p>
            <a:pPr indent="0" lvl="0" marL="0" rtl="0">
              <a:lnSpc>
                <a:spcPct val="115000"/>
              </a:lnSpc>
              <a:spcBef>
                <a:spcPts val="0"/>
              </a:spcBef>
              <a:spcAft>
                <a:spcPts val="0"/>
              </a:spcAft>
              <a:buNone/>
            </a:pPr>
            <a:r>
              <a:rPr b="1" lang="en-US" sz="5500">
                <a:solidFill>
                  <a:schemeClr val="dk2"/>
                </a:solidFill>
                <a:latin typeface="Roboto"/>
                <a:ea typeface="Roboto"/>
                <a:cs typeface="Roboto"/>
                <a:sym typeface="Roboto"/>
              </a:rPr>
              <a:t>Drawbacks</a:t>
            </a:r>
            <a:r>
              <a:rPr lang="en-US" sz="5500">
                <a:solidFill>
                  <a:schemeClr val="dk2"/>
                </a:solidFill>
                <a:latin typeface="Roboto"/>
                <a:ea typeface="Roboto"/>
                <a:cs typeface="Roboto"/>
                <a:sym typeface="Roboto"/>
              </a:rPr>
              <a:t>:</a:t>
            </a:r>
            <a:endParaRPr sz="5500">
              <a:solidFill>
                <a:schemeClr val="dk2"/>
              </a:solidFill>
              <a:latin typeface="Roboto"/>
              <a:ea typeface="Roboto"/>
              <a:cs typeface="Roboto"/>
              <a:sym typeface="Roboto"/>
            </a:endParaRPr>
          </a:p>
          <a:p>
            <a:pPr indent="-546100" lvl="0" marL="1371600" rtl="0">
              <a:lnSpc>
                <a:spcPct val="115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Hard to find the optimal shape features </a:t>
            </a:r>
            <a:endParaRPr sz="5000">
              <a:solidFill>
                <a:schemeClr val="dk2"/>
              </a:solidFill>
              <a:latin typeface="Roboto"/>
              <a:ea typeface="Roboto"/>
              <a:cs typeface="Roboto"/>
              <a:sym typeface="Roboto"/>
            </a:endParaRPr>
          </a:p>
          <a:p>
            <a:pPr indent="-546100" lvl="0" marL="1371600" rtl="0">
              <a:lnSpc>
                <a:spcPct val="15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Need a big data set to build a model</a:t>
            </a:r>
            <a:endParaRPr sz="5000">
              <a:solidFill>
                <a:schemeClr val="dk2"/>
              </a:solidFill>
              <a:latin typeface="Roboto"/>
              <a:ea typeface="Roboto"/>
              <a:cs typeface="Roboto"/>
              <a:sym typeface="Roboto"/>
            </a:endParaRPr>
          </a:p>
          <a:p>
            <a:pPr indent="0" lvl="0" marL="0" rtl="0">
              <a:lnSpc>
                <a:spcPct val="115000"/>
              </a:lnSpc>
              <a:spcBef>
                <a:spcPts val="0"/>
              </a:spcBef>
              <a:spcAft>
                <a:spcPts val="0"/>
              </a:spcAft>
              <a:buNone/>
            </a:pPr>
            <a:r>
              <a:rPr b="1" lang="en-US" sz="5500">
                <a:solidFill>
                  <a:schemeClr val="dk2"/>
                </a:solidFill>
                <a:latin typeface="Roboto"/>
                <a:ea typeface="Roboto"/>
                <a:cs typeface="Roboto"/>
                <a:sym typeface="Roboto"/>
              </a:rPr>
              <a:t>Possible improvements</a:t>
            </a:r>
            <a:r>
              <a:rPr lang="en-US" sz="5500">
                <a:solidFill>
                  <a:schemeClr val="dk2"/>
                </a:solidFill>
                <a:latin typeface="Roboto"/>
                <a:ea typeface="Roboto"/>
                <a:cs typeface="Roboto"/>
                <a:sym typeface="Roboto"/>
              </a:rPr>
              <a:t>:</a:t>
            </a:r>
            <a:endParaRPr sz="5500">
              <a:solidFill>
                <a:schemeClr val="dk2"/>
              </a:solidFill>
              <a:latin typeface="Roboto"/>
              <a:ea typeface="Roboto"/>
              <a:cs typeface="Roboto"/>
              <a:sym typeface="Roboto"/>
            </a:endParaRPr>
          </a:p>
          <a:p>
            <a:pPr indent="-546100" lvl="0" marL="1371600" rtl="0">
              <a:lnSpc>
                <a:spcPct val="115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Try other features</a:t>
            </a:r>
            <a:endParaRPr sz="5000">
              <a:solidFill>
                <a:schemeClr val="dk2"/>
              </a:solidFill>
              <a:latin typeface="Roboto"/>
              <a:ea typeface="Roboto"/>
              <a:cs typeface="Roboto"/>
              <a:sym typeface="Roboto"/>
            </a:endParaRPr>
          </a:p>
          <a:p>
            <a:pPr indent="-546100" lvl="0" marL="1371600" rtl="0">
              <a:lnSpc>
                <a:spcPct val="115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Acquire data</a:t>
            </a:r>
            <a:endParaRPr sz="5000">
              <a:solidFill>
                <a:schemeClr val="dk2"/>
              </a:solidFill>
              <a:latin typeface="Roboto"/>
              <a:ea typeface="Roboto"/>
              <a:cs typeface="Roboto"/>
              <a:sym typeface="Roboto"/>
            </a:endParaRPr>
          </a:p>
          <a:p>
            <a:pPr indent="-546100" lvl="0" marL="1371600" rtl="0">
              <a:lnSpc>
                <a:spcPct val="115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Use a neural network to extract features beforehand</a:t>
            </a:r>
            <a:endParaRPr sz="50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p:txBody>
      </p:sp>
      <p:sp>
        <p:nvSpPr>
          <p:cNvPr id="725" name="Shape 725"/>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29" name="Shape 729"/>
        <p:cNvGrpSpPr/>
        <p:nvPr/>
      </p:nvGrpSpPr>
      <p:grpSpPr>
        <a:xfrm>
          <a:off x="0" y="0"/>
          <a:ext cx="0" cy="0"/>
          <a:chOff x="0" y="0"/>
          <a:chExt cx="0" cy="0"/>
        </a:xfrm>
      </p:grpSpPr>
      <p:sp>
        <p:nvSpPr>
          <p:cNvPr id="730" name="Shape 730"/>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Task Allocation</a:t>
            </a:r>
            <a:endParaRPr/>
          </a:p>
        </p:txBody>
      </p:sp>
      <p:sp>
        <p:nvSpPr>
          <p:cNvPr id="731" name="Shape 731"/>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32" name="Shape 732"/>
          <p:cNvSpPr txBox="1"/>
          <p:nvPr/>
        </p:nvSpPr>
        <p:spPr>
          <a:xfrm>
            <a:off x="1866125" y="3687425"/>
            <a:ext cx="20645400" cy="8623800"/>
          </a:xfrm>
          <a:prstGeom prst="rect">
            <a:avLst/>
          </a:prstGeom>
          <a:noFill/>
          <a:ln>
            <a:noFill/>
          </a:ln>
        </p:spPr>
        <p:txBody>
          <a:bodyPr anchorCtr="0" anchor="t" bIns="45700" lIns="91425" spcFirstLastPara="1" rIns="91425" wrap="square" tIns="45700">
            <a:noAutofit/>
          </a:bodyPr>
          <a:lstStyle/>
          <a:p>
            <a:pPr indent="-577850" lvl="0" marL="4572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Two types of students in the group:</a:t>
            </a:r>
            <a:endParaRPr sz="5500">
              <a:solidFill>
                <a:schemeClr val="dk2"/>
              </a:solidFill>
              <a:latin typeface="Roboto"/>
              <a:ea typeface="Roboto"/>
              <a:cs typeface="Roboto"/>
              <a:sym typeface="Roboto"/>
            </a:endParaRPr>
          </a:p>
          <a:p>
            <a:pPr indent="-546100" lvl="1" marL="914400" marR="0" rtl="0" algn="l">
              <a:lnSpc>
                <a:spcPct val="1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2 specialized in software development </a:t>
            </a:r>
            <a:endParaRPr sz="5000">
              <a:solidFill>
                <a:schemeClr val="dk2"/>
              </a:solidFill>
              <a:latin typeface="Roboto"/>
              <a:ea typeface="Roboto"/>
              <a:cs typeface="Roboto"/>
              <a:sym typeface="Roboto"/>
            </a:endParaRPr>
          </a:p>
          <a:p>
            <a:pPr indent="-546100" lvl="1" marL="914400" marR="0" rtl="0" algn="l">
              <a:lnSpc>
                <a:spcPct val="2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3 specialized in applied mathematics</a:t>
            </a:r>
            <a:endParaRPr sz="5000">
              <a:solidFill>
                <a:schemeClr val="dk2"/>
              </a:solidFill>
              <a:latin typeface="Roboto"/>
              <a:ea typeface="Roboto"/>
              <a:cs typeface="Roboto"/>
              <a:sym typeface="Roboto"/>
            </a:endParaRPr>
          </a:p>
          <a:p>
            <a:pPr indent="-577850" lvl="0" marL="457200" marR="0" rtl="0" algn="l">
              <a:lnSpc>
                <a:spcPct val="115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Able to separate the project between the two groups:</a:t>
            </a:r>
            <a:endParaRPr sz="5500">
              <a:solidFill>
                <a:schemeClr val="dk2"/>
              </a:solidFill>
              <a:latin typeface="Roboto"/>
              <a:ea typeface="Roboto"/>
              <a:cs typeface="Roboto"/>
              <a:sym typeface="Roboto"/>
            </a:endParaRPr>
          </a:p>
          <a:p>
            <a:pPr indent="-546100" lvl="1" marL="914400" marR="0" rtl="0" algn="l">
              <a:lnSpc>
                <a:spcPct val="1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Data analysis done by the applied mathematics group</a:t>
            </a:r>
            <a:endParaRPr sz="5000">
              <a:solidFill>
                <a:schemeClr val="dk2"/>
              </a:solidFill>
              <a:latin typeface="Roboto"/>
              <a:ea typeface="Roboto"/>
              <a:cs typeface="Roboto"/>
              <a:sym typeface="Roboto"/>
            </a:endParaRPr>
          </a:p>
          <a:p>
            <a:pPr indent="-546100" lvl="1" marL="914400" marR="0" rtl="0" algn="l">
              <a:lnSpc>
                <a:spcPct val="200000"/>
              </a:lnSpc>
              <a:spcBef>
                <a:spcPts val="0"/>
              </a:spcBef>
              <a:spcAft>
                <a:spcPts val="0"/>
              </a:spcAft>
              <a:buClr>
                <a:schemeClr val="dk2"/>
              </a:buClr>
              <a:buSzPts val="5000"/>
              <a:buFont typeface="Roboto"/>
              <a:buChar char="○"/>
            </a:pPr>
            <a:r>
              <a:rPr lang="en-US" sz="5000">
                <a:solidFill>
                  <a:schemeClr val="dk2"/>
                </a:solidFill>
                <a:latin typeface="Roboto"/>
                <a:ea typeface="Roboto"/>
                <a:cs typeface="Roboto"/>
                <a:sym typeface="Roboto"/>
              </a:rPr>
              <a:t>3D application and GUI done by the software group</a:t>
            </a:r>
            <a:endParaRPr sz="5000">
              <a:solidFill>
                <a:schemeClr val="dk2"/>
              </a:solidFill>
              <a:latin typeface="Roboto"/>
              <a:ea typeface="Roboto"/>
              <a:cs typeface="Roboto"/>
              <a:sym typeface="Roboto"/>
            </a:endParaRPr>
          </a:p>
          <a:p>
            <a:pPr indent="-577850" lvl="0" marL="457200" marR="0" rtl="0" algn="l">
              <a:lnSpc>
                <a:spcPct val="150000"/>
              </a:lnSpc>
              <a:spcBef>
                <a:spcPts val="0"/>
              </a:spcBef>
              <a:spcAft>
                <a:spcPts val="0"/>
              </a:spcAft>
              <a:buClr>
                <a:schemeClr val="dk2"/>
              </a:buClr>
              <a:buSzPts val="5500"/>
              <a:buFont typeface="Roboto"/>
              <a:buChar char="●"/>
            </a:pPr>
            <a:r>
              <a:rPr lang="en-US" sz="5500">
                <a:solidFill>
                  <a:schemeClr val="dk2"/>
                </a:solidFill>
                <a:latin typeface="Roboto"/>
                <a:ea typeface="Roboto"/>
                <a:cs typeface="Roboto"/>
                <a:sym typeface="Roboto"/>
              </a:rPr>
              <a:t>The separation went naturally at the beginning of the project</a:t>
            </a:r>
            <a:endParaRPr sz="5500">
              <a:solidFill>
                <a:schemeClr val="dk2"/>
              </a:solidFill>
              <a:latin typeface="Roboto"/>
              <a:ea typeface="Roboto"/>
              <a:cs typeface="Roboto"/>
              <a:sym typeface="Roboto"/>
            </a:endParaRPr>
          </a:p>
          <a:p>
            <a:pPr indent="0" lvl="0" marL="0" marR="0" rtl="0" algn="l">
              <a:lnSpc>
                <a:spcPct val="150000"/>
              </a:lnSpc>
              <a:spcBef>
                <a:spcPts val="0"/>
              </a:spcBef>
              <a:spcAft>
                <a:spcPts val="0"/>
              </a:spcAft>
              <a:buNone/>
            </a:pPr>
            <a:r>
              <a:t/>
            </a:r>
            <a:endParaRPr sz="5500">
              <a:solidFill>
                <a:schemeClr val="dk2"/>
              </a:solidFill>
              <a:latin typeface="Roboto"/>
              <a:ea typeface="Roboto"/>
              <a:cs typeface="Roboto"/>
              <a:sym typeface="Roboto"/>
            </a:endParaRPr>
          </a:p>
        </p:txBody>
      </p:sp>
      <p:sp>
        <p:nvSpPr>
          <p:cNvPr id="733" name="Shape 733"/>
          <p:cNvSpPr txBox="1"/>
          <p:nvPr>
            <p:ph idx="12" type="sldNum"/>
          </p:nvPr>
        </p:nvSpPr>
        <p:spPr>
          <a:xfrm>
            <a:off x="22015951" y="12666275"/>
            <a:ext cx="22590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Shape 738"/>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Conclusion</a:t>
            </a:r>
            <a:endParaRPr/>
          </a:p>
        </p:txBody>
      </p:sp>
      <p:sp>
        <p:nvSpPr>
          <p:cNvPr id="739" name="Shape 739"/>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40" name="Shape 740"/>
          <p:cNvSpPr txBox="1"/>
          <p:nvPr/>
        </p:nvSpPr>
        <p:spPr>
          <a:xfrm>
            <a:off x="15714663" y="7423150"/>
            <a:ext cx="5753100" cy="7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400"/>
              <a:buFont typeface="Roboto"/>
              <a:buNone/>
            </a:pPr>
            <a:r>
              <a:rPr b="0" i="0" lang="en-US" sz="4400" u="none">
                <a:solidFill>
                  <a:schemeClr val="dk2"/>
                </a:solidFill>
                <a:latin typeface="Roboto"/>
                <a:ea typeface="Roboto"/>
                <a:cs typeface="Roboto"/>
                <a:sym typeface="Roboto"/>
              </a:rPr>
              <a:t>Project Achievements</a:t>
            </a:r>
            <a:endParaRPr/>
          </a:p>
        </p:txBody>
      </p:sp>
      <p:sp>
        <p:nvSpPr>
          <p:cNvPr id="741" name="Shape 741"/>
          <p:cNvSpPr txBox="1"/>
          <p:nvPr/>
        </p:nvSpPr>
        <p:spPr>
          <a:xfrm>
            <a:off x="15670213" y="6210300"/>
            <a:ext cx="2962200" cy="14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8800"/>
              <a:buFont typeface="Roboto"/>
              <a:buNone/>
            </a:pPr>
            <a:r>
              <a:rPr b="1" lang="en-US" sz="8800">
                <a:solidFill>
                  <a:schemeClr val="dk2"/>
                </a:solidFill>
                <a:latin typeface="Roboto"/>
                <a:ea typeface="Roboto"/>
                <a:cs typeface="Roboto"/>
                <a:sym typeface="Roboto"/>
              </a:rPr>
              <a:t>80</a:t>
            </a:r>
            <a:r>
              <a:rPr b="1" i="0" lang="en-US" sz="8800" u="none">
                <a:solidFill>
                  <a:schemeClr val="dk2"/>
                </a:solidFill>
                <a:latin typeface="Roboto"/>
                <a:ea typeface="Roboto"/>
                <a:cs typeface="Roboto"/>
                <a:sym typeface="Roboto"/>
              </a:rPr>
              <a:t>%</a:t>
            </a:r>
            <a:endParaRPr/>
          </a:p>
        </p:txBody>
      </p:sp>
      <p:sp>
        <p:nvSpPr>
          <p:cNvPr id="742" name="Shape 742"/>
          <p:cNvSpPr txBox="1"/>
          <p:nvPr/>
        </p:nvSpPr>
        <p:spPr>
          <a:xfrm>
            <a:off x="2368550" y="7423150"/>
            <a:ext cx="5341800" cy="7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400"/>
              <a:buFont typeface="Roboto"/>
              <a:buNone/>
            </a:pPr>
            <a:r>
              <a:rPr lang="en-US" sz="4400">
                <a:solidFill>
                  <a:schemeClr val="dk2"/>
                </a:solidFill>
                <a:latin typeface="Roboto"/>
                <a:ea typeface="Roboto"/>
                <a:cs typeface="Roboto"/>
                <a:sym typeface="Roboto"/>
              </a:rPr>
              <a:t>Code lines</a:t>
            </a:r>
            <a:endParaRPr/>
          </a:p>
        </p:txBody>
      </p:sp>
      <p:sp>
        <p:nvSpPr>
          <p:cNvPr id="743" name="Shape 743"/>
          <p:cNvSpPr txBox="1"/>
          <p:nvPr/>
        </p:nvSpPr>
        <p:spPr>
          <a:xfrm>
            <a:off x="2368550" y="6210300"/>
            <a:ext cx="5949900" cy="14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8800"/>
              <a:buFont typeface="Roboto"/>
              <a:buNone/>
            </a:pPr>
            <a:r>
              <a:rPr b="1" lang="en-US" sz="8800">
                <a:solidFill>
                  <a:schemeClr val="dk2"/>
                </a:solidFill>
                <a:latin typeface="Roboto"/>
                <a:ea typeface="Roboto"/>
                <a:cs typeface="Roboto"/>
                <a:sym typeface="Roboto"/>
              </a:rPr>
              <a:t>7362</a:t>
            </a:r>
            <a:endParaRPr/>
          </a:p>
        </p:txBody>
      </p:sp>
      <p:sp>
        <p:nvSpPr>
          <p:cNvPr id="744" name="Shape 744"/>
          <p:cNvSpPr txBox="1"/>
          <p:nvPr/>
        </p:nvSpPr>
        <p:spPr>
          <a:xfrm>
            <a:off x="8455025" y="7423150"/>
            <a:ext cx="6072300" cy="7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400"/>
              <a:buFont typeface="Roboto"/>
              <a:buNone/>
            </a:pPr>
            <a:r>
              <a:rPr lang="en-US" sz="4400">
                <a:solidFill>
                  <a:schemeClr val="dk2"/>
                </a:solidFill>
                <a:latin typeface="Roboto"/>
                <a:ea typeface="Roboto"/>
                <a:cs typeface="Roboto"/>
                <a:sym typeface="Roboto"/>
              </a:rPr>
              <a:t>weeks of work</a:t>
            </a:r>
            <a:endParaRPr/>
          </a:p>
        </p:txBody>
      </p:sp>
      <p:sp>
        <p:nvSpPr>
          <p:cNvPr id="745" name="Shape 745"/>
          <p:cNvSpPr txBox="1"/>
          <p:nvPr/>
        </p:nvSpPr>
        <p:spPr>
          <a:xfrm>
            <a:off x="8410575" y="6210300"/>
            <a:ext cx="5948400" cy="14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8800"/>
              <a:buFont typeface="Roboto"/>
              <a:buNone/>
            </a:pPr>
            <a:r>
              <a:rPr b="1" lang="en-US" sz="8800">
                <a:solidFill>
                  <a:schemeClr val="dk2"/>
                </a:solidFill>
                <a:latin typeface="Roboto"/>
                <a:ea typeface="Roboto"/>
                <a:cs typeface="Roboto"/>
                <a:sym typeface="Roboto"/>
              </a:rPr>
              <a:t>7</a:t>
            </a:r>
            <a:endParaRPr/>
          </a:p>
        </p:txBody>
      </p:sp>
      <p:cxnSp>
        <p:nvCxnSpPr>
          <p:cNvPr id="746" name="Shape 746"/>
          <p:cNvCxnSpPr/>
          <p:nvPr/>
        </p:nvCxnSpPr>
        <p:spPr>
          <a:xfrm>
            <a:off x="15106650" y="5419725"/>
            <a:ext cx="0" cy="3635400"/>
          </a:xfrm>
          <a:prstGeom prst="straightConnector1">
            <a:avLst/>
          </a:prstGeom>
          <a:noFill/>
          <a:ln cap="flat" cmpd="sng" w="76200">
            <a:solidFill>
              <a:srgbClr val="E69E00"/>
            </a:solidFill>
            <a:prstDash val="solid"/>
            <a:miter lim="800000"/>
            <a:headEnd len="med" w="med" type="none"/>
            <a:tailEnd len="med" w="med" type="none"/>
          </a:ln>
        </p:spPr>
      </p:cxnSp>
      <p:cxnSp>
        <p:nvCxnSpPr>
          <p:cNvPr id="747" name="Shape 747"/>
          <p:cNvCxnSpPr/>
          <p:nvPr/>
        </p:nvCxnSpPr>
        <p:spPr>
          <a:xfrm>
            <a:off x="7702550" y="5419725"/>
            <a:ext cx="0" cy="3635400"/>
          </a:xfrm>
          <a:prstGeom prst="straightConnector1">
            <a:avLst/>
          </a:prstGeom>
          <a:noFill/>
          <a:ln cap="flat" cmpd="sng" w="76200">
            <a:solidFill>
              <a:schemeClr val="accent2"/>
            </a:solidFill>
            <a:prstDash val="solid"/>
            <a:miter lim="800000"/>
            <a:headEnd len="med" w="med" type="none"/>
            <a:tailEnd len="med" w="med" type="none"/>
          </a:ln>
        </p:spPr>
      </p:cxnSp>
      <p:sp>
        <p:nvSpPr>
          <p:cNvPr id="748" name="Shape 748"/>
          <p:cNvSpPr txBox="1"/>
          <p:nvPr>
            <p:ph idx="12" type="sldNum"/>
          </p:nvPr>
        </p:nvSpPr>
        <p:spPr>
          <a:xfrm>
            <a:off x="21626477" y="12666275"/>
            <a:ext cx="26484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52" name="Shape 752"/>
        <p:cNvGrpSpPr/>
        <p:nvPr/>
      </p:nvGrpSpPr>
      <p:grpSpPr>
        <a:xfrm>
          <a:off x="0" y="0"/>
          <a:ext cx="0" cy="0"/>
          <a:chOff x="0" y="0"/>
          <a:chExt cx="0" cy="0"/>
        </a:xfrm>
      </p:grpSpPr>
      <p:sp>
        <p:nvSpPr>
          <p:cNvPr id="753" name="Shape 753"/>
          <p:cNvSpPr txBox="1"/>
          <p:nvPr/>
        </p:nvSpPr>
        <p:spPr>
          <a:xfrm>
            <a:off x="16208375" y="5502275"/>
            <a:ext cx="5951400" cy="563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and by marketers, the marketing mix, originally can be used when determining a product or brand's offer, and is often associated with the four was</a:t>
            </a:r>
            <a:endParaRPr/>
          </a:p>
        </p:txBody>
      </p:sp>
      <p:sp>
        <p:nvSpPr>
          <p:cNvPr id="754" name="Shape 754"/>
          <p:cNvSpPr txBox="1"/>
          <p:nvPr/>
        </p:nvSpPr>
        <p:spPr>
          <a:xfrm>
            <a:off x="16208375" y="4606925"/>
            <a:ext cx="25845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C</a:t>
            </a:r>
            <a:endParaRPr/>
          </a:p>
        </p:txBody>
      </p:sp>
      <p:sp>
        <p:nvSpPr>
          <p:cNvPr id="755" name="Shape 755"/>
          <p:cNvSpPr txBox="1"/>
          <p:nvPr/>
        </p:nvSpPr>
        <p:spPr>
          <a:xfrm>
            <a:off x="1622425" y="2249487"/>
            <a:ext cx="10345800" cy="117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Content in three columns</a:t>
            </a:r>
            <a:endParaRPr/>
          </a:p>
        </p:txBody>
      </p:sp>
      <p:sp>
        <p:nvSpPr>
          <p:cNvPr id="756" name="Shape 756"/>
          <p:cNvSpPr txBox="1"/>
          <p:nvPr/>
        </p:nvSpPr>
        <p:spPr>
          <a:xfrm>
            <a:off x="1622425" y="5502275"/>
            <a:ext cx="5953200" cy="563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and by marketers, the marketing mix, originally can be used when determining a product or brand's offer, and is often associated with the four was</a:t>
            </a:r>
            <a:endParaRPr/>
          </a:p>
        </p:txBody>
      </p:sp>
      <p:sp>
        <p:nvSpPr>
          <p:cNvPr id="757" name="Shape 757"/>
          <p:cNvSpPr txBox="1"/>
          <p:nvPr/>
        </p:nvSpPr>
        <p:spPr>
          <a:xfrm>
            <a:off x="1622425" y="4606925"/>
            <a:ext cx="25830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A</a:t>
            </a:r>
            <a:endParaRPr/>
          </a:p>
        </p:txBody>
      </p:sp>
      <p:sp>
        <p:nvSpPr>
          <p:cNvPr id="758" name="Shape 758"/>
          <p:cNvSpPr txBox="1"/>
          <p:nvPr/>
        </p:nvSpPr>
        <p:spPr>
          <a:xfrm>
            <a:off x="1711325" y="3852862"/>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59" name="Shape 759"/>
          <p:cNvSpPr txBox="1"/>
          <p:nvPr/>
        </p:nvSpPr>
        <p:spPr>
          <a:xfrm>
            <a:off x="8915400" y="5502275"/>
            <a:ext cx="5953200" cy="563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and by marketers, the marketing mix, originally can be used when determining a product or brand's offer, and is often associated with the four was</a:t>
            </a:r>
            <a:endParaRPr/>
          </a:p>
        </p:txBody>
      </p:sp>
      <p:sp>
        <p:nvSpPr>
          <p:cNvPr id="760" name="Shape 760"/>
          <p:cNvSpPr txBox="1"/>
          <p:nvPr/>
        </p:nvSpPr>
        <p:spPr>
          <a:xfrm>
            <a:off x="8915400" y="4606925"/>
            <a:ext cx="25845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B</a:t>
            </a:r>
            <a:endParaRPr/>
          </a:p>
        </p:txBody>
      </p:sp>
      <p:sp>
        <p:nvSpPr>
          <p:cNvPr id="761" name="Shape 761"/>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Last year’s project overview</a:t>
            </a:r>
            <a:endParaRPr b="1" sz="7000">
              <a:solidFill>
                <a:schemeClr val="dk2"/>
              </a:solidFill>
              <a:latin typeface="Roboto"/>
              <a:ea typeface="Roboto"/>
              <a:cs typeface="Roboto"/>
              <a:sym typeface="Roboto"/>
            </a:endParaRPr>
          </a:p>
        </p:txBody>
      </p:sp>
      <p:sp>
        <p:nvSpPr>
          <p:cNvPr id="247" name="Shape 247"/>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248" name="Shape 248"/>
          <p:cNvSpPr txBox="1"/>
          <p:nvPr/>
        </p:nvSpPr>
        <p:spPr>
          <a:xfrm>
            <a:off x="546075" y="2879000"/>
            <a:ext cx="7516500" cy="1043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4800"/>
          </a:p>
        </p:txBody>
      </p:sp>
      <p:pic>
        <p:nvPicPr>
          <p:cNvPr id="249" name="Shape 249"/>
          <p:cNvPicPr preferRelativeResize="0"/>
          <p:nvPr/>
        </p:nvPicPr>
        <p:blipFill>
          <a:blip r:embed="rId3">
            <a:alphaModFix/>
          </a:blip>
          <a:stretch>
            <a:fillRect/>
          </a:stretch>
        </p:blipFill>
        <p:spPr>
          <a:xfrm>
            <a:off x="4172375" y="3115051"/>
            <a:ext cx="16032899" cy="9967587"/>
          </a:xfrm>
          <a:prstGeom prst="rect">
            <a:avLst/>
          </a:prstGeom>
          <a:noFill/>
          <a:ln>
            <a:noFill/>
          </a:ln>
        </p:spPr>
      </p:pic>
      <p:sp>
        <p:nvSpPr>
          <p:cNvPr id="250" name="Shape 250"/>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5" name="Shape 765"/>
        <p:cNvGrpSpPr/>
        <p:nvPr/>
      </p:nvGrpSpPr>
      <p:grpSpPr>
        <a:xfrm>
          <a:off x="0" y="0"/>
          <a:ext cx="0" cy="0"/>
          <a:chOff x="0" y="0"/>
          <a:chExt cx="0" cy="0"/>
        </a:xfrm>
      </p:grpSpPr>
      <p:sp>
        <p:nvSpPr>
          <p:cNvPr id="766" name="Shape 766"/>
          <p:cNvSpPr txBox="1"/>
          <p:nvPr/>
        </p:nvSpPr>
        <p:spPr>
          <a:xfrm>
            <a:off x="6035675" y="9652000"/>
            <a:ext cx="12341100" cy="14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400"/>
              <a:buFont typeface="Roboto"/>
              <a:buNone/>
            </a:pPr>
            <a:r>
              <a:rPr b="0" i="0" lang="en-US" sz="4400" u="none">
                <a:solidFill>
                  <a:schemeClr val="dk2"/>
                </a:solidFill>
                <a:latin typeface="Roboto"/>
                <a:ea typeface="Roboto"/>
                <a:cs typeface="Roboto"/>
                <a:sym typeface="Roboto"/>
              </a:rPr>
              <a:t>Build better presentations in less time with our awesome presentations</a:t>
            </a:r>
            <a:endParaRPr/>
          </a:p>
        </p:txBody>
      </p:sp>
      <p:sp>
        <p:nvSpPr>
          <p:cNvPr id="767" name="Shape 767"/>
          <p:cNvSpPr txBox="1"/>
          <p:nvPr/>
        </p:nvSpPr>
        <p:spPr>
          <a:xfrm>
            <a:off x="7019925" y="7027862"/>
            <a:ext cx="10337700" cy="24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5000"/>
              <a:buFont typeface="Roboto"/>
              <a:buNone/>
            </a:pPr>
            <a:r>
              <a:rPr b="1" i="0" lang="en-US" sz="15000" u="none">
                <a:solidFill>
                  <a:schemeClr val="accent2"/>
                </a:solidFill>
                <a:latin typeface="Roboto"/>
                <a:ea typeface="Roboto"/>
                <a:cs typeface="Roboto"/>
                <a:sym typeface="Roboto"/>
              </a:rPr>
              <a:t>Great Break</a:t>
            </a:r>
            <a:endParaRPr/>
          </a:p>
        </p:txBody>
      </p:sp>
      <p:grpSp>
        <p:nvGrpSpPr>
          <p:cNvPr id="768" name="Shape 768"/>
          <p:cNvGrpSpPr/>
          <p:nvPr/>
        </p:nvGrpSpPr>
        <p:grpSpPr>
          <a:xfrm>
            <a:off x="8775451" y="1892020"/>
            <a:ext cx="5634950" cy="4068351"/>
            <a:chOff x="0" y="0"/>
            <a:chExt cx="2147483647" cy="2147483647"/>
          </a:xfrm>
        </p:grpSpPr>
        <p:pic>
          <p:nvPicPr>
            <p:cNvPr id="769" name="Shape 769"/>
            <p:cNvPicPr preferRelativeResize="0"/>
            <p:nvPr/>
          </p:nvPicPr>
          <p:blipFill rotWithShape="1">
            <a:blip r:embed="rId3">
              <a:alphaModFix/>
            </a:blip>
            <a:srcRect b="0" l="0" r="0" t="0"/>
            <a:stretch/>
          </p:blipFill>
          <p:spPr>
            <a:xfrm>
              <a:off x="29050000" y="61902666"/>
              <a:ext cx="2087148296" cy="1457803475"/>
            </a:xfrm>
            <a:prstGeom prst="rect">
              <a:avLst/>
            </a:prstGeom>
            <a:noFill/>
            <a:ln>
              <a:noFill/>
            </a:ln>
          </p:spPr>
        </p:pic>
        <p:pic>
          <p:nvPicPr>
            <p:cNvPr id="770" name="Shape 770"/>
            <p:cNvPicPr preferRelativeResize="0"/>
            <p:nvPr/>
          </p:nvPicPr>
          <p:blipFill rotWithShape="1">
            <a:blip r:embed="rId4">
              <a:alphaModFix/>
            </a:blip>
            <a:srcRect b="0" l="0" r="0" t="0"/>
            <a:stretch/>
          </p:blipFill>
          <p:spPr>
            <a:xfrm>
              <a:off x="0" y="0"/>
              <a:ext cx="2147483647" cy="1389711188"/>
            </a:xfrm>
            <a:prstGeom prst="rect">
              <a:avLst/>
            </a:prstGeom>
            <a:noFill/>
            <a:ln>
              <a:noFill/>
            </a:ln>
          </p:spPr>
        </p:pic>
        <p:sp>
          <p:nvSpPr>
            <p:cNvPr id="771" name="Shape 771"/>
            <p:cNvSpPr/>
            <p:nvPr/>
          </p:nvSpPr>
          <p:spPr>
            <a:xfrm>
              <a:off x="679373526" y="956180140"/>
              <a:ext cx="700875556" cy="1191303506"/>
            </a:xfrm>
            <a:custGeom>
              <a:pathLst>
                <a:path extrusionOk="0" h="638" w="521">
                  <a:moveTo>
                    <a:pt x="265" y="0"/>
                  </a:moveTo>
                  <a:cubicBezTo>
                    <a:pt x="158" y="0"/>
                    <a:pt x="92" y="39"/>
                    <a:pt x="54" y="117"/>
                  </a:cubicBezTo>
                  <a:cubicBezTo>
                    <a:pt x="38" y="149"/>
                    <a:pt x="27" y="237"/>
                    <a:pt x="41" y="251"/>
                  </a:cubicBezTo>
                  <a:cubicBezTo>
                    <a:pt x="71" y="281"/>
                    <a:pt x="0" y="345"/>
                    <a:pt x="0" y="391"/>
                  </a:cubicBezTo>
                  <a:cubicBezTo>
                    <a:pt x="0" y="417"/>
                    <a:pt x="37" y="403"/>
                    <a:pt x="48" y="413"/>
                  </a:cubicBezTo>
                  <a:cubicBezTo>
                    <a:pt x="57" y="423"/>
                    <a:pt x="34" y="438"/>
                    <a:pt x="34" y="444"/>
                  </a:cubicBezTo>
                  <a:cubicBezTo>
                    <a:pt x="34" y="456"/>
                    <a:pt x="45" y="459"/>
                    <a:pt x="52" y="459"/>
                  </a:cubicBezTo>
                  <a:cubicBezTo>
                    <a:pt x="52" y="459"/>
                    <a:pt x="37" y="458"/>
                    <a:pt x="37" y="470"/>
                  </a:cubicBezTo>
                  <a:cubicBezTo>
                    <a:pt x="37" y="485"/>
                    <a:pt x="50" y="478"/>
                    <a:pt x="49" y="507"/>
                  </a:cubicBezTo>
                  <a:cubicBezTo>
                    <a:pt x="49" y="506"/>
                    <a:pt x="49" y="506"/>
                    <a:pt x="49" y="506"/>
                  </a:cubicBezTo>
                  <a:cubicBezTo>
                    <a:pt x="46" y="528"/>
                    <a:pt x="46" y="556"/>
                    <a:pt x="74" y="556"/>
                  </a:cubicBezTo>
                  <a:cubicBezTo>
                    <a:pt x="108" y="556"/>
                    <a:pt x="148" y="533"/>
                    <a:pt x="180" y="544"/>
                  </a:cubicBezTo>
                  <a:cubicBezTo>
                    <a:pt x="203" y="551"/>
                    <a:pt x="196" y="622"/>
                    <a:pt x="180" y="638"/>
                  </a:cubicBezTo>
                  <a:cubicBezTo>
                    <a:pt x="423" y="638"/>
                    <a:pt x="423" y="638"/>
                    <a:pt x="423" y="638"/>
                  </a:cubicBezTo>
                  <a:cubicBezTo>
                    <a:pt x="423" y="638"/>
                    <a:pt x="386" y="595"/>
                    <a:pt x="416" y="504"/>
                  </a:cubicBezTo>
                  <a:cubicBezTo>
                    <a:pt x="438" y="437"/>
                    <a:pt x="521" y="448"/>
                    <a:pt x="521" y="265"/>
                  </a:cubicBezTo>
                  <a:cubicBezTo>
                    <a:pt x="521" y="119"/>
                    <a:pt x="422" y="0"/>
                    <a:pt x="265" y="0"/>
                  </a:cubicBezTo>
                  <a:close/>
                </a:path>
              </a:pathLst>
            </a:custGeom>
            <a:solidFill>
              <a:schemeClr val="accent2"/>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pSp>
      <p:sp>
        <p:nvSpPr>
          <p:cNvPr id="772" name="Shape 772"/>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6" name="Shape 776"/>
        <p:cNvGrpSpPr/>
        <p:nvPr/>
      </p:nvGrpSpPr>
      <p:grpSpPr>
        <a:xfrm>
          <a:off x="0" y="0"/>
          <a:ext cx="0" cy="0"/>
          <a:chOff x="0" y="0"/>
          <a:chExt cx="0" cy="0"/>
        </a:xfrm>
      </p:grpSpPr>
      <p:pic>
        <p:nvPicPr>
          <p:cNvPr id="777" name="Shape 777"/>
          <p:cNvPicPr preferRelativeResize="0"/>
          <p:nvPr>
            <p:ph idx="2" type="pic"/>
          </p:nvPr>
        </p:nvPicPr>
        <p:blipFill rotWithShape="1">
          <a:blip r:embed="rId3">
            <a:alphaModFix/>
          </a:blip>
          <a:srcRect b="7806" l="0" r="0" t="7798"/>
          <a:stretch/>
        </p:blipFill>
        <p:spPr>
          <a:xfrm>
            <a:off x="0" y="0"/>
            <a:ext cx="24377700" cy="13716000"/>
          </a:xfrm>
          <a:prstGeom prst="rect">
            <a:avLst/>
          </a:prstGeom>
          <a:solidFill>
            <a:srgbClr val="F2F2F2"/>
          </a:solidFill>
          <a:ln>
            <a:noFill/>
          </a:ln>
        </p:spPr>
      </p:pic>
      <p:sp>
        <p:nvSpPr>
          <p:cNvPr id="778" name="Shape 778"/>
          <p:cNvSpPr txBox="1"/>
          <p:nvPr/>
        </p:nvSpPr>
        <p:spPr>
          <a:xfrm>
            <a:off x="0" y="0"/>
            <a:ext cx="24377700" cy="13716000"/>
          </a:xfrm>
          <a:prstGeom prst="rect">
            <a:avLst/>
          </a:prstGeom>
          <a:solidFill>
            <a:schemeClr val="accent2">
              <a:alpha val="7961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79" name="Shape 779"/>
          <p:cNvSpPr txBox="1"/>
          <p:nvPr/>
        </p:nvSpPr>
        <p:spPr>
          <a:xfrm>
            <a:off x="7042150" y="4987925"/>
            <a:ext cx="10337700" cy="2401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0"/>
              <a:buFont typeface="Roboto"/>
              <a:buNone/>
            </a:pPr>
            <a:r>
              <a:rPr b="1" i="0" lang="en-US" sz="15000" u="none">
                <a:solidFill>
                  <a:schemeClr val="lt1"/>
                </a:solidFill>
                <a:latin typeface="Roboto"/>
                <a:ea typeface="Roboto"/>
                <a:cs typeface="Roboto"/>
                <a:sym typeface="Roboto"/>
              </a:rPr>
              <a:t>Great Break</a:t>
            </a:r>
            <a:endParaRPr/>
          </a:p>
        </p:txBody>
      </p:sp>
      <p:sp>
        <p:nvSpPr>
          <p:cNvPr id="780" name="Shape 780"/>
          <p:cNvSpPr txBox="1"/>
          <p:nvPr/>
        </p:nvSpPr>
        <p:spPr>
          <a:xfrm>
            <a:off x="6897687" y="7197725"/>
            <a:ext cx="10661700" cy="76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400"/>
              <a:buFont typeface="Roboto"/>
              <a:buNone/>
            </a:pPr>
            <a:r>
              <a:rPr b="0" i="0" lang="en-US" sz="4400" u="none">
                <a:solidFill>
                  <a:schemeClr val="lt1"/>
                </a:solidFill>
                <a:latin typeface="Roboto"/>
                <a:ea typeface="Roboto"/>
                <a:cs typeface="Roboto"/>
                <a:sym typeface="Roboto"/>
              </a:rPr>
              <a:t>Use big pictures to engage your audience</a:t>
            </a:r>
            <a:endParaRPr/>
          </a:p>
        </p:txBody>
      </p:sp>
      <p:sp>
        <p:nvSpPr>
          <p:cNvPr id="781" name="Shape 781"/>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5" name="Shape 785"/>
        <p:cNvGrpSpPr/>
        <p:nvPr/>
      </p:nvGrpSpPr>
      <p:grpSpPr>
        <a:xfrm>
          <a:off x="0" y="0"/>
          <a:ext cx="0" cy="0"/>
          <a:chOff x="0" y="0"/>
          <a:chExt cx="0" cy="0"/>
        </a:xfrm>
      </p:grpSpPr>
      <p:sp>
        <p:nvSpPr>
          <p:cNvPr id="786" name="Shape 786"/>
          <p:cNvSpPr/>
          <p:nvPr/>
        </p:nvSpPr>
        <p:spPr>
          <a:xfrm rot="5400000">
            <a:off x="16291038" y="4754562"/>
            <a:ext cx="4024200" cy="4024200"/>
          </a:xfrm>
          <a:prstGeom prst="ellipse">
            <a:avLst/>
          </a:prstGeom>
          <a:solidFill>
            <a:srgbClr val="E69E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87" name="Shape 787"/>
          <p:cNvSpPr/>
          <p:nvPr/>
        </p:nvSpPr>
        <p:spPr>
          <a:xfrm rot="5400000">
            <a:off x="10170386" y="4755313"/>
            <a:ext cx="4024200" cy="4022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88" name="Shape 788"/>
          <p:cNvSpPr/>
          <p:nvPr/>
        </p:nvSpPr>
        <p:spPr>
          <a:xfrm rot="5400000">
            <a:off x="4050574" y="4755313"/>
            <a:ext cx="4024200" cy="402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89" name="Shape 789"/>
          <p:cNvSpPr/>
          <p:nvPr/>
        </p:nvSpPr>
        <p:spPr>
          <a:xfrm>
            <a:off x="5418137" y="6367462"/>
            <a:ext cx="1300158" cy="827064"/>
          </a:xfrm>
          <a:custGeom>
            <a:pathLst>
              <a:path extrusionOk="0" h="21600" w="2160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90" name="Shape 790"/>
          <p:cNvSpPr/>
          <p:nvPr/>
        </p:nvSpPr>
        <p:spPr>
          <a:xfrm>
            <a:off x="11539537" y="6130925"/>
            <a:ext cx="1298592" cy="1300158"/>
          </a:xfrm>
          <a:custGeom>
            <a:pathLst>
              <a:path extrusionOk="0" h="21600" w="2160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91" name="Shape 791"/>
          <p:cNvSpPr/>
          <p:nvPr/>
        </p:nvSpPr>
        <p:spPr>
          <a:xfrm>
            <a:off x="17659350" y="6219825"/>
            <a:ext cx="1300158" cy="1122336"/>
          </a:xfrm>
          <a:custGeom>
            <a:pathLst>
              <a:path extrusionOk="0" h="21600" w="2160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92" name="Shape 792"/>
          <p:cNvSpPr txBox="1"/>
          <p:nvPr/>
        </p:nvSpPr>
        <p:spPr>
          <a:xfrm>
            <a:off x="1622425" y="993775"/>
            <a:ext cx="114348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Use Shapes to Show Values</a:t>
            </a:r>
            <a:endParaRPr/>
          </a:p>
        </p:txBody>
      </p:sp>
      <p:sp>
        <p:nvSpPr>
          <p:cNvPr id="793" name="Shape 793"/>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794" name="Shape 794"/>
          <p:cNvSpPr txBox="1"/>
          <p:nvPr/>
        </p:nvSpPr>
        <p:spPr>
          <a:xfrm>
            <a:off x="17011650" y="9375775"/>
            <a:ext cx="2583000" cy="73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C</a:t>
            </a:r>
            <a:endParaRPr/>
          </a:p>
        </p:txBody>
      </p:sp>
      <p:sp>
        <p:nvSpPr>
          <p:cNvPr id="795" name="Shape 795"/>
          <p:cNvSpPr txBox="1"/>
          <p:nvPr/>
        </p:nvSpPr>
        <p:spPr>
          <a:xfrm>
            <a:off x="4781550" y="9375775"/>
            <a:ext cx="2583000" cy="73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A</a:t>
            </a:r>
            <a:endParaRPr/>
          </a:p>
        </p:txBody>
      </p:sp>
      <p:sp>
        <p:nvSpPr>
          <p:cNvPr id="796" name="Shape 796"/>
          <p:cNvSpPr txBox="1"/>
          <p:nvPr/>
        </p:nvSpPr>
        <p:spPr>
          <a:xfrm>
            <a:off x="10922000" y="9375775"/>
            <a:ext cx="2583000" cy="73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B</a:t>
            </a:r>
            <a:endParaRPr/>
          </a:p>
        </p:txBody>
      </p:sp>
      <p:sp>
        <p:nvSpPr>
          <p:cNvPr id="797" name="Shape 797"/>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01" name="Shape 801"/>
        <p:cNvGrpSpPr/>
        <p:nvPr/>
      </p:nvGrpSpPr>
      <p:grpSpPr>
        <a:xfrm>
          <a:off x="0" y="0"/>
          <a:ext cx="0" cy="0"/>
          <a:chOff x="0" y="0"/>
          <a:chExt cx="0" cy="0"/>
        </a:xfrm>
      </p:grpSpPr>
      <p:sp>
        <p:nvSpPr>
          <p:cNvPr id="802" name="Shape 802"/>
          <p:cNvSpPr txBox="1"/>
          <p:nvPr/>
        </p:nvSpPr>
        <p:spPr>
          <a:xfrm>
            <a:off x="2647950" y="4303712"/>
            <a:ext cx="7515300" cy="551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800"/>
              <a:buFont typeface="Roboto"/>
              <a:buNone/>
            </a:pPr>
            <a:r>
              <a:rPr b="1" i="0" lang="en-US" sz="8800" u="none">
                <a:solidFill>
                  <a:schemeClr val="dk1"/>
                </a:solidFill>
                <a:latin typeface="Roboto"/>
                <a:ea typeface="Roboto"/>
                <a:cs typeface="Roboto"/>
                <a:sym typeface="Roboto"/>
              </a:rPr>
              <a:t>“A picture is worth a thousand words”</a:t>
            </a:r>
            <a:endParaRPr/>
          </a:p>
        </p:txBody>
      </p:sp>
      <p:pic>
        <p:nvPicPr>
          <p:cNvPr id="803" name="Shape 803"/>
          <p:cNvPicPr preferRelativeResize="0"/>
          <p:nvPr>
            <p:ph idx="2" type="pic"/>
          </p:nvPr>
        </p:nvPicPr>
        <p:blipFill rotWithShape="1">
          <a:blip r:embed="rId3">
            <a:alphaModFix/>
          </a:blip>
          <a:srcRect b="0" l="8026" r="32739" t="0"/>
          <a:stretch/>
        </p:blipFill>
        <p:spPr>
          <a:xfrm>
            <a:off x="12188825" y="0"/>
            <a:ext cx="12188700" cy="13716000"/>
          </a:xfrm>
          <a:prstGeom prst="rect">
            <a:avLst/>
          </a:prstGeom>
          <a:solidFill>
            <a:srgbClr val="F2F2F2"/>
          </a:solidFill>
          <a:ln>
            <a:noFill/>
          </a:ln>
        </p:spPr>
      </p:pic>
      <p:sp>
        <p:nvSpPr>
          <p:cNvPr id="804" name="Shape 804"/>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08" name="Shape 808"/>
        <p:cNvGrpSpPr/>
        <p:nvPr/>
      </p:nvGrpSpPr>
      <p:grpSpPr>
        <a:xfrm>
          <a:off x="0" y="0"/>
          <a:ext cx="0" cy="0"/>
          <a:chOff x="0" y="0"/>
          <a:chExt cx="0" cy="0"/>
        </a:xfrm>
      </p:grpSpPr>
      <p:sp>
        <p:nvSpPr>
          <p:cNvPr id="809" name="Shape 809"/>
          <p:cNvSpPr txBox="1"/>
          <p:nvPr/>
        </p:nvSpPr>
        <p:spPr>
          <a:xfrm>
            <a:off x="1622425" y="993775"/>
            <a:ext cx="118332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Use Tables To Compare Data</a:t>
            </a:r>
            <a:endParaRPr/>
          </a:p>
        </p:txBody>
      </p:sp>
      <p:sp>
        <p:nvSpPr>
          <p:cNvPr id="810" name="Shape 810"/>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aphicFrame>
        <p:nvGraphicFramePr>
          <p:cNvPr id="811" name="Shape 811"/>
          <p:cNvGraphicFramePr/>
          <p:nvPr/>
        </p:nvGraphicFramePr>
        <p:xfrm>
          <a:off x="1827212" y="3813175"/>
          <a:ext cx="3000000" cy="3000000"/>
        </p:xfrm>
        <a:graphic>
          <a:graphicData uri="http://schemas.openxmlformats.org/drawingml/2006/table">
            <a:tbl>
              <a:tblPr>
                <a:noFill/>
                <a:tableStyleId>{BAD74C55-712E-454C-B32C-CAAE06C5D05F}</a:tableStyleId>
              </a:tblPr>
              <a:tblGrid>
                <a:gridCol w="5172075"/>
                <a:gridCol w="3748075"/>
                <a:gridCol w="4348150"/>
                <a:gridCol w="3486150"/>
                <a:gridCol w="4084625"/>
              </a:tblGrid>
              <a:tr h="1130300">
                <a:tc>
                  <a:txBody>
                    <a:bodyPr>
                      <a:noAutofit/>
                    </a:bodyPr>
                    <a:lstStyle/>
                    <a:p>
                      <a:pPr indent="0" lvl="0" marL="0" marR="0" rtl="0" algn="l">
                        <a:spcBef>
                          <a:spcPts val="0"/>
                        </a:spcBef>
                        <a:spcAft>
                          <a:spcPts val="0"/>
                        </a:spcAft>
                        <a:buNone/>
                      </a:pPr>
                      <a:r>
                        <a:t/>
                      </a:r>
                      <a:endParaRPr sz="3600">
                        <a:solidFill>
                          <a:schemeClr val="dk1"/>
                        </a:solidFill>
                        <a:latin typeface="Lato Light"/>
                        <a:ea typeface="Lato Light"/>
                        <a:cs typeface="Lato Light"/>
                        <a:sym typeface="Lato Light"/>
                      </a:endParaRPr>
                    </a:p>
                  </a:txBody>
                  <a:tcPr marT="182875" marB="0" marR="0" marL="0">
                    <a:solidFill>
                      <a:schemeClr val="accent1"/>
                    </a:solidFill>
                  </a:tcPr>
                </a:tc>
                <a:tc>
                  <a:txBody>
                    <a:bodyPr>
                      <a:noAutofit/>
                    </a:bodyPr>
                    <a:lstStyle/>
                    <a:p>
                      <a:pPr indent="0" lvl="0" marL="0" marR="0" rtl="0" algn="ctr">
                        <a:lnSpc>
                          <a:spcPct val="100000"/>
                        </a:lnSpc>
                        <a:spcBef>
                          <a:spcPts val="0"/>
                        </a:spcBef>
                        <a:spcAft>
                          <a:spcPts val="0"/>
                        </a:spcAft>
                        <a:buClr>
                          <a:srgbClr val="FFFFFF"/>
                        </a:buClr>
                        <a:buSzPts val="4800"/>
                        <a:buFont typeface="Roboto"/>
                        <a:buNone/>
                      </a:pPr>
                      <a:r>
                        <a:rPr b="1" i="0" lang="en-US" sz="4800" u="none">
                          <a:solidFill>
                            <a:srgbClr val="FFFFFF"/>
                          </a:solidFill>
                          <a:latin typeface="Roboto"/>
                          <a:ea typeface="Roboto"/>
                          <a:cs typeface="Roboto"/>
                          <a:sym typeface="Roboto"/>
                        </a:rPr>
                        <a:t>A</a:t>
                      </a:r>
                      <a:endParaRPr/>
                    </a:p>
                  </a:txBody>
                  <a:tcPr marT="151325" marB="0" marR="79050" marL="0">
                    <a:solidFill>
                      <a:schemeClr val="accent2"/>
                    </a:solidFill>
                  </a:tcPr>
                </a:tc>
                <a:tc>
                  <a:txBody>
                    <a:bodyPr>
                      <a:noAutofit/>
                    </a:bodyPr>
                    <a:lstStyle/>
                    <a:p>
                      <a:pPr indent="0" lvl="0" marL="0" marR="0" rtl="0" algn="ctr">
                        <a:lnSpc>
                          <a:spcPct val="100000"/>
                        </a:lnSpc>
                        <a:spcBef>
                          <a:spcPts val="0"/>
                        </a:spcBef>
                        <a:spcAft>
                          <a:spcPts val="0"/>
                        </a:spcAft>
                        <a:buClr>
                          <a:srgbClr val="FFFFFF"/>
                        </a:buClr>
                        <a:buSzPts val="4800"/>
                        <a:buFont typeface="Roboto"/>
                        <a:buNone/>
                      </a:pPr>
                      <a:r>
                        <a:rPr b="1" i="0" lang="en-US" sz="4800" u="none">
                          <a:solidFill>
                            <a:srgbClr val="FFFFFF"/>
                          </a:solidFill>
                          <a:latin typeface="Roboto"/>
                          <a:ea typeface="Roboto"/>
                          <a:cs typeface="Roboto"/>
                          <a:sym typeface="Roboto"/>
                        </a:rPr>
                        <a:t>B</a:t>
                      </a:r>
                      <a:endParaRPr/>
                    </a:p>
                  </a:txBody>
                  <a:tcPr marT="151325" marB="0" marR="79050" marL="0">
                    <a:solidFill>
                      <a:srgbClr val="E69E00"/>
                    </a:solidFill>
                  </a:tcPr>
                </a:tc>
                <a:tc>
                  <a:txBody>
                    <a:bodyPr>
                      <a:noAutofit/>
                    </a:bodyPr>
                    <a:lstStyle/>
                    <a:p>
                      <a:pPr indent="0" lvl="0" marL="0" marR="0" rtl="0" algn="ctr">
                        <a:lnSpc>
                          <a:spcPct val="100000"/>
                        </a:lnSpc>
                        <a:spcBef>
                          <a:spcPts val="0"/>
                        </a:spcBef>
                        <a:spcAft>
                          <a:spcPts val="0"/>
                        </a:spcAft>
                        <a:buClr>
                          <a:srgbClr val="FFFFFF"/>
                        </a:buClr>
                        <a:buSzPts val="4800"/>
                        <a:buFont typeface="Roboto"/>
                        <a:buNone/>
                      </a:pPr>
                      <a:r>
                        <a:rPr b="1" i="0" lang="en-US" sz="4800" u="none">
                          <a:solidFill>
                            <a:srgbClr val="FFFFFF"/>
                          </a:solidFill>
                          <a:latin typeface="Roboto"/>
                          <a:ea typeface="Roboto"/>
                          <a:cs typeface="Roboto"/>
                          <a:sym typeface="Roboto"/>
                        </a:rPr>
                        <a:t>C</a:t>
                      </a:r>
                      <a:endParaRPr/>
                    </a:p>
                  </a:txBody>
                  <a:tcPr marT="151325" marB="0" marR="79050" marL="0">
                    <a:solidFill>
                      <a:srgbClr val="FF7043"/>
                    </a:solidFill>
                  </a:tcPr>
                </a:tc>
                <a:tc>
                  <a:txBody>
                    <a:bodyPr>
                      <a:noAutofit/>
                    </a:bodyPr>
                    <a:lstStyle/>
                    <a:p>
                      <a:pPr indent="0" lvl="0" marL="0" marR="0" rtl="0" algn="ctr">
                        <a:lnSpc>
                          <a:spcPct val="100000"/>
                        </a:lnSpc>
                        <a:spcBef>
                          <a:spcPts val="0"/>
                        </a:spcBef>
                        <a:spcAft>
                          <a:spcPts val="0"/>
                        </a:spcAft>
                        <a:buClr>
                          <a:srgbClr val="FFFFFF"/>
                        </a:buClr>
                        <a:buSzPts val="4800"/>
                        <a:buFont typeface="Roboto"/>
                        <a:buNone/>
                      </a:pPr>
                      <a:r>
                        <a:rPr b="1" i="0" lang="en-US" sz="4800" u="none">
                          <a:solidFill>
                            <a:srgbClr val="FFFFFF"/>
                          </a:solidFill>
                          <a:latin typeface="Roboto"/>
                          <a:ea typeface="Roboto"/>
                          <a:cs typeface="Roboto"/>
                          <a:sym typeface="Roboto"/>
                        </a:rPr>
                        <a:t>D</a:t>
                      </a:r>
                      <a:endParaRPr/>
                    </a:p>
                  </a:txBody>
                  <a:tcPr marT="151325" marB="0" marR="79050" marL="0">
                    <a:solidFill>
                      <a:srgbClr val="2E2E35"/>
                    </a:solidFill>
                  </a:tcPr>
                </a:tc>
              </a:tr>
              <a:tr h="1128700">
                <a:tc>
                  <a:txBody>
                    <a:bodyPr>
                      <a:noAutofit/>
                    </a:bodyPr>
                    <a:lstStyle/>
                    <a:p>
                      <a:pPr indent="0" lvl="0" marL="0" marR="0" rtl="0" algn="l">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Content A</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100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200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400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800</a:t>
                      </a:r>
                      <a:endParaRPr/>
                    </a:p>
                  </a:txBody>
                  <a:tcPr marT="365750" marB="39525" marR="79050" marL="201750">
                    <a:solidFill>
                      <a:schemeClr val="lt2"/>
                    </a:solidFill>
                  </a:tcPr>
                </a:tc>
              </a:tr>
              <a:tr h="1128700">
                <a:tc>
                  <a:txBody>
                    <a:bodyPr>
                      <a:noAutofit/>
                    </a:bodyPr>
                    <a:lstStyle/>
                    <a:p>
                      <a:pPr indent="0" lvl="0" marL="0" marR="0" rtl="0" algn="l">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Content B</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$67,000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$56,000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$78,000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$90,000</a:t>
                      </a:r>
                      <a:endParaRPr/>
                    </a:p>
                  </a:txBody>
                  <a:tcPr marT="365750" marB="39525" marR="79050" marL="201750">
                    <a:solidFill>
                      <a:schemeClr val="lt2"/>
                    </a:solidFill>
                  </a:tcPr>
                </a:tc>
              </a:tr>
              <a:tr h="1128700">
                <a:tc>
                  <a:txBody>
                    <a:bodyPr>
                      <a:noAutofit/>
                    </a:bodyPr>
                    <a:lstStyle/>
                    <a:p>
                      <a:pPr indent="0" lvl="0" marL="0" marR="0" rtl="0" algn="l">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Content C</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4500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60000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$8,000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$20,000</a:t>
                      </a:r>
                      <a:endParaRPr/>
                    </a:p>
                  </a:txBody>
                  <a:tcPr marT="365750" marB="39525" marR="79050" marL="201750">
                    <a:solidFill>
                      <a:schemeClr val="lt2"/>
                    </a:solidFill>
                  </a:tcPr>
                </a:tc>
              </a:tr>
              <a:tr h="1128700">
                <a:tc>
                  <a:txBody>
                    <a:bodyPr>
                      <a:noAutofit/>
                    </a:bodyPr>
                    <a:lstStyle/>
                    <a:p>
                      <a:pPr indent="0" lvl="0" marL="0" marR="0" rtl="0" algn="l">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Content D</a:t>
                      </a:r>
                      <a:endParaRPr/>
                    </a:p>
                  </a:txBody>
                  <a:tcPr marT="365750" marB="39525" marR="0" marL="182875">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lang="en-US" sz="2600">
                          <a:solidFill>
                            <a:schemeClr val="dk1"/>
                          </a:solidFill>
                          <a:latin typeface="Roboto"/>
                          <a:ea typeface="Roboto"/>
                          <a:cs typeface="Roboto"/>
                          <a:sym typeface="Roboto"/>
                        </a:rPr>
                        <a:t>35</a:t>
                      </a:r>
                      <a:r>
                        <a:rPr b="0" i="0" lang="en-US" sz="2600" u="none">
                          <a:solidFill>
                            <a:schemeClr val="dk1"/>
                          </a:solidFill>
                          <a:latin typeface="Roboto"/>
                          <a:ea typeface="Roboto"/>
                          <a:cs typeface="Roboto"/>
                          <a:sym typeface="Roboto"/>
                        </a:rPr>
                        <a:t>000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$400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$600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$1,200</a:t>
                      </a:r>
                      <a:endParaRPr/>
                    </a:p>
                  </a:txBody>
                  <a:tcPr marT="365750" marB="39525" marR="79050" marL="201750">
                    <a:solidFill>
                      <a:schemeClr val="lt2"/>
                    </a:solidFill>
                  </a:tcPr>
                </a:tc>
              </a:tr>
              <a:tr h="1130300">
                <a:tc>
                  <a:txBody>
                    <a:bodyPr>
                      <a:noAutofit/>
                    </a:bodyPr>
                    <a:lstStyle/>
                    <a:p>
                      <a:pPr indent="0" lvl="0" marL="0" marR="0" rtl="0" algn="l">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Content E</a:t>
                      </a:r>
                      <a:endParaRPr/>
                    </a:p>
                  </a:txBody>
                  <a:tcPr marT="365750" marB="39525" marR="0" marL="182875">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$90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$800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$1,000</a:t>
                      </a:r>
                      <a:endParaRPr/>
                    </a:p>
                  </a:txBody>
                  <a:tcPr marT="365750" marB="39525" marR="79050" marL="201750">
                    <a:solidFill>
                      <a:schemeClr val="lt2"/>
                    </a:solidFill>
                  </a:tcPr>
                </a:tc>
                <a:tc>
                  <a:txBody>
                    <a:bodyPr>
                      <a:noAutofit/>
                    </a:bodyPr>
                    <a:lstStyle/>
                    <a:p>
                      <a:pPr indent="0" lvl="0" marL="0" marR="0" rtl="0" algn="ctr">
                        <a:lnSpc>
                          <a:spcPct val="100000"/>
                        </a:lnSpc>
                        <a:spcBef>
                          <a:spcPts val="0"/>
                        </a:spcBef>
                        <a:spcAft>
                          <a:spcPts val="0"/>
                        </a:spcAft>
                        <a:buClr>
                          <a:schemeClr val="dk1"/>
                        </a:buClr>
                        <a:buSzPts val="2600"/>
                        <a:buFont typeface="Roboto"/>
                        <a:buNone/>
                      </a:pPr>
                      <a:r>
                        <a:rPr b="0" i="0" lang="en-US" sz="2600" u="none">
                          <a:solidFill>
                            <a:schemeClr val="dk1"/>
                          </a:solidFill>
                          <a:latin typeface="Roboto"/>
                          <a:ea typeface="Roboto"/>
                          <a:cs typeface="Roboto"/>
                          <a:sym typeface="Roboto"/>
                        </a:rPr>
                        <a:t>$3,400</a:t>
                      </a:r>
                      <a:endParaRPr/>
                    </a:p>
                  </a:txBody>
                  <a:tcPr marT="365750" marB="39525" marR="79050" marL="201750">
                    <a:solidFill>
                      <a:schemeClr val="lt2"/>
                    </a:solidFill>
                  </a:tcPr>
                </a:tc>
              </a:tr>
            </a:tbl>
          </a:graphicData>
        </a:graphic>
      </p:graphicFrame>
      <p:sp>
        <p:nvSpPr>
          <p:cNvPr id="812" name="Shape 812"/>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16" name="Shape 816"/>
        <p:cNvGrpSpPr/>
        <p:nvPr/>
      </p:nvGrpSpPr>
      <p:grpSpPr>
        <a:xfrm>
          <a:off x="0" y="0"/>
          <a:ext cx="0" cy="0"/>
          <a:chOff x="0" y="0"/>
          <a:chExt cx="0" cy="0"/>
        </a:xfrm>
      </p:grpSpPr>
      <p:pic>
        <p:nvPicPr>
          <p:cNvPr id="817" name="Shape 817"/>
          <p:cNvPicPr preferRelativeResize="0"/>
          <p:nvPr>
            <p:ph idx="2" type="pic"/>
          </p:nvPr>
        </p:nvPicPr>
        <p:blipFill rotWithShape="1">
          <a:blip r:embed="rId3">
            <a:alphaModFix/>
          </a:blip>
          <a:srcRect b="7806" l="0" r="0" t="7798"/>
          <a:stretch/>
        </p:blipFill>
        <p:spPr>
          <a:xfrm>
            <a:off x="0" y="0"/>
            <a:ext cx="24377700" cy="13716000"/>
          </a:xfrm>
          <a:prstGeom prst="rect">
            <a:avLst/>
          </a:prstGeom>
          <a:solidFill>
            <a:srgbClr val="F2F2F2"/>
          </a:solidFill>
          <a:ln>
            <a:noFill/>
          </a:ln>
        </p:spPr>
      </p:pic>
      <p:sp>
        <p:nvSpPr>
          <p:cNvPr id="818" name="Shape 818"/>
          <p:cNvSpPr txBox="1"/>
          <p:nvPr/>
        </p:nvSpPr>
        <p:spPr>
          <a:xfrm>
            <a:off x="0" y="0"/>
            <a:ext cx="24377700" cy="13716000"/>
          </a:xfrm>
          <a:prstGeom prst="rect">
            <a:avLst/>
          </a:prstGeom>
          <a:solidFill>
            <a:srgbClr val="41414B">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19" name="Shape 819"/>
          <p:cNvSpPr txBox="1"/>
          <p:nvPr/>
        </p:nvSpPr>
        <p:spPr>
          <a:xfrm>
            <a:off x="6337300" y="5392737"/>
            <a:ext cx="11747400" cy="1758900"/>
          </a:xfrm>
          <a:prstGeom prst="rect">
            <a:avLst/>
          </a:prstGeom>
          <a:noFill/>
          <a:ln>
            <a:noFill/>
          </a:ln>
        </p:spPr>
        <p:txBody>
          <a:bodyPr anchorCtr="0" anchor="t" bIns="45700" lIns="91425" spcFirstLastPara="1" rIns="91425" wrap="square" tIns="45700">
            <a:noAutofit/>
          </a:bodyPr>
          <a:lstStyle/>
          <a:p>
            <a:pPr indent="0" lvl="0" marL="0" marR="0" rtl="0" algn="ctr">
              <a:lnSpc>
                <a:spcPct val="96296"/>
              </a:lnSpc>
              <a:spcBef>
                <a:spcPts val="0"/>
              </a:spcBef>
              <a:spcAft>
                <a:spcPts val="0"/>
              </a:spcAft>
              <a:buClr>
                <a:schemeClr val="accent1"/>
              </a:buClr>
              <a:buSzPts val="13500"/>
              <a:buFont typeface="Roboto"/>
              <a:buNone/>
            </a:pPr>
            <a:r>
              <a:rPr b="1" i="0" lang="en-US" sz="13500" u="none">
                <a:solidFill>
                  <a:schemeClr val="accent1"/>
                </a:solidFill>
                <a:latin typeface="Roboto"/>
                <a:ea typeface="Roboto"/>
                <a:cs typeface="Roboto"/>
                <a:sym typeface="Roboto"/>
              </a:rPr>
              <a:t>Creative </a:t>
            </a:r>
            <a:r>
              <a:rPr b="1" i="0" lang="en-US" sz="13500" u="none">
                <a:solidFill>
                  <a:schemeClr val="lt1"/>
                </a:solidFill>
                <a:latin typeface="Roboto"/>
                <a:ea typeface="Roboto"/>
                <a:cs typeface="Roboto"/>
                <a:sym typeface="Roboto"/>
              </a:rPr>
              <a:t>Slides</a:t>
            </a:r>
            <a:endParaRPr/>
          </a:p>
        </p:txBody>
      </p:sp>
      <p:sp>
        <p:nvSpPr>
          <p:cNvPr id="820" name="Shape 820"/>
          <p:cNvSpPr txBox="1"/>
          <p:nvPr/>
        </p:nvSpPr>
        <p:spPr>
          <a:xfrm>
            <a:off x="7221537" y="7151687"/>
            <a:ext cx="9934500" cy="132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000"/>
              <a:buFont typeface="Roboto"/>
              <a:buNone/>
            </a:pPr>
            <a:r>
              <a:rPr b="0" i="0" lang="en-US" sz="4000" u="none">
                <a:solidFill>
                  <a:schemeClr val="lt1"/>
                </a:solidFill>
                <a:latin typeface="Roboto"/>
                <a:ea typeface="Roboto"/>
                <a:cs typeface="Roboto"/>
                <a:sym typeface="Roboto"/>
              </a:rPr>
              <a:t>The marketing mix is a business tool used in marketing and by marketers</a:t>
            </a:r>
            <a:endParaRPr/>
          </a:p>
        </p:txBody>
      </p:sp>
      <p:sp>
        <p:nvSpPr>
          <p:cNvPr id="821" name="Shape 821"/>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25" name="Shape 825"/>
        <p:cNvGrpSpPr/>
        <p:nvPr/>
      </p:nvGrpSpPr>
      <p:grpSpPr>
        <a:xfrm>
          <a:off x="0" y="0"/>
          <a:ext cx="0" cy="0"/>
          <a:chOff x="0" y="0"/>
          <a:chExt cx="0" cy="0"/>
        </a:xfrm>
      </p:grpSpPr>
      <p:pic>
        <p:nvPicPr>
          <p:cNvPr id="826" name="Shape 826"/>
          <p:cNvPicPr preferRelativeResize="0"/>
          <p:nvPr>
            <p:ph idx="2" type="pic"/>
          </p:nvPr>
        </p:nvPicPr>
        <p:blipFill rotWithShape="1">
          <a:blip r:embed="rId3">
            <a:alphaModFix/>
          </a:blip>
          <a:srcRect b="0" l="20380" r="20374" t="0"/>
          <a:stretch/>
        </p:blipFill>
        <p:spPr>
          <a:xfrm>
            <a:off x="12188825" y="0"/>
            <a:ext cx="12188700" cy="13716000"/>
          </a:xfrm>
          <a:prstGeom prst="rect">
            <a:avLst/>
          </a:prstGeom>
          <a:solidFill>
            <a:srgbClr val="F2F2F2"/>
          </a:solidFill>
          <a:ln>
            <a:noFill/>
          </a:ln>
        </p:spPr>
      </p:pic>
      <p:sp>
        <p:nvSpPr>
          <p:cNvPr id="827" name="Shape 827"/>
          <p:cNvSpPr txBox="1"/>
          <p:nvPr/>
        </p:nvSpPr>
        <p:spPr>
          <a:xfrm>
            <a:off x="1622425" y="993775"/>
            <a:ext cx="64245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Worldwide Map</a:t>
            </a:r>
            <a:endParaRPr/>
          </a:p>
        </p:txBody>
      </p:sp>
      <p:sp>
        <p:nvSpPr>
          <p:cNvPr id="828" name="Shape 828"/>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29" name="Shape 829"/>
          <p:cNvSpPr txBox="1"/>
          <p:nvPr/>
        </p:nvSpPr>
        <p:spPr>
          <a:xfrm>
            <a:off x="12188825" y="0"/>
            <a:ext cx="12188700" cy="13716000"/>
          </a:xfrm>
          <a:prstGeom prst="rect">
            <a:avLst/>
          </a:prstGeom>
          <a:solidFill>
            <a:srgbClr val="2E2E35">
              <a:alpha val="796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30" name="Shape 830"/>
          <p:cNvSpPr/>
          <p:nvPr/>
        </p:nvSpPr>
        <p:spPr>
          <a:xfrm>
            <a:off x="13036550" y="4951412"/>
            <a:ext cx="10493384" cy="5127628"/>
          </a:xfrm>
          <a:custGeom>
            <a:pathLst>
              <a:path extrusionOk="0" h="9575" w="19590">
                <a:moveTo>
                  <a:pt x="4755" y="2277"/>
                </a:moveTo>
                <a:lnTo>
                  <a:pt x="4755" y="2277"/>
                </a:lnTo>
                <a:cubicBezTo>
                  <a:pt x="4802" y="2253"/>
                  <a:pt x="4802" y="2253"/>
                  <a:pt x="4802" y="2253"/>
                </a:cubicBezTo>
                <a:cubicBezTo>
                  <a:pt x="4850" y="2259"/>
                  <a:pt x="4850" y="2259"/>
                  <a:pt x="4850" y="2259"/>
                </a:cubicBezTo>
                <a:cubicBezTo>
                  <a:pt x="4850" y="2277"/>
                  <a:pt x="4850" y="2283"/>
                  <a:pt x="4856" y="2300"/>
                </a:cubicBezTo>
                <a:cubicBezTo>
                  <a:pt x="4856" y="2324"/>
                  <a:pt x="4856" y="2324"/>
                  <a:pt x="4856" y="2324"/>
                </a:cubicBezTo>
                <a:cubicBezTo>
                  <a:pt x="4832" y="2336"/>
                  <a:pt x="4832" y="2336"/>
                  <a:pt x="4832" y="2336"/>
                </a:cubicBezTo>
                <a:cubicBezTo>
                  <a:pt x="4773" y="2336"/>
                  <a:pt x="4773" y="2336"/>
                  <a:pt x="4773" y="2336"/>
                </a:cubicBezTo>
                <a:lnTo>
                  <a:pt x="4755" y="2277"/>
                </a:lnTo>
                <a:close/>
                <a:moveTo>
                  <a:pt x="4607" y="2289"/>
                </a:moveTo>
                <a:lnTo>
                  <a:pt x="4607" y="2289"/>
                </a:lnTo>
                <a:cubicBezTo>
                  <a:pt x="4631" y="2289"/>
                  <a:pt x="4648" y="2277"/>
                  <a:pt x="4666" y="2265"/>
                </a:cubicBezTo>
                <a:cubicBezTo>
                  <a:pt x="4672" y="2259"/>
                  <a:pt x="4678" y="2247"/>
                  <a:pt x="4684" y="2241"/>
                </a:cubicBezTo>
                <a:cubicBezTo>
                  <a:pt x="4678" y="2218"/>
                  <a:pt x="4678" y="2218"/>
                  <a:pt x="4678" y="2218"/>
                </a:cubicBezTo>
                <a:cubicBezTo>
                  <a:pt x="4666" y="2223"/>
                  <a:pt x="4666" y="2229"/>
                  <a:pt x="4654" y="2235"/>
                </a:cubicBezTo>
                <a:cubicBezTo>
                  <a:pt x="4648" y="2241"/>
                  <a:pt x="4636" y="2241"/>
                  <a:pt x="4631" y="2241"/>
                </a:cubicBezTo>
                <a:cubicBezTo>
                  <a:pt x="4613" y="2253"/>
                  <a:pt x="4601" y="2259"/>
                  <a:pt x="4577" y="2271"/>
                </a:cubicBezTo>
                <a:cubicBezTo>
                  <a:pt x="4589" y="2277"/>
                  <a:pt x="4595" y="2289"/>
                  <a:pt x="4607" y="2289"/>
                </a:cubicBezTo>
                <a:close/>
                <a:moveTo>
                  <a:pt x="4903" y="1287"/>
                </a:moveTo>
                <a:lnTo>
                  <a:pt x="4903" y="1287"/>
                </a:lnTo>
                <a:cubicBezTo>
                  <a:pt x="4945" y="1263"/>
                  <a:pt x="4945" y="1263"/>
                  <a:pt x="4945" y="1263"/>
                </a:cubicBezTo>
                <a:cubicBezTo>
                  <a:pt x="5016" y="1245"/>
                  <a:pt x="5016" y="1245"/>
                  <a:pt x="5016" y="1245"/>
                </a:cubicBezTo>
                <a:cubicBezTo>
                  <a:pt x="4945" y="1198"/>
                  <a:pt x="4945" y="1198"/>
                  <a:pt x="4945" y="1198"/>
                </a:cubicBezTo>
                <a:cubicBezTo>
                  <a:pt x="4838" y="1192"/>
                  <a:pt x="4838" y="1192"/>
                  <a:pt x="4838" y="1192"/>
                </a:cubicBezTo>
                <a:cubicBezTo>
                  <a:pt x="4761" y="1192"/>
                  <a:pt x="4761" y="1192"/>
                  <a:pt x="4761" y="1192"/>
                </a:cubicBezTo>
                <a:cubicBezTo>
                  <a:pt x="4773" y="1245"/>
                  <a:pt x="4773" y="1245"/>
                  <a:pt x="4773" y="1245"/>
                </a:cubicBezTo>
                <a:cubicBezTo>
                  <a:pt x="4791" y="1281"/>
                  <a:pt x="4791" y="1281"/>
                  <a:pt x="4791" y="1281"/>
                </a:cubicBezTo>
                <a:lnTo>
                  <a:pt x="4903" y="1287"/>
                </a:lnTo>
                <a:close/>
                <a:moveTo>
                  <a:pt x="13529" y="5680"/>
                </a:moveTo>
                <a:lnTo>
                  <a:pt x="13529" y="5680"/>
                </a:lnTo>
                <a:cubicBezTo>
                  <a:pt x="13529" y="5686"/>
                  <a:pt x="13523" y="5680"/>
                  <a:pt x="13517" y="5686"/>
                </a:cubicBezTo>
                <a:cubicBezTo>
                  <a:pt x="13517" y="5692"/>
                  <a:pt x="13517" y="5698"/>
                  <a:pt x="13517" y="5698"/>
                </a:cubicBezTo>
                <a:cubicBezTo>
                  <a:pt x="13517" y="5704"/>
                  <a:pt x="13517" y="5704"/>
                  <a:pt x="13517" y="5710"/>
                </a:cubicBezTo>
                <a:cubicBezTo>
                  <a:pt x="13517" y="5716"/>
                  <a:pt x="13517" y="5716"/>
                  <a:pt x="13517" y="5722"/>
                </a:cubicBezTo>
                <a:cubicBezTo>
                  <a:pt x="13517" y="5728"/>
                  <a:pt x="13523" y="5728"/>
                  <a:pt x="13523" y="5733"/>
                </a:cubicBezTo>
                <a:cubicBezTo>
                  <a:pt x="13523" y="5739"/>
                  <a:pt x="13517" y="5739"/>
                  <a:pt x="13517" y="5745"/>
                </a:cubicBezTo>
                <a:cubicBezTo>
                  <a:pt x="13517" y="5751"/>
                  <a:pt x="13523" y="5757"/>
                  <a:pt x="13523" y="5757"/>
                </a:cubicBezTo>
                <a:cubicBezTo>
                  <a:pt x="13523" y="5763"/>
                  <a:pt x="13517" y="5763"/>
                  <a:pt x="13511" y="5769"/>
                </a:cubicBezTo>
                <a:cubicBezTo>
                  <a:pt x="13511" y="5781"/>
                  <a:pt x="13511" y="5787"/>
                  <a:pt x="13511" y="5799"/>
                </a:cubicBezTo>
                <a:cubicBezTo>
                  <a:pt x="13511" y="5817"/>
                  <a:pt x="13511" y="5828"/>
                  <a:pt x="13517" y="5840"/>
                </a:cubicBezTo>
                <a:cubicBezTo>
                  <a:pt x="13523" y="5852"/>
                  <a:pt x="13529" y="5852"/>
                  <a:pt x="13541" y="5858"/>
                </a:cubicBezTo>
                <a:cubicBezTo>
                  <a:pt x="13547" y="5864"/>
                  <a:pt x="13547" y="5864"/>
                  <a:pt x="13553" y="5870"/>
                </a:cubicBezTo>
                <a:cubicBezTo>
                  <a:pt x="13559" y="5870"/>
                  <a:pt x="13565" y="5870"/>
                  <a:pt x="13577" y="5870"/>
                </a:cubicBezTo>
                <a:cubicBezTo>
                  <a:pt x="13589" y="5870"/>
                  <a:pt x="13594" y="5870"/>
                  <a:pt x="13606" y="5870"/>
                </a:cubicBezTo>
                <a:cubicBezTo>
                  <a:pt x="13606" y="5858"/>
                  <a:pt x="13606" y="5852"/>
                  <a:pt x="13606" y="5846"/>
                </a:cubicBezTo>
                <a:cubicBezTo>
                  <a:pt x="13606" y="5840"/>
                  <a:pt x="13606" y="5834"/>
                  <a:pt x="13606" y="5828"/>
                </a:cubicBezTo>
                <a:cubicBezTo>
                  <a:pt x="13606" y="5828"/>
                  <a:pt x="13606" y="5822"/>
                  <a:pt x="13606" y="5817"/>
                </a:cubicBezTo>
                <a:cubicBezTo>
                  <a:pt x="13606" y="5810"/>
                  <a:pt x="13600" y="5805"/>
                  <a:pt x="13600" y="5799"/>
                </a:cubicBezTo>
                <a:cubicBezTo>
                  <a:pt x="13600" y="5787"/>
                  <a:pt x="13600" y="5787"/>
                  <a:pt x="13600" y="5787"/>
                </a:cubicBezTo>
                <a:cubicBezTo>
                  <a:pt x="13600" y="5775"/>
                  <a:pt x="13600" y="5775"/>
                  <a:pt x="13600" y="5775"/>
                </a:cubicBezTo>
                <a:cubicBezTo>
                  <a:pt x="13600" y="5769"/>
                  <a:pt x="13594" y="5769"/>
                  <a:pt x="13594" y="5763"/>
                </a:cubicBezTo>
                <a:cubicBezTo>
                  <a:pt x="13594" y="5757"/>
                  <a:pt x="13589" y="5757"/>
                  <a:pt x="13582" y="5751"/>
                </a:cubicBezTo>
                <a:cubicBezTo>
                  <a:pt x="13582" y="5745"/>
                  <a:pt x="13582" y="5745"/>
                  <a:pt x="13582" y="5739"/>
                </a:cubicBezTo>
                <a:cubicBezTo>
                  <a:pt x="13577" y="5733"/>
                  <a:pt x="13571" y="5733"/>
                  <a:pt x="13571" y="5728"/>
                </a:cubicBezTo>
                <a:cubicBezTo>
                  <a:pt x="13565" y="5728"/>
                  <a:pt x="13565" y="5722"/>
                  <a:pt x="13559" y="5722"/>
                </a:cubicBezTo>
                <a:cubicBezTo>
                  <a:pt x="13559" y="5716"/>
                  <a:pt x="13553" y="5710"/>
                  <a:pt x="13553" y="5710"/>
                </a:cubicBezTo>
                <a:cubicBezTo>
                  <a:pt x="13547" y="5698"/>
                  <a:pt x="13547" y="5692"/>
                  <a:pt x="13547" y="5680"/>
                </a:cubicBezTo>
                <a:lnTo>
                  <a:pt x="13529" y="5680"/>
                </a:lnTo>
                <a:close/>
                <a:moveTo>
                  <a:pt x="17045" y="8578"/>
                </a:moveTo>
                <a:lnTo>
                  <a:pt x="17045" y="8578"/>
                </a:lnTo>
                <a:cubicBezTo>
                  <a:pt x="17051" y="8590"/>
                  <a:pt x="17057" y="8590"/>
                  <a:pt x="17057" y="8602"/>
                </a:cubicBezTo>
                <a:cubicBezTo>
                  <a:pt x="17063" y="8602"/>
                  <a:pt x="17057" y="8608"/>
                  <a:pt x="17057" y="8614"/>
                </a:cubicBezTo>
                <a:cubicBezTo>
                  <a:pt x="17057" y="8626"/>
                  <a:pt x="17057" y="8626"/>
                  <a:pt x="17057" y="8626"/>
                </a:cubicBezTo>
                <a:cubicBezTo>
                  <a:pt x="17057" y="8632"/>
                  <a:pt x="17063" y="8632"/>
                  <a:pt x="17063" y="8638"/>
                </a:cubicBezTo>
                <a:cubicBezTo>
                  <a:pt x="17069" y="8644"/>
                  <a:pt x="17069" y="8644"/>
                  <a:pt x="17075" y="8650"/>
                </a:cubicBezTo>
                <a:cubicBezTo>
                  <a:pt x="17081" y="8650"/>
                  <a:pt x="17087" y="8650"/>
                  <a:pt x="17087" y="8655"/>
                </a:cubicBezTo>
                <a:cubicBezTo>
                  <a:pt x="17099" y="8655"/>
                  <a:pt x="17104" y="8661"/>
                  <a:pt x="17110" y="8673"/>
                </a:cubicBezTo>
                <a:cubicBezTo>
                  <a:pt x="17110" y="8673"/>
                  <a:pt x="17110" y="8679"/>
                  <a:pt x="17110" y="8685"/>
                </a:cubicBezTo>
                <a:cubicBezTo>
                  <a:pt x="17110" y="8691"/>
                  <a:pt x="17116" y="8691"/>
                  <a:pt x="17122" y="8697"/>
                </a:cubicBezTo>
                <a:cubicBezTo>
                  <a:pt x="17122" y="8703"/>
                  <a:pt x="17134" y="8709"/>
                  <a:pt x="17134" y="8721"/>
                </a:cubicBezTo>
                <a:cubicBezTo>
                  <a:pt x="17140" y="8727"/>
                  <a:pt x="17140" y="8733"/>
                  <a:pt x="17146" y="8739"/>
                </a:cubicBezTo>
                <a:cubicBezTo>
                  <a:pt x="17152" y="8744"/>
                  <a:pt x="17158" y="8744"/>
                  <a:pt x="17158" y="8744"/>
                </a:cubicBezTo>
                <a:cubicBezTo>
                  <a:pt x="17187" y="8744"/>
                  <a:pt x="17187" y="8744"/>
                  <a:pt x="17187" y="8744"/>
                </a:cubicBezTo>
                <a:cubicBezTo>
                  <a:pt x="17187" y="8733"/>
                  <a:pt x="17187" y="8721"/>
                  <a:pt x="17187" y="8709"/>
                </a:cubicBezTo>
                <a:cubicBezTo>
                  <a:pt x="17187" y="8709"/>
                  <a:pt x="17187" y="8709"/>
                  <a:pt x="17187" y="8703"/>
                </a:cubicBezTo>
                <a:cubicBezTo>
                  <a:pt x="17235" y="8703"/>
                  <a:pt x="17235" y="8703"/>
                  <a:pt x="17235" y="8703"/>
                </a:cubicBezTo>
                <a:cubicBezTo>
                  <a:pt x="17235" y="8673"/>
                  <a:pt x="17235" y="8673"/>
                  <a:pt x="17235" y="8673"/>
                </a:cubicBezTo>
                <a:cubicBezTo>
                  <a:pt x="17235" y="8667"/>
                  <a:pt x="17223" y="8661"/>
                  <a:pt x="17223" y="8655"/>
                </a:cubicBezTo>
                <a:cubicBezTo>
                  <a:pt x="17223" y="8650"/>
                  <a:pt x="17229" y="8644"/>
                  <a:pt x="17229" y="8644"/>
                </a:cubicBezTo>
                <a:cubicBezTo>
                  <a:pt x="17235" y="8638"/>
                  <a:pt x="17241" y="8638"/>
                  <a:pt x="17241" y="8638"/>
                </a:cubicBezTo>
                <a:cubicBezTo>
                  <a:pt x="17247" y="8632"/>
                  <a:pt x="17253" y="8632"/>
                  <a:pt x="17253" y="8626"/>
                </a:cubicBezTo>
                <a:cubicBezTo>
                  <a:pt x="17253" y="8626"/>
                  <a:pt x="17253" y="8620"/>
                  <a:pt x="17253" y="8614"/>
                </a:cubicBezTo>
                <a:cubicBezTo>
                  <a:pt x="17253" y="8614"/>
                  <a:pt x="17253" y="8608"/>
                  <a:pt x="17253" y="8602"/>
                </a:cubicBezTo>
                <a:cubicBezTo>
                  <a:pt x="17253" y="8602"/>
                  <a:pt x="17253" y="8596"/>
                  <a:pt x="17253" y="8590"/>
                </a:cubicBezTo>
                <a:cubicBezTo>
                  <a:pt x="17253" y="8590"/>
                  <a:pt x="17253" y="8584"/>
                  <a:pt x="17253" y="8578"/>
                </a:cubicBezTo>
                <a:cubicBezTo>
                  <a:pt x="17187" y="8578"/>
                  <a:pt x="17187" y="8578"/>
                  <a:pt x="17187" y="8578"/>
                </a:cubicBezTo>
                <a:cubicBezTo>
                  <a:pt x="17181" y="8578"/>
                  <a:pt x="17176" y="8584"/>
                  <a:pt x="17176" y="8584"/>
                </a:cubicBezTo>
                <a:cubicBezTo>
                  <a:pt x="17170" y="8590"/>
                  <a:pt x="17164" y="8584"/>
                  <a:pt x="17158" y="8584"/>
                </a:cubicBezTo>
                <a:cubicBezTo>
                  <a:pt x="17158" y="8590"/>
                  <a:pt x="17152" y="8590"/>
                  <a:pt x="17146" y="8590"/>
                </a:cubicBezTo>
                <a:cubicBezTo>
                  <a:pt x="17146" y="8590"/>
                  <a:pt x="17140" y="8590"/>
                  <a:pt x="17134" y="8590"/>
                </a:cubicBezTo>
                <a:cubicBezTo>
                  <a:pt x="17134" y="8590"/>
                  <a:pt x="17134" y="8578"/>
                  <a:pt x="17128" y="8578"/>
                </a:cubicBezTo>
                <a:cubicBezTo>
                  <a:pt x="17122" y="8578"/>
                  <a:pt x="17122" y="8572"/>
                  <a:pt x="17116" y="8572"/>
                </a:cubicBezTo>
                <a:cubicBezTo>
                  <a:pt x="17110" y="8567"/>
                  <a:pt x="17110" y="8561"/>
                  <a:pt x="17110" y="8561"/>
                </a:cubicBezTo>
                <a:cubicBezTo>
                  <a:pt x="17104" y="8555"/>
                  <a:pt x="17099" y="8549"/>
                  <a:pt x="17093" y="8549"/>
                </a:cubicBezTo>
                <a:cubicBezTo>
                  <a:pt x="17087" y="8549"/>
                  <a:pt x="17081" y="8549"/>
                  <a:pt x="17075" y="8549"/>
                </a:cubicBezTo>
                <a:cubicBezTo>
                  <a:pt x="17069" y="8549"/>
                  <a:pt x="17063" y="8549"/>
                  <a:pt x="17057" y="8555"/>
                </a:cubicBezTo>
                <a:cubicBezTo>
                  <a:pt x="17057" y="8555"/>
                  <a:pt x="17057" y="8561"/>
                  <a:pt x="17057" y="8567"/>
                </a:cubicBezTo>
                <a:cubicBezTo>
                  <a:pt x="17057" y="8567"/>
                  <a:pt x="17045" y="8572"/>
                  <a:pt x="17045" y="8578"/>
                </a:cubicBezTo>
                <a:close/>
                <a:moveTo>
                  <a:pt x="17223" y="8495"/>
                </a:moveTo>
                <a:lnTo>
                  <a:pt x="17223" y="8495"/>
                </a:lnTo>
                <a:cubicBezTo>
                  <a:pt x="17223" y="8501"/>
                  <a:pt x="17223" y="8501"/>
                  <a:pt x="17223" y="8507"/>
                </a:cubicBezTo>
                <a:cubicBezTo>
                  <a:pt x="17223" y="8513"/>
                  <a:pt x="17223" y="8513"/>
                  <a:pt x="17223" y="8519"/>
                </a:cubicBezTo>
                <a:cubicBezTo>
                  <a:pt x="17229" y="8525"/>
                  <a:pt x="17235" y="8525"/>
                  <a:pt x="17235" y="8525"/>
                </a:cubicBezTo>
                <a:cubicBezTo>
                  <a:pt x="17241" y="8531"/>
                  <a:pt x="17247" y="8525"/>
                  <a:pt x="17247" y="8525"/>
                </a:cubicBezTo>
                <a:cubicBezTo>
                  <a:pt x="17253" y="8531"/>
                  <a:pt x="17247" y="8537"/>
                  <a:pt x="17253" y="8537"/>
                </a:cubicBezTo>
                <a:cubicBezTo>
                  <a:pt x="17253" y="8543"/>
                  <a:pt x="17253" y="8549"/>
                  <a:pt x="17253" y="8549"/>
                </a:cubicBezTo>
                <a:cubicBezTo>
                  <a:pt x="17276" y="8549"/>
                  <a:pt x="17276" y="8549"/>
                  <a:pt x="17276" y="8549"/>
                </a:cubicBezTo>
                <a:cubicBezTo>
                  <a:pt x="17276" y="8525"/>
                  <a:pt x="17276" y="8525"/>
                  <a:pt x="17276" y="8525"/>
                </a:cubicBezTo>
                <a:cubicBezTo>
                  <a:pt x="17276" y="8525"/>
                  <a:pt x="17276" y="8519"/>
                  <a:pt x="17270" y="8513"/>
                </a:cubicBezTo>
                <a:cubicBezTo>
                  <a:pt x="17270" y="8513"/>
                  <a:pt x="17259" y="8513"/>
                  <a:pt x="17259" y="8507"/>
                </a:cubicBezTo>
                <a:lnTo>
                  <a:pt x="17253" y="8501"/>
                </a:lnTo>
                <a:cubicBezTo>
                  <a:pt x="17247" y="8495"/>
                  <a:pt x="17253" y="8489"/>
                  <a:pt x="17247" y="8489"/>
                </a:cubicBezTo>
                <a:cubicBezTo>
                  <a:pt x="17247" y="8484"/>
                  <a:pt x="17241" y="8489"/>
                  <a:pt x="17235" y="8489"/>
                </a:cubicBezTo>
                <a:cubicBezTo>
                  <a:pt x="17235" y="8484"/>
                  <a:pt x="17229" y="8495"/>
                  <a:pt x="17223" y="8495"/>
                </a:cubicBezTo>
                <a:close/>
                <a:moveTo>
                  <a:pt x="17015" y="8484"/>
                </a:moveTo>
                <a:lnTo>
                  <a:pt x="17015" y="8484"/>
                </a:lnTo>
                <a:cubicBezTo>
                  <a:pt x="17010" y="8484"/>
                  <a:pt x="17010" y="8484"/>
                  <a:pt x="17004" y="8489"/>
                </a:cubicBezTo>
                <a:cubicBezTo>
                  <a:pt x="17004" y="8489"/>
                  <a:pt x="16998" y="8495"/>
                  <a:pt x="16998" y="8501"/>
                </a:cubicBezTo>
                <a:cubicBezTo>
                  <a:pt x="16998" y="8513"/>
                  <a:pt x="17010" y="8519"/>
                  <a:pt x="17015" y="8531"/>
                </a:cubicBezTo>
                <a:cubicBezTo>
                  <a:pt x="17027" y="8531"/>
                  <a:pt x="17027" y="8531"/>
                  <a:pt x="17027" y="8531"/>
                </a:cubicBezTo>
                <a:cubicBezTo>
                  <a:pt x="17027" y="8484"/>
                  <a:pt x="17027" y="8484"/>
                  <a:pt x="17027" y="8484"/>
                </a:cubicBezTo>
                <a:cubicBezTo>
                  <a:pt x="17021" y="8484"/>
                  <a:pt x="17021" y="8478"/>
                  <a:pt x="17015" y="8484"/>
                </a:cubicBezTo>
                <a:close/>
                <a:moveTo>
                  <a:pt x="18385" y="8952"/>
                </a:moveTo>
                <a:lnTo>
                  <a:pt x="18385" y="8952"/>
                </a:lnTo>
                <a:cubicBezTo>
                  <a:pt x="18385" y="8952"/>
                  <a:pt x="18385" y="8946"/>
                  <a:pt x="18391" y="8946"/>
                </a:cubicBezTo>
                <a:cubicBezTo>
                  <a:pt x="18391" y="8940"/>
                  <a:pt x="18397" y="8940"/>
                  <a:pt x="18403" y="8940"/>
                </a:cubicBezTo>
                <a:cubicBezTo>
                  <a:pt x="18403" y="8934"/>
                  <a:pt x="18403" y="8928"/>
                  <a:pt x="18409" y="8928"/>
                </a:cubicBezTo>
                <a:cubicBezTo>
                  <a:pt x="18409" y="8922"/>
                  <a:pt x="18415" y="8922"/>
                  <a:pt x="18421" y="8922"/>
                </a:cubicBezTo>
                <a:cubicBezTo>
                  <a:pt x="18433" y="8916"/>
                  <a:pt x="18438" y="8916"/>
                  <a:pt x="18450" y="8916"/>
                </a:cubicBezTo>
                <a:cubicBezTo>
                  <a:pt x="18450" y="8905"/>
                  <a:pt x="18450" y="8899"/>
                  <a:pt x="18456" y="8887"/>
                </a:cubicBezTo>
                <a:lnTo>
                  <a:pt x="18462" y="8881"/>
                </a:lnTo>
                <a:cubicBezTo>
                  <a:pt x="18468" y="8869"/>
                  <a:pt x="18480" y="8863"/>
                  <a:pt x="18486" y="8857"/>
                </a:cubicBezTo>
                <a:cubicBezTo>
                  <a:pt x="18492" y="8857"/>
                  <a:pt x="18498" y="8851"/>
                  <a:pt x="18498" y="8845"/>
                </a:cubicBezTo>
                <a:cubicBezTo>
                  <a:pt x="18504" y="8839"/>
                  <a:pt x="18504" y="8833"/>
                  <a:pt x="18504" y="8821"/>
                </a:cubicBezTo>
                <a:cubicBezTo>
                  <a:pt x="18504" y="8816"/>
                  <a:pt x="18510" y="8810"/>
                  <a:pt x="18510" y="8804"/>
                </a:cubicBezTo>
                <a:cubicBezTo>
                  <a:pt x="18510" y="8798"/>
                  <a:pt x="18515" y="8792"/>
                  <a:pt x="18515" y="8792"/>
                </a:cubicBezTo>
                <a:cubicBezTo>
                  <a:pt x="18515" y="8786"/>
                  <a:pt x="18515" y="8780"/>
                  <a:pt x="18515" y="8780"/>
                </a:cubicBezTo>
                <a:cubicBezTo>
                  <a:pt x="18522" y="8774"/>
                  <a:pt x="18527" y="8774"/>
                  <a:pt x="18527" y="8768"/>
                </a:cubicBezTo>
                <a:cubicBezTo>
                  <a:pt x="18539" y="8762"/>
                  <a:pt x="18545" y="8762"/>
                  <a:pt x="18551" y="8756"/>
                </a:cubicBezTo>
                <a:cubicBezTo>
                  <a:pt x="18557" y="8756"/>
                  <a:pt x="18557" y="8756"/>
                  <a:pt x="18563" y="8756"/>
                </a:cubicBezTo>
                <a:cubicBezTo>
                  <a:pt x="18575" y="8756"/>
                  <a:pt x="18587" y="8756"/>
                  <a:pt x="18599" y="8756"/>
                </a:cubicBezTo>
                <a:cubicBezTo>
                  <a:pt x="18604" y="8756"/>
                  <a:pt x="18604" y="8756"/>
                  <a:pt x="18610" y="8756"/>
                </a:cubicBezTo>
                <a:cubicBezTo>
                  <a:pt x="18610" y="8750"/>
                  <a:pt x="18604" y="8750"/>
                  <a:pt x="18604" y="8744"/>
                </a:cubicBezTo>
                <a:cubicBezTo>
                  <a:pt x="18599" y="8739"/>
                  <a:pt x="18593" y="8739"/>
                  <a:pt x="18593" y="8733"/>
                </a:cubicBezTo>
                <a:cubicBezTo>
                  <a:pt x="18593" y="8715"/>
                  <a:pt x="18599" y="8709"/>
                  <a:pt x="18604" y="8703"/>
                </a:cubicBezTo>
                <a:cubicBezTo>
                  <a:pt x="18610" y="8691"/>
                  <a:pt x="18622" y="8691"/>
                  <a:pt x="18628" y="8685"/>
                </a:cubicBezTo>
                <a:cubicBezTo>
                  <a:pt x="18634" y="8685"/>
                  <a:pt x="18640" y="8685"/>
                  <a:pt x="18640" y="8679"/>
                </a:cubicBezTo>
                <a:cubicBezTo>
                  <a:pt x="18646" y="8679"/>
                  <a:pt x="18646" y="8673"/>
                  <a:pt x="18652" y="8667"/>
                </a:cubicBezTo>
                <a:cubicBezTo>
                  <a:pt x="18652" y="8667"/>
                  <a:pt x="18658" y="8661"/>
                  <a:pt x="18664" y="8655"/>
                </a:cubicBezTo>
                <a:cubicBezTo>
                  <a:pt x="18664" y="8655"/>
                  <a:pt x="18658" y="8650"/>
                  <a:pt x="18664" y="8650"/>
                </a:cubicBezTo>
                <a:cubicBezTo>
                  <a:pt x="18664" y="8644"/>
                  <a:pt x="18664" y="8638"/>
                  <a:pt x="18664" y="8638"/>
                </a:cubicBezTo>
                <a:cubicBezTo>
                  <a:pt x="18664" y="8632"/>
                  <a:pt x="18664" y="8632"/>
                  <a:pt x="18664" y="8626"/>
                </a:cubicBezTo>
                <a:cubicBezTo>
                  <a:pt x="18664" y="8590"/>
                  <a:pt x="18664" y="8590"/>
                  <a:pt x="18664" y="8590"/>
                </a:cubicBezTo>
                <a:cubicBezTo>
                  <a:pt x="18652" y="8590"/>
                  <a:pt x="18646" y="8590"/>
                  <a:pt x="18634" y="8590"/>
                </a:cubicBezTo>
                <a:cubicBezTo>
                  <a:pt x="18628" y="8590"/>
                  <a:pt x="18616" y="8590"/>
                  <a:pt x="18610" y="8584"/>
                </a:cubicBezTo>
                <a:lnTo>
                  <a:pt x="18610" y="8578"/>
                </a:lnTo>
                <a:cubicBezTo>
                  <a:pt x="18610" y="8572"/>
                  <a:pt x="18604" y="8567"/>
                  <a:pt x="18604" y="8567"/>
                </a:cubicBezTo>
                <a:cubicBezTo>
                  <a:pt x="18604" y="8561"/>
                  <a:pt x="18599" y="8561"/>
                  <a:pt x="18593" y="8555"/>
                </a:cubicBezTo>
                <a:cubicBezTo>
                  <a:pt x="18587" y="8555"/>
                  <a:pt x="18581" y="8549"/>
                  <a:pt x="18575" y="8549"/>
                </a:cubicBezTo>
                <a:cubicBezTo>
                  <a:pt x="18563" y="8549"/>
                  <a:pt x="18557" y="8555"/>
                  <a:pt x="18545" y="8555"/>
                </a:cubicBezTo>
                <a:cubicBezTo>
                  <a:pt x="18545" y="8608"/>
                  <a:pt x="18545" y="8608"/>
                  <a:pt x="18545" y="8608"/>
                </a:cubicBezTo>
                <a:cubicBezTo>
                  <a:pt x="18522" y="8620"/>
                  <a:pt x="18522" y="8620"/>
                  <a:pt x="18522" y="8620"/>
                </a:cubicBezTo>
                <a:cubicBezTo>
                  <a:pt x="18522" y="8620"/>
                  <a:pt x="18515" y="8620"/>
                  <a:pt x="18510" y="8626"/>
                </a:cubicBezTo>
                <a:cubicBezTo>
                  <a:pt x="18510" y="8626"/>
                  <a:pt x="18504" y="8626"/>
                  <a:pt x="18504" y="8632"/>
                </a:cubicBezTo>
                <a:cubicBezTo>
                  <a:pt x="18498" y="8638"/>
                  <a:pt x="18504" y="8638"/>
                  <a:pt x="18504" y="8644"/>
                </a:cubicBezTo>
                <a:cubicBezTo>
                  <a:pt x="18498" y="8655"/>
                  <a:pt x="18504" y="8667"/>
                  <a:pt x="18504" y="8679"/>
                </a:cubicBezTo>
                <a:cubicBezTo>
                  <a:pt x="18504" y="8691"/>
                  <a:pt x="18492" y="8691"/>
                  <a:pt x="18486" y="8703"/>
                </a:cubicBezTo>
                <a:cubicBezTo>
                  <a:pt x="18480" y="8709"/>
                  <a:pt x="18474" y="8715"/>
                  <a:pt x="18462" y="8721"/>
                </a:cubicBezTo>
                <a:cubicBezTo>
                  <a:pt x="18456" y="8727"/>
                  <a:pt x="18444" y="8727"/>
                  <a:pt x="18438" y="8733"/>
                </a:cubicBezTo>
                <a:cubicBezTo>
                  <a:pt x="18427" y="8739"/>
                  <a:pt x="18427" y="8744"/>
                  <a:pt x="18415" y="8750"/>
                </a:cubicBezTo>
                <a:cubicBezTo>
                  <a:pt x="18403" y="8756"/>
                  <a:pt x="18403" y="8756"/>
                  <a:pt x="18403" y="8756"/>
                </a:cubicBezTo>
                <a:cubicBezTo>
                  <a:pt x="18403" y="8756"/>
                  <a:pt x="18397" y="8756"/>
                  <a:pt x="18391" y="8756"/>
                </a:cubicBezTo>
                <a:cubicBezTo>
                  <a:pt x="18391" y="8762"/>
                  <a:pt x="18385" y="8768"/>
                  <a:pt x="18385" y="8768"/>
                </a:cubicBezTo>
                <a:cubicBezTo>
                  <a:pt x="18379" y="8774"/>
                  <a:pt x="18373" y="8774"/>
                  <a:pt x="18373" y="8780"/>
                </a:cubicBezTo>
                <a:cubicBezTo>
                  <a:pt x="18367" y="8780"/>
                  <a:pt x="18367" y="8786"/>
                  <a:pt x="18361" y="8792"/>
                </a:cubicBezTo>
                <a:lnTo>
                  <a:pt x="18356" y="8792"/>
                </a:lnTo>
                <a:cubicBezTo>
                  <a:pt x="18344" y="8798"/>
                  <a:pt x="18332" y="8798"/>
                  <a:pt x="18326" y="8804"/>
                </a:cubicBezTo>
                <a:cubicBezTo>
                  <a:pt x="18326" y="8804"/>
                  <a:pt x="18326" y="8810"/>
                  <a:pt x="18320" y="8810"/>
                </a:cubicBezTo>
                <a:cubicBezTo>
                  <a:pt x="18314" y="8821"/>
                  <a:pt x="18314" y="8827"/>
                  <a:pt x="18308" y="8833"/>
                </a:cubicBezTo>
                <a:cubicBezTo>
                  <a:pt x="18308" y="8839"/>
                  <a:pt x="18302" y="8839"/>
                  <a:pt x="18296" y="8845"/>
                </a:cubicBezTo>
                <a:cubicBezTo>
                  <a:pt x="18296" y="8845"/>
                  <a:pt x="18290" y="8845"/>
                  <a:pt x="18284" y="8851"/>
                </a:cubicBezTo>
                <a:lnTo>
                  <a:pt x="18278" y="8857"/>
                </a:lnTo>
                <a:cubicBezTo>
                  <a:pt x="18272" y="8857"/>
                  <a:pt x="18267" y="8857"/>
                  <a:pt x="18267" y="8857"/>
                </a:cubicBezTo>
                <a:cubicBezTo>
                  <a:pt x="18260" y="8857"/>
                  <a:pt x="18255" y="8863"/>
                  <a:pt x="18255" y="8863"/>
                </a:cubicBezTo>
                <a:cubicBezTo>
                  <a:pt x="18255" y="8863"/>
                  <a:pt x="18255" y="8869"/>
                  <a:pt x="18255" y="8875"/>
                </a:cubicBezTo>
                <a:cubicBezTo>
                  <a:pt x="18255" y="8875"/>
                  <a:pt x="18249" y="8881"/>
                  <a:pt x="18249" y="8887"/>
                </a:cubicBezTo>
                <a:cubicBezTo>
                  <a:pt x="18249" y="8887"/>
                  <a:pt x="18243" y="8887"/>
                  <a:pt x="18243" y="8893"/>
                </a:cubicBezTo>
                <a:cubicBezTo>
                  <a:pt x="18243" y="8905"/>
                  <a:pt x="18249" y="8910"/>
                  <a:pt x="18255" y="8916"/>
                </a:cubicBezTo>
                <a:cubicBezTo>
                  <a:pt x="18260" y="8916"/>
                  <a:pt x="18260" y="8922"/>
                  <a:pt x="18267" y="8922"/>
                </a:cubicBezTo>
                <a:cubicBezTo>
                  <a:pt x="18278" y="8922"/>
                  <a:pt x="18290" y="8922"/>
                  <a:pt x="18302" y="8922"/>
                </a:cubicBezTo>
                <a:cubicBezTo>
                  <a:pt x="18314" y="8922"/>
                  <a:pt x="18320" y="8922"/>
                  <a:pt x="18326" y="8922"/>
                </a:cubicBezTo>
                <a:cubicBezTo>
                  <a:pt x="18332" y="8928"/>
                  <a:pt x="18332" y="8928"/>
                  <a:pt x="18338" y="8934"/>
                </a:cubicBezTo>
                <a:cubicBezTo>
                  <a:pt x="18344" y="8934"/>
                  <a:pt x="18344" y="8940"/>
                  <a:pt x="18349" y="8946"/>
                </a:cubicBezTo>
                <a:cubicBezTo>
                  <a:pt x="18356" y="8946"/>
                  <a:pt x="18361" y="8952"/>
                  <a:pt x="18373" y="8952"/>
                </a:cubicBezTo>
                <a:cubicBezTo>
                  <a:pt x="18373" y="8952"/>
                  <a:pt x="18379" y="8952"/>
                  <a:pt x="18385" y="8952"/>
                </a:cubicBezTo>
                <a:close/>
                <a:moveTo>
                  <a:pt x="18314" y="8976"/>
                </a:moveTo>
                <a:lnTo>
                  <a:pt x="18314" y="8976"/>
                </a:lnTo>
                <a:cubicBezTo>
                  <a:pt x="18308" y="8982"/>
                  <a:pt x="18308" y="8987"/>
                  <a:pt x="18308" y="8987"/>
                </a:cubicBezTo>
                <a:cubicBezTo>
                  <a:pt x="18302" y="8993"/>
                  <a:pt x="18296" y="8987"/>
                  <a:pt x="18296" y="8987"/>
                </a:cubicBezTo>
                <a:cubicBezTo>
                  <a:pt x="18290" y="8993"/>
                  <a:pt x="18296" y="8999"/>
                  <a:pt x="18290" y="8999"/>
                </a:cubicBezTo>
                <a:cubicBezTo>
                  <a:pt x="18338" y="8999"/>
                  <a:pt x="18338" y="8999"/>
                  <a:pt x="18338" y="8999"/>
                </a:cubicBezTo>
                <a:cubicBezTo>
                  <a:pt x="18338" y="8987"/>
                  <a:pt x="18338" y="8987"/>
                  <a:pt x="18338" y="8987"/>
                </a:cubicBezTo>
                <a:cubicBezTo>
                  <a:pt x="18338" y="8982"/>
                  <a:pt x="18338" y="8982"/>
                  <a:pt x="18338" y="8976"/>
                </a:cubicBezTo>
                <a:cubicBezTo>
                  <a:pt x="18332" y="8982"/>
                  <a:pt x="18314" y="8976"/>
                  <a:pt x="18314" y="8976"/>
                </a:cubicBezTo>
                <a:close/>
                <a:moveTo>
                  <a:pt x="18676" y="8341"/>
                </a:moveTo>
                <a:lnTo>
                  <a:pt x="18676" y="8341"/>
                </a:lnTo>
                <a:cubicBezTo>
                  <a:pt x="18676" y="8347"/>
                  <a:pt x="18676" y="8347"/>
                  <a:pt x="18676" y="8353"/>
                </a:cubicBezTo>
                <a:cubicBezTo>
                  <a:pt x="18682" y="8359"/>
                  <a:pt x="18682" y="8359"/>
                  <a:pt x="18682" y="8365"/>
                </a:cubicBezTo>
                <a:cubicBezTo>
                  <a:pt x="18687" y="8371"/>
                  <a:pt x="18693" y="8371"/>
                  <a:pt x="18693" y="8377"/>
                </a:cubicBezTo>
                <a:cubicBezTo>
                  <a:pt x="18693" y="8448"/>
                  <a:pt x="18693" y="8448"/>
                  <a:pt x="18693" y="8448"/>
                </a:cubicBezTo>
                <a:cubicBezTo>
                  <a:pt x="18634" y="8448"/>
                  <a:pt x="18634" y="8448"/>
                  <a:pt x="18634" y="8448"/>
                </a:cubicBezTo>
                <a:cubicBezTo>
                  <a:pt x="18634" y="8460"/>
                  <a:pt x="18628" y="8466"/>
                  <a:pt x="18634" y="8478"/>
                </a:cubicBezTo>
                <a:cubicBezTo>
                  <a:pt x="18634" y="8484"/>
                  <a:pt x="18634" y="8484"/>
                  <a:pt x="18634" y="8489"/>
                </a:cubicBezTo>
                <a:cubicBezTo>
                  <a:pt x="18634" y="8501"/>
                  <a:pt x="18634" y="8501"/>
                  <a:pt x="18634" y="8501"/>
                </a:cubicBezTo>
                <a:cubicBezTo>
                  <a:pt x="18711" y="8501"/>
                  <a:pt x="18711" y="8501"/>
                  <a:pt x="18711" y="8501"/>
                </a:cubicBezTo>
                <a:cubicBezTo>
                  <a:pt x="18711" y="8596"/>
                  <a:pt x="18711" y="8596"/>
                  <a:pt x="18711" y="8596"/>
                </a:cubicBezTo>
                <a:cubicBezTo>
                  <a:pt x="18759" y="8596"/>
                  <a:pt x="18759" y="8596"/>
                  <a:pt x="18759" y="8596"/>
                </a:cubicBezTo>
                <a:cubicBezTo>
                  <a:pt x="18759" y="8584"/>
                  <a:pt x="18759" y="8578"/>
                  <a:pt x="18765" y="8567"/>
                </a:cubicBezTo>
                <a:cubicBezTo>
                  <a:pt x="18765" y="8561"/>
                  <a:pt x="18770" y="8561"/>
                  <a:pt x="18776" y="8555"/>
                </a:cubicBezTo>
                <a:cubicBezTo>
                  <a:pt x="18776" y="8555"/>
                  <a:pt x="18782" y="8549"/>
                  <a:pt x="18788" y="8549"/>
                </a:cubicBezTo>
                <a:cubicBezTo>
                  <a:pt x="18788" y="8543"/>
                  <a:pt x="18794" y="8543"/>
                  <a:pt x="18800" y="8537"/>
                </a:cubicBezTo>
                <a:cubicBezTo>
                  <a:pt x="18800" y="8537"/>
                  <a:pt x="18800" y="8531"/>
                  <a:pt x="18800" y="8525"/>
                </a:cubicBezTo>
                <a:cubicBezTo>
                  <a:pt x="18806" y="8519"/>
                  <a:pt x="18806" y="8513"/>
                  <a:pt x="18812" y="8501"/>
                </a:cubicBezTo>
                <a:lnTo>
                  <a:pt x="18818" y="8495"/>
                </a:lnTo>
                <a:cubicBezTo>
                  <a:pt x="18818" y="8484"/>
                  <a:pt x="18818" y="8478"/>
                  <a:pt x="18818" y="8472"/>
                </a:cubicBezTo>
                <a:cubicBezTo>
                  <a:pt x="18859" y="8472"/>
                  <a:pt x="18859" y="8472"/>
                  <a:pt x="18859" y="8472"/>
                </a:cubicBezTo>
                <a:cubicBezTo>
                  <a:pt x="18859" y="8466"/>
                  <a:pt x="18853" y="8460"/>
                  <a:pt x="18859" y="8454"/>
                </a:cubicBezTo>
                <a:cubicBezTo>
                  <a:pt x="18859" y="8454"/>
                  <a:pt x="18859" y="8448"/>
                  <a:pt x="18865" y="8442"/>
                </a:cubicBezTo>
                <a:cubicBezTo>
                  <a:pt x="18865" y="8442"/>
                  <a:pt x="18871" y="8436"/>
                  <a:pt x="18871" y="8430"/>
                </a:cubicBezTo>
                <a:lnTo>
                  <a:pt x="18871" y="8424"/>
                </a:lnTo>
                <a:cubicBezTo>
                  <a:pt x="18877" y="8418"/>
                  <a:pt x="18877" y="8412"/>
                  <a:pt x="18883" y="8412"/>
                </a:cubicBezTo>
                <a:cubicBezTo>
                  <a:pt x="18883" y="8406"/>
                  <a:pt x="18889" y="8412"/>
                  <a:pt x="18895" y="8412"/>
                </a:cubicBezTo>
                <a:cubicBezTo>
                  <a:pt x="18895" y="8406"/>
                  <a:pt x="18895" y="8401"/>
                  <a:pt x="18895" y="8401"/>
                </a:cubicBezTo>
                <a:cubicBezTo>
                  <a:pt x="18895" y="8395"/>
                  <a:pt x="18895" y="8389"/>
                  <a:pt x="18895" y="8389"/>
                </a:cubicBezTo>
                <a:cubicBezTo>
                  <a:pt x="18895" y="8383"/>
                  <a:pt x="18895" y="8377"/>
                  <a:pt x="18895" y="8371"/>
                </a:cubicBezTo>
                <a:cubicBezTo>
                  <a:pt x="18889" y="8365"/>
                  <a:pt x="18883" y="8359"/>
                  <a:pt x="18877" y="8359"/>
                </a:cubicBezTo>
                <a:cubicBezTo>
                  <a:pt x="18865" y="8359"/>
                  <a:pt x="18865" y="8365"/>
                  <a:pt x="18859" y="8365"/>
                </a:cubicBezTo>
                <a:cubicBezTo>
                  <a:pt x="18853" y="8371"/>
                  <a:pt x="18859" y="8377"/>
                  <a:pt x="18859" y="8377"/>
                </a:cubicBezTo>
                <a:cubicBezTo>
                  <a:pt x="18853" y="8383"/>
                  <a:pt x="18848" y="8383"/>
                  <a:pt x="18842" y="8383"/>
                </a:cubicBezTo>
                <a:cubicBezTo>
                  <a:pt x="18830" y="8383"/>
                  <a:pt x="18818" y="8377"/>
                  <a:pt x="18812" y="8377"/>
                </a:cubicBezTo>
                <a:cubicBezTo>
                  <a:pt x="18794" y="8377"/>
                  <a:pt x="18794" y="8377"/>
                  <a:pt x="18794" y="8377"/>
                </a:cubicBezTo>
                <a:cubicBezTo>
                  <a:pt x="18788" y="8377"/>
                  <a:pt x="18788" y="8377"/>
                  <a:pt x="18782" y="8377"/>
                </a:cubicBezTo>
                <a:cubicBezTo>
                  <a:pt x="18776" y="8377"/>
                  <a:pt x="18776" y="8383"/>
                  <a:pt x="18770" y="8383"/>
                </a:cubicBezTo>
                <a:cubicBezTo>
                  <a:pt x="18770" y="8353"/>
                  <a:pt x="18770" y="8353"/>
                  <a:pt x="18770" y="8353"/>
                </a:cubicBezTo>
                <a:cubicBezTo>
                  <a:pt x="18770" y="8347"/>
                  <a:pt x="18776" y="8341"/>
                  <a:pt x="18776" y="8335"/>
                </a:cubicBezTo>
                <a:cubicBezTo>
                  <a:pt x="18776" y="8323"/>
                  <a:pt x="18765" y="8317"/>
                  <a:pt x="18759" y="8312"/>
                </a:cubicBezTo>
                <a:cubicBezTo>
                  <a:pt x="18759" y="8306"/>
                  <a:pt x="18753" y="8300"/>
                  <a:pt x="18747" y="8300"/>
                </a:cubicBezTo>
                <a:cubicBezTo>
                  <a:pt x="18747" y="8294"/>
                  <a:pt x="18741" y="8300"/>
                  <a:pt x="18741" y="8300"/>
                </a:cubicBezTo>
                <a:cubicBezTo>
                  <a:pt x="18735" y="8306"/>
                  <a:pt x="18729" y="8306"/>
                  <a:pt x="18729" y="8312"/>
                </a:cubicBezTo>
                <a:cubicBezTo>
                  <a:pt x="18729" y="8312"/>
                  <a:pt x="18729" y="8317"/>
                  <a:pt x="18729" y="8323"/>
                </a:cubicBezTo>
                <a:cubicBezTo>
                  <a:pt x="18729" y="8323"/>
                  <a:pt x="18723" y="8329"/>
                  <a:pt x="18723" y="8335"/>
                </a:cubicBezTo>
                <a:cubicBezTo>
                  <a:pt x="18717" y="8329"/>
                  <a:pt x="18711" y="8329"/>
                  <a:pt x="18711" y="8329"/>
                </a:cubicBezTo>
                <a:cubicBezTo>
                  <a:pt x="18705" y="8323"/>
                  <a:pt x="18705" y="8317"/>
                  <a:pt x="18699" y="8317"/>
                </a:cubicBezTo>
                <a:cubicBezTo>
                  <a:pt x="18699" y="8312"/>
                  <a:pt x="18693" y="8306"/>
                  <a:pt x="18693" y="8300"/>
                </a:cubicBezTo>
                <a:cubicBezTo>
                  <a:pt x="18693" y="8294"/>
                  <a:pt x="18699" y="8288"/>
                  <a:pt x="18699" y="8282"/>
                </a:cubicBezTo>
                <a:cubicBezTo>
                  <a:pt x="18699" y="8276"/>
                  <a:pt x="18699" y="8276"/>
                  <a:pt x="18699" y="8270"/>
                </a:cubicBezTo>
                <a:cubicBezTo>
                  <a:pt x="18699" y="8264"/>
                  <a:pt x="18699" y="8264"/>
                  <a:pt x="18699" y="8258"/>
                </a:cubicBezTo>
                <a:lnTo>
                  <a:pt x="18687" y="8258"/>
                </a:lnTo>
                <a:cubicBezTo>
                  <a:pt x="18682" y="8258"/>
                  <a:pt x="18682" y="8252"/>
                  <a:pt x="18682" y="8246"/>
                </a:cubicBezTo>
                <a:cubicBezTo>
                  <a:pt x="18676" y="8246"/>
                  <a:pt x="18676" y="8240"/>
                  <a:pt x="18670" y="8240"/>
                </a:cubicBezTo>
                <a:cubicBezTo>
                  <a:pt x="18664" y="8235"/>
                  <a:pt x="18664" y="8229"/>
                  <a:pt x="18664" y="8229"/>
                </a:cubicBezTo>
                <a:cubicBezTo>
                  <a:pt x="18658" y="8223"/>
                  <a:pt x="18658" y="8223"/>
                  <a:pt x="18652" y="8217"/>
                </a:cubicBezTo>
                <a:cubicBezTo>
                  <a:pt x="18646" y="8211"/>
                  <a:pt x="18646" y="8205"/>
                  <a:pt x="18646" y="8199"/>
                </a:cubicBezTo>
                <a:cubicBezTo>
                  <a:pt x="18640" y="8199"/>
                  <a:pt x="18640" y="8193"/>
                  <a:pt x="18634" y="8193"/>
                </a:cubicBezTo>
                <a:cubicBezTo>
                  <a:pt x="18634" y="8187"/>
                  <a:pt x="18634" y="8181"/>
                  <a:pt x="18628" y="8181"/>
                </a:cubicBezTo>
                <a:cubicBezTo>
                  <a:pt x="18622" y="8175"/>
                  <a:pt x="18616" y="8175"/>
                  <a:pt x="18610" y="8175"/>
                </a:cubicBezTo>
                <a:cubicBezTo>
                  <a:pt x="18604" y="8175"/>
                  <a:pt x="18593" y="8181"/>
                  <a:pt x="18593" y="8187"/>
                </a:cubicBezTo>
                <a:cubicBezTo>
                  <a:pt x="18593" y="8199"/>
                  <a:pt x="18599" y="8205"/>
                  <a:pt x="18604" y="8211"/>
                </a:cubicBezTo>
                <a:cubicBezTo>
                  <a:pt x="18604" y="8217"/>
                  <a:pt x="18610" y="8217"/>
                  <a:pt x="18610" y="8223"/>
                </a:cubicBezTo>
                <a:cubicBezTo>
                  <a:pt x="18616" y="8229"/>
                  <a:pt x="18616" y="8240"/>
                  <a:pt x="18622" y="8246"/>
                </a:cubicBezTo>
                <a:cubicBezTo>
                  <a:pt x="18634" y="8258"/>
                  <a:pt x="18640" y="8264"/>
                  <a:pt x="18652" y="8270"/>
                </a:cubicBezTo>
                <a:cubicBezTo>
                  <a:pt x="18652" y="8270"/>
                  <a:pt x="18658" y="8270"/>
                  <a:pt x="18664" y="8276"/>
                </a:cubicBezTo>
                <a:cubicBezTo>
                  <a:pt x="18664" y="8282"/>
                  <a:pt x="18664" y="8282"/>
                  <a:pt x="18664" y="8288"/>
                </a:cubicBezTo>
                <a:cubicBezTo>
                  <a:pt x="18670" y="8288"/>
                  <a:pt x="18670" y="8294"/>
                  <a:pt x="18670" y="8300"/>
                </a:cubicBezTo>
                <a:cubicBezTo>
                  <a:pt x="18670" y="8306"/>
                  <a:pt x="18676" y="8306"/>
                  <a:pt x="18676" y="8312"/>
                </a:cubicBezTo>
                <a:cubicBezTo>
                  <a:pt x="18676" y="8317"/>
                  <a:pt x="18676" y="8329"/>
                  <a:pt x="18676" y="8341"/>
                </a:cubicBezTo>
                <a:close/>
                <a:moveTo>
                  <a:pt x="18112" y="7327"/>
                </a:moveTo>
                <a:lnTo>
                  <a:pt x="18112" y="7327"/>
                </a:lnTo>
                <a:cubicBezTo>
                  <a:pt x="18112" y="7333"/>
                  <a:pt x="18118" y="7333"/>
                  <a:pt x="18118" y="7339"/>
                </a:cubicBezTo>
                <a:cubicBezTo>
                  <a:pt x="18118" y="7345"/>
                  <a:pt x="18124" y="7345"/>
                  <a:pt x="18124" y="7351"/>
                </a:cubicBezTo>
                <a:cubicBezTo>
                  <a:pt x="18124" y="7357"/>
                  <a:pt x="18130" y="7351"/>
                  <a:pt x="18136" y="7357"/>
                </a:cubicBezTo>
                <a:cubicBezTo>
                  <a:pt x="18142" y="7363"/>
                  <a:pt x="18148" y="7363"/>
                  <a:pt x="18148" y="7369"/>
                </a:cubicBezTo>
                <a:cubicBezTo>
                  <a:pt x="18148" y="7375"/>
                  <a:pt x="18148" y="7381"/>
                  <a:pt x="18148" y="7393"/>
                </a:cubicBezTo>
                <a:cubicBezTo>
                  <a:pt x="18148" y="7398"/>
                  <a:pt x="18154" y="7398"/>
                  <a:pt x="18154" y="7405"/>
                </a:cubicBezTo>
                <a:cubicBezTo>
                  <a:pt x="18160" y="7405"/>
                  <a:pt x="18160" y="7410"/>
                  <a:pt x="18166" y="7416"/>
                </a:cubicBezTo>
                <a:cubicBezTo>
                  <a:pt x="18166" y="7416"/>
                  <a:pt x="18172" y="7416"/>
                  <a:pt x="18178" y="7422"/>
                </a:cubicBezTo>
                <a:cubicBezTo>
                  <a:pt x="18190" y="7428"/>
                  <a:pt x="18201" y="7428"/>
                  <a:pt x="18213" y="7434"/>
                </a:cubicBezTo>
                <a:cubicBezTo>
                  <a:pt x="18219" y="7440"/>
                  <a:pt x="18225" y="7446"/>
                  <a:pt x="18237" y="7446"/>
                </a:cubicBezTo>
                <a:cubicBezTo>
                  <a:pt x="18243" y="7452"/>
                  <a:pt x="18243" y="7452"/>
                  <a:pt x="18249" y="7452"/>
                </a:cubicBezTo>
                <a:cubicBezTo>
                  <a:pt x="18249" y="7458"/>
                  <a:pt x="18255" y="7458"/>
                  <a:pt x="18260" y="7458"/>
                </a:cubicBezTo>
                <a:cubicBezTo>
                  <a:pt x="18284" y="7458"/>
                  <a:pt x="18284" y="7458"/>
                  <a:pt x="18284" y="7458"/>
                </a:cubicBezTo>
                <a:cubicBezTo>
                  <a:pt x="18284" y="7458"/>
                  <a:pt x="18284" y="7452"/>
                  <a:pt x="18284" y="7446"/>
                </a:cubicBezTo>
                <a:cubicBezTo>
                  <a:pt x="18284" y="7440"/>
                  <a:pt x="18278" y="7440"/>
                  <a:pt x="18278" y="7434"/>
                </a:cubicBezTo>
                <a:cubicBezTo>
                  <a:pt x="18272" y="7434"/>
                  <a:pt x="18272" y="7428"/>
                  <a:pt x="18267" y="7422"/>
                </a:cubicBezTo>
                <a:cubicBezTo>
                  <a:pt x="18267" y="7422"/>
                  <a:pt x="18260" y="7422"/>
                  <a:pt x="18255" y="7422"/>
                </a:cubicBezTo>
                <a:cubicBezTo>
                  <a:pt x="18249" y="7422"/>
                  <a:pt x="18243" y="7422"/>
                  <a:pt x="18237" y="7416"/>
                </a:cubicBezTo>
                <a:cubicBezTo>
                  <a:pt x="18231" y="7410"/>
                  <a:pt x="18231" y="7405"/>
                  <a:pt x="18225" y="7405"/>
                </a:cubicBezTo>
                <a:cubicBezTo>
                  <a:pt x="18219" y="7398"/>
                  <a:pt x="18219" y="7405"/>
                  <a:pt x="18213" y="7398"/>
                </a:cubicBezTo>
                <a:cubicBezTo>
                  <a:pt x="18207" y="7398"/>
                  <a:pt x="18201" y="7393"/>
                  <a:pt x="18201" y="7387"/>
                </a:cubicBezTo>
                <a:cubicBezTo>
                  <a:pt x="18201" y="7387"/>
                  <a:pt x="18201" y="7381"/>
                  <a:pt x="18201" y="7375"/>
                </a:cubicBezTo>
                <a:cubicBezTo>
                  <a:pt x="18195" y="7363"/>
                  <a:pt x="18190" y="7363"/>
                  <a:pt x="18183" y="7351"/>
                </a:cubicBezTo>
                <a:cubicBezTo>
                  <a:pt x="18172" y="7345"/>
                  <a:pt x="18166" y="7339"/>
                  <a:pt x="18154" y="7333"/>
                </a:cubicBezTo>
                <a:cubicBezTo>
                  <a:pt x="18148" y="7333"/>
                  <a:pt x="18148" y="7327"/>
                  <a:pt x="18142" y="7327"/>
                </a:cubicBezTo>
                <a:cubicBezTo>
                  <a:pt x="18136" y="7327"/>
                  <a:pt x="18136" y="7327"/>
                  <a:pt x="18130" y="7327"/>
                </a:cubicBezTo>
                <a:lnTo>
                  <a:pt x="18112" y="7327"/>
                </a:lnTo>
                <a:close/>
                <a:moveTo>
                  <a:pt x="16269" y="6818"/>
                </a:moveTo>
                <a:lnTo>
                  <a:pt x="16269" y="6818"/>
                </a:lnTo>
                <a:cubicBezTo>
                  <a:pt x="16262" y="6824"/>
                  <a:pt x="16262" y="6824"/>
                  <a:pt x="16257" y="6824"/>
                </a:cubicBezTo>
                <a:cubicBezTo>
                  <a:pt x="16251" y="6830"/>
                  <a:pt x="16245" y="6830"/>
                  <a:pt x="16245" y="6836"/>
                </a:cubicBezTo>
                <a:cubicBezTo>
                  <a:pt x="16245" y="6848"/>
                  <a:pt x="16245" y="6854"/>
                  <a:pt x="16251" y="6854"/>
                </a:cubicBezTo>
                <a:cubicBezTo>
                  <a:pt x="16257" y="6860"/>
                  <a:pt x="16257" y="6860"/>
                  <a:pt x="16262" y="6860"/>
                </a:cubicBezTo>
                <a:cubicBezTo>
                  <a:pt x="16269" y="6860"/>
                  <a:pt x="16269" y="6854"/>
                  <a:pt x="16274" y="6854"/>
                </a:cubicBezTo>
                <a:cubicBezTo>
                  <a:pt x="16280" y="6848"/>
                  <a:pt x="16286" y="6848"/>
                  <a:pt x="16298" y="6848"/>
                </a:cubicBezTo>
                <a:cubicBezTo>
                  <a:pt x="16310" y="6848"/>
                  <a:pt x="16310" y="6848"/>
                  <a:pt x="16310" y="6848"/>
                </a:cubicBezTo>
                <a:cubicBezTo>
                  <a:pt x="16316" y="6848"/>
                  <a:pt x="16322" y="6848"/>
                  <a:pt x="16334" y="6848"/>
                </a:cubicBezTo>
                <a:cubicBezTo>
                  <a:pt x="16334" y="6824"/>
                  <a:pt x="16334" y="6824"/>
                  <a:pt x="16334" y="6824"/>
                </a:cubicBezTo>
                <a:cubicBezTo>
                  <a:pt x="16310" y="6818"/>
                  <a:pt x="16310" y="6818"/>
                  <a:pt x="16310" y="6818"/>
                </a:cubicBezTo>
                <a:cubicBezTo>
                  <a:pt x="16298" y="6818"/>
                  <a:pt x="16292" y="6824"/>
                  <a:pt x="16280" y="6824"/>
                </a:cubicBezTo>
                <a:cubicBezTo>
                  <a:pt x="16274" y="6824"/>
                  <a:pt x="16269" y="6824"/>
                  <a:pt x="16257" y="6824"/>
                </a:cubicBezTo>
                <a:lnTo>
                  <a:pt x="16269" y="6818"/>
                </a:lnTo>
                <a:close/>
                <a:moveTo>
                  <a:pt x="16915" y="6848"/>
                </a:moveTo>
                <a:lnTo>
                  <a:pt x="16915" y="6848"/>
                </a:lnTo>
                <a:cubicBezTo>
                  <a:pt x="16915" y="6860"/>
                  <a:pt x="16915" y="6860"/>
                  <a:pt x="16915" y="6860"/>
                </a:cubicBezTo>
                <a:cubicBezTo>
                  <a:pt x="16915" y="6866"/>
                  <a:pt x="16909" y="6866"/>
                  <a:pt x="16903" y="6872"/>
                </a:cubicBezTo>
                <a:cubicBezTo>
                  <a:pt x="16903" y="6878"/>
                  <a:pt x="16897" y="6878"/>
                  <a:pt x="16897" y="6884"/>
                </a:cubicBezTo>
                <a:cubicBezTo>
                  <a:pt x="16891" y="6890"/>
                  <a:pt x="16885" y="6896"/>
                  <a:pt x="16885" y="6906"/>
                </a:cubicBezTo>
                <a:cubicBezTo>
                  <a:pt x="16879" y="6912"/>
                  <a:pt x="16873" y="6912"/>
                  <a:pt x="16873" y="6918"/>
                </a:cubicBezTo>
                <a:cubicBezTo>
                  <a:pt x="16873" y="6924"/>
                  <a:pt x="16873" y="6930"/>
                  <a:pt x="16873" y="6942"/>
                </a:cubicBezTo>
                <a:cubicBezTo>
                  <a:pt x="16873" y="6942"/>
                  <a:pt x="16873" y="6948"/>
                  <a:pt x="16873" y="6954"/>
                </a:cubicBezTo>
                <a:lnTo>
                  <a:pt x="16879" y="6960"/>
                </a:lnTo>
                <a:cubicBezTo>
                  <a:pt x="16879" y="6972"/>
                  <a:pt x="16879" y="6978"/>
                  <a:pt x="16879" y="6984"/>
                </a:cubicBezTo>
                <a:cubicBezTo>
                  <a:pt x="16879" y="7007"/>
                  <a:pt x="16879" y="7007"/>
                  <a:pt x="16879" y="7007"/>
                </a:cubicBezTo>
                <a:cubicBezTo>
                  <a:pt x="16879" y="7013"/>
                  <a:pt x="16879" y="7019"/>
                  <a:pt x="16879" y="7025"/>
                </a:cubicBezTo>
                <a:cubicBezTo>
                  <a:pt x="16873" y="7031"/>
                  <a:pt x="16873" y="7037"/>
                  <a:pt x="16873" y="7037"/>
                </a:cubicBezTo>
                <a:cubicBezTo>
                  <a:pt x="16867" y="7043"/>
                  <a:pt x="16861" y="7049"/>
                  <a:pt x="16861" y="7055"/>
                </a:cubicBezTo>
                <a:cubicBezTo>
                  <a:pt x="16861" y="7150"/>
                  <a:pt x="16861" y="7150"/>
                  <a:pt x="16861" y="7150"/>
                </a:cubicBezTo>
                <a:cubicBezTo>
                  <a:pt x="16861" y="7155"/>
                  <a:pt x="16861" y="7155"/>
                  <a:pt x="16855" y="7161"/>
                </a:cubicBezTo>
                <a:cubicBezTo>
                  <a:pt x="16855" y="7167"/>
                  <a:pt x="16849" y="7167"/>
                  <a:pt x="16844" y="7167"/>
                </a:cubicBezTo>
                <a:cubicBezTo>
                  <a:pt x="16844" y="7173"/>
                  <a:pt x="16838" y="7179"/>
                  <a:pt x="16832" y="7179"/>
                </a:cubicBezTo>
                <a:cubicBezTo>
                  <a:pt x="16826" y="7185"/>
                  <a:pt x="16826" y="7185"/>
                  <a:pt x="16814" y="7185"/>
                </a:cubicBezTo>
                <a:cubicBezTo>
                  <a:pt x="16808" y="7185"/>
                  <a:pt x="16796" y="7179"/>
                  <a:pt x="16790" y="7179"/>
                </a:cubicBezTo>
                <a:cubicBezTo>
                  <a:pt x="16784" y="7173"/>
                  <a:pt x="16778" y="7179"/>
                  <a:pt x="16778" y="7179"/>
                </a:cubicBezTo>
                <a:cubicBezTo>
                  <a:pt x="16772" y="7173"/>
                  <a:pt x="16772" y="7173"/>
                  <a:pt x="16767" y="7167"/>
                </a:cubicBezTo>
                <a:cubicBezTo>
                  <a:pt x="16760" y="7167"/>
                  <a:pt x="16755" y="7167"/>
                  <a:pt x="16755" y="7161"/>
                </a:cubicBezTo>
                <a:cubicBezTo>
                  <a:pt x="16755" y="7155"/>
                  <a:pt x="16755" y="7150"/>
                  <a:pt x="16755" y="7150"/>
                </a:cubicBezTo>
                <a:cubicBezTo>
                  <a:pt x="16749" y="7144"/>
                  <a:pt x="16749" y="7144"/>
                  <a:pt x="16743" y="7138"/>
                </a:cubicBezTo>
                <a:cubicBezTo>
                  <a:pt x="16731" y="7126"/>
                  <a:pt x="16719" y="7120"/>
                  <a:pt x="16701" y="7114"/>
                </a:cubicBezTo>
                <a:cubicBezTo>
                  <a:pt x="16695" y="7108"/>
                  <a:pt x="16683" y="7102"/>
                  <a:pt x="16672" y="7102"/>
                </a:cubicBezTo>
                <a:cubicBezTo>
                  <a:pt x="16672" y="7096"/>
                  <a:pt x="16666" y="7096"/>
                  <a:pt x="16660" y="7096"/>
                </a:cubicBezTo>
                <a:cubicBezTo>
                  <a:pt x="16648" y="7084"/>
                  <a:pt x="16648" y="7078"/>
                  <a:pt x="16642" y="7066"/>
                </a:cubicBezTo>
                <a:cubicBezTo>
                  <a:pt x="16642" y="7066"/>
                  <a:pt x="16642" y="7061"/>
                  <a:pt x="16636" y="7055"/>
                </a:cubicBezTo>
                <a:cubicBezTo>
                  <a:pt x="16636" y="7055"/>
                  <a:pt x="16630" y="7055"/>
                  <a:pt x="16624" y="7055"/>
                </a:cubicBezTo>
                <a:cubicBezTo>
                  <a:pt x="16624" y="7055"/>
                  <a:pt x="16618" y="7055"/>
                  <a:pt x="16612" y="7055"/>
                </a:cubicBezTo>
                <a:cubicBezTo>
                  <a:pt x="16606" y="7055"/>
                  <a:pt x="16606" y="7055"/>
                  <a:pt x="16601" y="7055"/>
                </a:cubicBezTo>
                <a:cubicBezTo>
                  <a:pt x="16594" y="7055"/>
                  <a:pt x="16594" y="7049"/>
                  <a:pt x="16589" y="7049"/>
                </a:cubicBezTo>
                <a:cubicBezTo>
                  <a:pt x="16583" y="7043"/>
                  <a:pt x="16577" y="7043"/>
                  <a:pt x="16577" y="7037"/>
                </a:cubicBezTo>
                <a:lnTo>
                  <a:pt x="16583" y="7031"/>
                </a:lnTo>
                <a:cubicBezTo>
                  <a:pt x="16583" y="7025"/>
                  <a:pt x="16577" y="7019"/>
                  <a:pt x="16577" y="7019"/>
                </a:cubicBezTo>
                <a:cubicBezTo>
                  <a:pt x="16577" y="7007"/>
                  <a:pt x="16583" y="7001"/>
                  <a:pt x="16583" y="6989"/>
                </a:cubicBezTo>
                <a:cubicBezTo>
                  <a:pt x="16583" y="6984"/>
                  <a:pt x="16583" y="6984"/>
                  <a:pt x="16583" y="6984"/>
                </a:cubicBezTo>
                <a:cubicBezTo>
                  <a:pt x="16583" y="6978"/>
                  <a:pt x="16577" y="6978"/>
                  <a:pt x="16577" y="6972"/>
                </a:cubicBezTo>
                <a:cubicBezTo>
                  <a:pt x="16577" y="6966"/>
                  <a:pt x="16571" y="6966"/>
                  <a:pt x="16571" y="6960"/>
                </a:cubicBezTo>
                <a:cubicBezTo>
                  <a:pt x="16571" y="6954"/>
                  <a:pt x="16577" y="6954"/>
                  <a:pt x="16577" y="6948"/>
                </a:cubicBezTo>
                <a:cubicBezTo>
                  <a:pt x="16577" y="6942"/>
                  <a:pt x="16589" y="6948"/>
                  <a:pt x="16589" y="6942"/>
                </a:cubicBezTo>
                <a:cubicBezTo>
                  <a:pt x="16589" y="6942"/>
                  <a:pt x="16589" y="6936"/>
                  <a:pt x="16589" y="6930"/>
                </a:cubicBezTo>
                <a:cubicBezTo>
                  <a:pt x="16594" y="6924"/>
                  <a:pt x="16601" y="6924"/>
                  <a:pt x="16601" y="6918"/>
                </a:cubicBezTo>
                <a:cubicBezTo>
                  <a:pt x="16601" y="6912"/>
                  <a:pt x="16606" y="6912"/>
                  <a:pt x="16606" y="6906"/>
                </a:cubicBezTo>
                <a:cubicBezTo>
                  <a:pt x="16618" y="6896"/>
                  <a:pt x="16624" y="6896"/>
                  <a:pt x="16630" y="6884"/>
                </a:cubicBezTo>
                <a:cubicBezTo>
                  <a:pt x="16636" y="6884"/>
                  <a:pt x="16630" y="6878"/>
                  <a:pt x="16636" y="6878"/>
                </a:cubicBezTo>
                <a:cubicBezTo>
                  <a:pt x="16624" y="6878"/>
                  <a:pt x="16624" y="6878"/>
                  <a:pt x="16624" y="6878"/>
                </a:cubicBezTo>
                <a:cubicBezTo>
                  <a:pt x="16612" y="6872"/>
                  <a:pt x="16606" y="6872"/>
                  <a:pt x="16601" y="6872"/>
                </a:cubicBezTo>
                <a:cubicBezTo>
                  <a:pt x="16589" y="6866"/>
                  <a:pt x="16583" y="6866"/>
                  <a:pt x="16577" y="6866"/>
                </a:cubicBezTo>
                <a:cubicBezTo>
                  <a:pt x="16565" y="6866"/>
                  <a:pt x="16565" y="6866"/>
                  <a:pt x="16565" y="6866"/>
                </a:cubicBezTo>
                <a:cubicBezTo>
                  <a:pt x="16547" y="6866"/>
                  <a:pt x="16541" y="6866"/>
                  <a:pt x="16523" y="6866"/>
                </a:cubicBezTo>
                <a:cubicBezTo>
                  <a:pt x="16517" y="6866"/>
                  <a:pt x="16517" y="6860"/>
                  <a:pt x="16512" y="6860"/>
                </a:cubicBezTo>
                <a:cubicBezTo>
                  <a:pt x="16506" y="6854"/>
                  <a:pt x="16506" y="6854"/>
                  <a:pt x="16500" y="6854"/>
                </a:cubicBezTo>
                <a:cubicBezTo>
                  <a:pt x="16494" y="6854"/>
                  <a:pt x="16494" y="6854"/>
                  <a:pt x="16488" y="6854"/>
                </a:cubicBezTo>
                <a:cubicBezTo>
                  <a:pt x="16488" y="6854"/>
                  <a:pt x="16482" y="6854"/>
                  <a:pt x="16476" y="6854"/>
                </a:cubicBezTo>
                <a:cubicBezTo>
                  <a:pt x="16470" y="6848"/>
                  <a:pt x="16470" y="6842"/>
                  <a:pt x="16464" y="6842"/>
                </a:cubicBezTo>
                <a:cubicBezTo>
                  <a:pt x="16464" y="6836"/>
                  <a:pt x="16458" y="6836"/>
                  <a:pt x="16452" y="6836"/>
                </a:cubicBezTo>
                <a:cubicBezTo>
                  <a:pt x="16452" y="6836"/>
                  <a:pt x="16446" y="6836"/>
                  <a:pt x="16440" y="6836"/>
                </a:cubicBezTo>
                <a:lnTo>
                  <a:pt x="16435" y="6830"/>
                </a:lnTo>
                <a:cubicBezTo>
                  <a:pt x="16428" y="6830"/>
                  <a:pt x="16423" y="6830"/>
                  <a:pt x="16423" y="6824"/>
                </a:cubicBezTo>
                <a:cubicBezTo>
                  <a:pt x="16411" y="6824"/>
                  <a:pt x="16405" y="6813"/>
                  <a:pt x="16399" y="6813"/>
                </a:cubicBezTo>
                <a:cubicBezTo>
                  <a:pt x="16393" y="6813"/>
                  <a:pt x="16393" y="6813"/>
                  <a:pt x="16387" y="6813"/>
                </a:cubicBezTo>
                <a:cubicBezTo>
                  <a:pt x="16375" y="6813"/>
                  <a:pt x="16375" y="6813"/>
                  <a:pt x="16375" y="6813"/>
                </a:cubicBezTo>
                <a:cubicBezTo>
                  <a:pt x="16369" y="6813"/>
                  <a:pt x="16369" y="6813"/>
                  <a:pt x="16363" y="6813"/>
                </a:cubicBezTo>
                <a:cubicBezTo>
                  <a:pt x="16357" y="6813"/>
                  <a:pt x="16357" y="6813"/>
                  <a:pt x="16351" y="6813"/>
                </a:cubicBezTo>
                <a:cubicBezTo>
                  <a:pt x="16351" y="6836"/>
                  <a:pt x="16351" y="6836"/>
                  <a:pt x="16351" y="6836"/>
                </a:cubicBezTo>
                <a:cubicBezTo>
                  <a:pt x="16351" y="6836"/>
                  <a:pt x="16351" y="6848"/>
                  <a:pt x="16357" y="6848"/>
                </a:cubicBezTo>
                <a:cubicBezTo>
                  <a:pt x="16363" y="6848"/>
                  <a:pt x="16369" y="6848"/>
                  <a:pt x="16375" y="6854"/>
                </a:cubicBezTo>
                <a:cubicBezTo>
                  <a:pt x="16381" y="6854"/>
                  <a:pt x="16387" y="6854"/>
                  <a:pt x="16387" y="6860"/>
                </a:cubicBezTo>
                <a:cubicBezTo>
                  <a:pt x="16393" y="6860"/>
                  <a:pt x="16399" y="6860"/>
                  <a:pt x="16399" y="6860"/>
                </a:cubicBezTo>
                <a:cubicBezTo>
                  <a:pt x="16405" y="6866"/>
                  <a:pt x="16399" y="6866"/>
                  <a:pt x="16399" y="6872"/>
                </a:cubicBezTo>
                <a:cubicBezTo>
                  <a:pt x="16393" y="6872"/>
                  <a:pt x="16393" y="6878"/>
                  <a:pt x="16387" y="6878"/>
                </a:cubicBezTo>
                <a:cubicBezTo>
                  <a:pt x="16381" y="6878"/>
                  <a:pt x="16375" y="6878"/>
                  <a:pt x="16363" y="6878"/>
                </a:cubicBezTo>
                <a:cubicBezTo>
                  <a:pt x="16357" y="6878"/>
                  <a:pt x="16351" y="6878"/>
                  <a:pt x="16340" y="6878"/>
                </a:cubicBezTo>
                <a:cubicBezTo>
                  <a:pt x="16334" y="6878"/>
                  <a:pt x="16334" y="6884"/>
                  <a:pt x="16328" y="6884"/>
                </a:cubicBezTo>
                <a:cubicBezTo>
                  <a:pt x="16322" y="6884"/>
                  <a:pt x="16322" y="6890"/>
                  <a:pt x="16316" y="6896"/>
                </a:cubicBezTo>
                <a:cubicBezTo>
                  <a:pt x="16304" y="6901"/>
                  <a:pt x="16298" y="6906"/>
                  <a:pt x="16286" y="6912"/>
                </a:cubicBezTo>
                <a:cubicBezTo>
                  <a:pt x="16286" y="6918"/>
                  <a:pt x="16280" y="6918"/>
                  <a:pt x="16274" y="6924"/>
                </a:cubicBezTo>
                <a:cubicBezTo>
                  <a:pt x="16269" y="6924"/>
                  <a:pt x="16262" y="6930"/>
                  <a:pt x="16262" y="6930"/>
                </a:cubicBezTo>
                <a:cubicBezTo>
                  <a:pt x="16257" y="6936"/>
                  <a:pt x="16251" y="6936"/>
                  <a:pt x="16251" y="6948"/>
                </a:cubicBezTo>
                <a:cubicBezTo>
                  <a:pt x="16251" y="6954"/>
                  <a:pt x="16251" y="6954"/>
                  <a:pt x="16251" y="6954"/>
                </a:cubicBezTo>
                <a:lnTo>
                  <a:pt x="16251" y="6960"/>
                </a:lnTo>
                <a:cubicBezTo>
                  <a:pt x="16251" y="6972"/>
                  <a:pt x="16251" y="6978"/>
                  <a:pt x="16251" y="6984"/>
                </a:cubicBezTo>
                <a:cubicBezTo>
                  <a:pt x="16251" y="6989"/>
                  <a:pt x="16251" y="6995"/>
                  <a:pt x="16251" y="6995"/>
                </a:cubicBezTo>
                <a:cubicBezTo>
                  <a:pt x="16251" y="7001"/>
                  <a:pt x="16245" y="7007"/>
                  <a:pt x="16245" y="7013"/>
                </a:cubicBezTo>
                <a:cubicBezTo>
                  <a:pt x="16245" y="7019"/>
                  <a:pt x="16245" y="7019"/>
                  <a:pt x="16239" y="7025"/>
                </a:cubicBezTo>
                <a:cubicBezTo>
                  <a:pt x="16233" y="7025"/>
                  <a:pt x="16227" y="7025"/>
                  <a:pt x="16221" y="7025"/>
                </a:cubicBezTo>
                <a:cubicBezTo>
                  <a:pt x="16203" y="7025"/>
                  <a:pt x="16191" y="7025"/>
                  <a:pt x="16174" y="7013"/>
                </a:cubicBezTo>
                <a:cubicBezTo>
                  <a:pt x="16168" y="7013"/>
                  <a:pt x="16174" y="7001"/>
                  <a:pt x="16168" y="7001"/>
                </a:cubicBezTo>
                <a:cubicBezTo>
                  <a:pt x="16168" y="7001"/>
                  <a:pt x="16162" y="7001"/>
                  <a:pt x="16156" y="7001"/>
                </a:cubicBezTo>
                <a:cubicBezTo>
                  <a:pt x="16144" y="7001"/>
                  <a:pt x="16138" y="7001"/>
                  <a:pt x="16126" y="7001"/>
                </a:cubicBezTo>
                <a:cubicBezTo>
                  <a:pt x="16126" y="6995"/>
                  <a:pt x="16126" y="6984"/>
                  <a:pt x="16120" y="6978"/>
                </a:cubicBezTo>
                <a:cubicBezTo>
                  <a:pt x="16102" y="6978"/>
                  <a:pt x="16102" y="6978"/>
                  <a:pt x="16102" y="6978"/>
                </a:cubicBezTo>
                <a:cubicBezTo>
                  <a:pt x="16091" y="6978"/>
                  <a:pt x="16085" y="6984"/>
                  <a:pt x="16079" y="6984"/>
                </a:cubicBezTo>
                <a:cubicBezTo>
                  <a:pt x="16067" y="6984"/>
                  <a:pt x="16061" y="6984"/>
                  <a:pt x="16055" y="6984"/>
                </a:cubicBezTo>
                <a:cubicBezTo>
                  <a:pt x="16043" y="6984"/>
                  <a:pt x="16037" y="6989"/>
                  <a:pt x="16031" y="6995"/>
                </a:cubicBezTo>
                <a:cubicBezTo>
                  <a:pt x="16025" y="6995"/>
                  <a:pt x="16031" y="7001"/>
                  <a:pt x="16025" y="7007"/>
                </a:cubicBezTo>
                <a:cubicBezTo>
                  <a:pt x="16025" y="7013"/>
                  <a:pt x="16019" y="7013"/>
                  <a:pt x="16014" y="7019"/>
                </a:cubicBezTo>
                <a:cubicBezTo>
                  <a:pt x="16008" y="7019"/>
                  <a:pt x="16014" y="7025"/>
                  <a:pt x="16008" y="7031"/>
                </a:cubicBezTo>
                <a:cubicBezTo>
                  <a:pt x="15996" y="7031"/>
                  <a:pt x="15990" y="7025"/>
                  <a:pt x="15984" y="7031"/>
                </a:cubicBezTo>
                <a:cubicBezTo>
                  <a:pt x="15972" y="7031"/>
                  <a:pt x="15966" y="7049"/>
                  <a:pt x="15966" y="7061"/>
                </a:cubicBezTo>
                <a:cubicBezTo>
                  <a:pt x="15960" y="7061"/>
                  <a:pt x="15960" y="7066"/>
                  <a:pt x="15960" y="7072"/>
                </a:cubicBezTo>
                <a:cubicBezTo>
                  <a:pt x="15960" y="7078"/>
                  <a:pt x="15954" y="7084"/>
                  <a:pt x="15948" y="7084"/>
                </a:cubicBezTo>
                <a:cubicBezTo>
                  <a:pt x="15948" y="7084"/>
                  <a:pt x="15942" y="7084"/>
                  <a:pt x="15936" y="7084"/>
                </a:cubicBezTo>
                <a:cubicBezTo>
                  <a:pt x="15930" y="7084"/>
                  <a:pt x="15925" y="7084"/>
                  <a:pt x="15913" y="7084"/>
                </a:cubicBezTo>
                <a:cubicBezTo>
                  <a:pt x="15913" y="7108"/>
                  <a:pt x="15913" y="7108"/>
                  <a:pt x="15913" y="7108"/>
                </a:cubicBezTo>
                <a:cubicBezTo>
                  <a:pt x="15919" y="7108"/>
                  <a:pt x="15919" y="7114"/>
                  <a:pt x="15919" y="7114"/>
                </a:cubicBezTo>
                <a:cubicBezTo>
                  <a:pt x="15925" y="7120"/>
                  <a:pt x="15930" y="7120"/>
                  <a:pt x="15930" y="7126"/>
                </a:cubicBezTo>
                <a:cubicBezTo>
                  <a:pt x="15936" y="7132"/>
                  <a:pt x="15936" y="7132"/>
                  <a:pt x="15936" y="7138"/>
                </a:cubicBezTo>
                <a:cubicBezTo>
                  <a:pt x="15936" y="7161"/>
                  <a:pt x="15936" y="7161"/>
                  <a:pt x="15936" y="7161"/>
                </a:cubicBezTo>
                <a:cubicBezTo>
                  <a:pt x="15889" y="7161"/>
                  <a:pt x="15889" y="7161"/>
                  <a:pt x="15889" y="7161"/>
                </a:cubicBezTo>
                <a:cubicBezTo>
                  <a:pt x="15889" y="7155"/>
                  <a:pt x="15889" y="7155"/>
                  <a:pt x="15889" y="7155"/>
                </a:cubicBezTo>
                <a:cubicBezTo>
                  <a:pt x="15889" y="7150"/>
                  <a:pt x="15889" y="7144"/>
                  <a:pt x="15889" y="7132"/>
                </a:cubicBezTo>
                <a:cubicBezTo>
                  <a:pt x="15889" y="7132"/>
                  <a:pt x="15889" y="7126"/>
                  <a:pt x="15889" y="7120"/>
                </a:cubicBezTo>
                <a:cubicBezTo>
                  <a:pt x="15853" y="7120"/>
                  <a:pt x="15853" y="7120"/>
                  <a:pt x="15853" y="7120"/>
                </a:cubicBezTo>
                <a:cubicBezTo>
                  <a:pt x="15853" y="7120"/>
                  <a:pt x="15847" y="7126"/>
                  <a:pt x="15842" y="7126"/>
                </a:cubicBezTo>
                <a:cubicBezTo>
                  <a:pt x="15842" y="7126"/>
                  <a:pt x="15836" y="7126"/>
                  <a:pt x="15830" y="7132"/>
                </a:cubicBezTo>
                <a:cubicBezTo>
                  <a:pt x="15830" y="7132"/>
                  <a:pt x="15824" y="7138"/>
                  <a:pt x="15824" y="7144"/>
                </a:cubicBezTo>
                <a:cubicBezTo>
                  <a:pt x="15818" y="7150"/>
                  <a:pt x="15818" y="7155"/>
                  <a:pt x="15818" y="7167"/>
                </a:cubicBezTo>
                <a:cubicBezTo>
                  <a:pt x="15818" y="7179"/>
                  <a:pt x="15824" y="7191"/>
                  <a:pt x="15818" y="7203"/>
                </a:cubicBezTo>
                <a:cubicBezTo>
                  <a:pt x="15818" y="7209"/>
                  <a:pt x="15818" y="7209"/>
                  <a:pt x="15818" y="7215"/>
                </a:cubicBezTo>
                <a:cubicBezTo>
                  <a:pt x="15818" y="7221"/>
                  <a:pt x="15812" y="7221"/>
                  <a:pt x="15806" y="7227"/>
                </a:cubicBezTo>
                <a:cubicBezTo>
                  <a:pt x="15800" y="7232"/>
                  <a:pt x="15800" y="7232"/>
                  <a:pt x="15794" y="7239"/>
                </a:cubicBezTo>
                <a:cubicBezTo>
                  <a:pt x="15794" y="7244"/>
                  <a:pt x="15788" y="7244"/>
                  <a:pt x="15788" y="7250"/>
                </a:cubicBezTo>
                <a:cubicBezTo>
                  <a:pt x="15782" y="7256"/>
                  <a:pt x="15788" y="7256"/>
                  <a:pt x="15782" y="7262"/>
                </a:cubicBezTo>
                <a:cubicBezTo>
                  <a:pt x="15782" y="7268"/>
                  <a:pt x="15776" y="7268"/>
                  <a:pt x="15770" y="7268"/>
                </a:cubicBezTo>
                <a:cubicBezTo>
                  <a:pt x="15764" y="7274"/>
                  <a:pt x="15759" y="7280"/>
                  <a:pt x="15753" y="7292"/>
                </a:cubicBezTo>
                <a:cubicBezTo>
                  <a:pt x="15753" y="7292"/>
                  <a:pt x="15753" y="7298"/>
                  <a:pt x="15747" y="7304"/>
                </a:cubicBezTo>
                <a:cubicBezTo>
                  <a:pt x="15741" y="7304"/>
                  <a:pt x="15741" y="7304"/>
                  <a:pt x="15735" y="7310"/>
                </a:cubicBezTo>
                <a:cubicBezTo>
                  <a:pt x="15729" y="7310"/>
                  <a:pt x="15729" y="7310"/>
                  <a:pt x="15723" y="7316"/>
                </a:cubicBezTo>
                <a:cubicBezTo>
                  <a:pt x="15717" y="7316"/>
                  <a:pt x="15717" y="7321"/>
                  <a:pt x="15711" y="7321"/>
                </a:cubicBezTo>
                <a:cubicBezTo>
                  <a:pt x="15711" y="7321"/>
                  <a:pt x="15705" y="7321"/>
                  <a:pt x="15699" y="7321"/>
                </a:cubicBezTo>
                <a:cubicBezTo>
                  <a:pt x="15693" y="7321"/>
                  <a:pt x="15693" y="7321"/>
                  <a:pt x="15687" y="7321"/>
                </a:cubicBezTo>
                <a:cubicBezTo>
                  <a:pt x="15664" y="7321"/>
                  <a:pt x="15658" y="7321"/>
                  <a:pt x="15634" y="7321"/>
                </a:cubicBezTo>
                <a:cubicBezTo>
                  <a:pt x="15628" y="7321"/>
                  <a:pt x="15628" y="7327"/>
                  <a:pt x="15622" y="7327"/>
                </a:cubicBezTo>
                <a:cubicBezTo>
                  <a:pt x="15610" y="7327"/>
                  <a:pt x="15604" y="7333"/>
                  <a:pt x="15592" y="7339"/>
                </a:cubicBezTo>
                <a:cubicBezTo>
                  <a:pt x="15587" y="7339"/>
                  <a:pt x="15581" y="7345"/>
                  <a:pt x="15581" y="7345"/>
                </a:cubicBezTo>
                <a:cubicBezTo>
                  <a:pt x="15563" y="7345"/>
                  <a:pt x="15557" y="7345"/>
                  <a:pt x="15545" y="7345"/>
                </a:cubicBezTo>
                <a:cubicBezTo>
                  <a:pt x="15539" y="7345"/>
                  <a:pt x="15533" y="7351"/>
                  <a:pt x="15527" y="7357"/>
                </a:cubicBezTo>
                <a:cubicBezTo>
                  <a:pt x="15521" y="7363"/>
                  <a:pt x="15510" y="7369"/>
                  <a:pt x="15504" y="7369"/>
                </a:cubicBezTo>
                <a:cubicBezTo>
                  <a:pt x="15486" y="7375"/>
                  <a:pt x="15480" y="7381"/>
                  <a:pt x="15462" y="7387"/>
                </a:cubicBezTo>
                <a:cubicBezTo>
                  <a:pt x="15456" y="7393"/>
                  <a:pt x="15456" y="7393"/>
                  <a:pt x="15450" y="7393"/>
                </a:cubicBezTo>
                <a:cubicBezTo>
                  <a:pt x="15444" y="7398"/>
                  <a:pt x="15438" y="7405"/>
                  <a:pt x="15432" y="7416"/>
                </a:cubicBezTo>
                <a:cubicBezTo>
                  <a:pt x="15432" y="7422"/>
                  <a:pt x="15438" y="7428"/>
                  <a:pt x="15432" y="7440"/>
                </a:cubicBezTo>
                <a:cubicBezTo>
                  <a:pt x="15432" y="7446"/>
                  <a:pt x="15432" y="7446"/>
                  <a:pt x="15426" y="7452"/>
                </a:cubicBezTo>
                <a:lnTo>
                  <a:pt x="15421" y="7452"/>
                </a:lnTo>
                <a:cubicBezTo>
                  <a:pt x="15415" y="7452"/>
                  <a:pt x="15409" y="7446"/>
                  <a:pt x="15409" y="7446"/>
                </a:cubicBezTo>
                <a:cubicBezTo>
                  <a:pt x="15403" y="7446"/>
                  <a:pt x="15397" y="7446"/>
                  <a:pt x="15397" y="7440"/>
                </a:cubicBezTo>
                <a:cubicBezTo>
                  <a:pt x="15391" y="7440"/>
                  <a:pt x="15385" y="7440"/>
                  <a:pt x="15385" y="7440"/>
                </a:cubicBezTo>
                <a:cubicBezTo>
                  <a:pt x="15379" y="7434"/>
                  <a:pt x="15385" y="7434"/>
                  <a:pt x="15385" y="7428"/>
                </a:cubicBezTo>
                <a:cubicBezTo>
                  <a:pt x="15379" y="7422"/>
                  <a:pt x="15379" y="7422"/>
                  <a:pt x="15373" y="7416"/>
                </a:cubicBezTo>
                <a:cubicBezTo>
                  <a:pt x="15373" y="7422"/>
                  <a:pt x="15373" y="7434"/>
                  <a:pt x="15367" y="7440"/>
                </a:cubicBezTo>
                <a:cubicBezTo>
                  <a:pt x="15367" y="7440"/>
                  <a:pt x="15355" y="7440"/>
                  <a:pt x="15355" y="7446"/>
                </a:cubicBezTo>
                <a:cubicBezTo>
                  <a:pt x="15355" y="7446"/>
                  <a:pt x="15355" y="7452"/>
                  <a:pt x="15355" y="7458"/>
                </a:cubicBezTo>
                <a:cubicBezTo>
                  <a:pt x="15355" y="7470"/>
                  <a:pt x="15355" y="7470"/>
                  <a:pt x="15355" y="7470"/>
                </a:cubicBezTo>
                <a:cubicBezTo>
                  <a:pt x="15355" y="7470"/>
                  <a:pt x="15355" y="7476"/>
                  <a:pt x="15355" y="7482"/>
                </a:cubicBezTo>
                <a:cubicBezTo>
                  <a:pt x="15361" y="7487"/>
                  <a:pt x="15361" y="7493"/>
                  <a:pt x="15355" y="7505"/>
                </a:cubicBezTo>
                <a:cubicBezTo>
                  <a:pt x="15355" y="7517"/>
                  <a:pt x="15355" y="7517"/>
                  <a:pt x="15355" y="7517"/>
                </a:cubicBezTo>
                <a:cubicBezTo>
                  <a:pt x="15355" y="7523"/>
                  <a:pt x="15349" y="7523"/>
                  <a:pt x="15349" y="7529"/>
                </a:cubicBezTo>
                <a:cubicBezTo>
                  <a:pt x="15349" y="7535"/>
                  <a:pt x="15337" y="7535"/>
                  <a:pt x="15337" y="7541"/>
                </a:cubicBezTo>
                <a:cubicBezTo>
                  <a:pt x="15337" y="7541"/>
                  <a:pt x="15337" y="7547"/>
                  <a:pt x="15337" y="7553"/>
                </a:cubicBezTo>
                <a:cubicBezTo>
                  <a:pt x="15337" y="7559"/>
                  <a:pt x="15337" y="7564"/>
                  <a:pt x="15344" y="7576"/>
                </a:cubicBezTo>
                <a:lnTo>
                  <a:pt x="15349" y="7582"/>
                </a:lnTo>
                <a:cubicBezTo>
                  <a:pt x="15349" y="7588"/>
                  <a:pt x="15355" y="7588"/>
                  <a:pt x="15361" y="7594"/>
                </a:cubicBezTo>
                <a:cubicBezTo>
                  <a:pt x="15367" y="7600"/>
                  <a:pt x="15367" y="7606"/>
                  <a:pt x="15367" y="7618"/>
                </a:cubicBezTo>
                <a:cubicBezTo>
                  <a:pt x="15373" y="7630"/>
                  <a:pt x="15385" y="7636"/>
                  <a:pt x="15391" y="7653"/>
                </a:cubicBezTo>
                <a:cubicBezTo>
                  <a:pt x="15391" y="7659"/>
                  <a:pt x="15391" y="7659"/>
                  <a:pt x="15391" y="7659"/>
                </a:cubicBezTo>
                <a:cubicBezTo>
                  <a:pt x="15385" y="7659"/>
                  <a:pt x="15385" y="7653"/>
                  <a:pt x="15379" y="7653"/>
                </a:cubicBezTo>
                <a:cubicBezTo>
                  <a:pt x="15373" y="7653"/>
                  <a:pt x="15367" y="7653"/>
                  <a:pt x="15361" y="7653"/>
                </a:cubicBezTo>
                <a:cubicBezTo>
                  <a:pt x="15361" y="7653"/>
                  <a:pt x="15355" y="7648"/>
                  <a:pt x="15349" y="7648"/>
                </a:cubicBezTo>
                <a:cubicBezTo>
                  <a:pt x="15349" y="7642"/>
                  <a:pt x="15344" y="7642"/>
                  <a:pt x="15344" y="7642"/>
                </a:cubicBezTo>
                <a:cubicBezTo>
                  <a:pt x="15337" y="7642"/>
                  <a:pt x="15332" y="7648"/>
                  <a:pt x="15332" y="7648"/>
                </a:cubicBezTo>
                <a:cubicBezTo>
                  <a:pt x="15332" y="7671"/>
                  <a:pt x="15332" y="7671"/>
                  <a:pt x="15332" y="7671"/>
                </a:cubicBezTo>
                <a:cubicBezTo>
                  <a:pt x="15332" y="7677"/>
                  <a:pt x="15332" y="7677"/>
                  <a:pt x="15337" y="7683"/>
                </a:cubicBezTo>
                <a:cubicBezTo>
                  <a:pt x="15344" y="7689"/>
                  <a:pt x="15349" y="7695"/>
                  <a:pt x="15355" y="7707"/>
                </a:cubicBezTo>
                <a:cubicBezTo>
                  <a:pt x="15361" y="7707"/>
                  <a:pt x="15361" y="7713"/>
                  <a:pt x="15367" y="7719"/>
                </a:cubicBezTo>
                <a:cubicBezTo>
                  <a:pt x="15373" y="7719"/>
                  <a:pt x="15373" y="7725"/>
                  <a:pt x="15379" y="7725"/>
                </a:cubicBezTo>
                <a:cubicBezTo>
                  <a:pt x="15385" y="7730"/>
                  <a:pt x="15385" y="7730"/>
                  <a:pt x="15391" y="7737"/>
                </a:cubicBezTo>
                <a:cubicBezTo>
                  <a:pt x="15391" y="7742"/>
                  <a:pt x="15397" y="7742"/>
                  <a:pt x="15397" y="7748"/>
                </a:cubicBezTo>
                <a:cubicBezTo>
                  <a:pt x="15397" y="7760"/>
                  <a:pt x="15397" y="7766"/>
                  <a:pt x="15397" y="7772"/>
                </a:cubicBezTo>
                <a:cubicBezTo>
                  <a:pt x="15397" y="7784"/>
                  <a:pt x="15397" y="7790"/>
                  <a:pt x="15403" y="7802"/>
                </a:cubicBezTo>
                <a:cubicBezTo>
                  <a:pt x="15409" y="7802"/>
                  <a:pt x="15409" y="7808"/>
                  <a:pt x="15415" y="7814"/>
                </a:cubicBezTo>
                <a:cubicBezTo>
                  <a:pt x="15415" y="7825"/>
                  <a:pt x="15421" y="7831"/>
                  <a:pt x="15421" y="7843"/>
                </a:cubicBezTo>
                <a:cubicBezTo>
                  <a:pt x="15421" y="7849"/>
                  <a:pt x="15421" y="7849"/>
                  <a:pt x="15426" y="7855"/>
                </a:cubicBezTo>
                <a:cubicBezTo>
                  <a:pt x="15426" y="7861"/>
                  <a:pt x="15421" y="7867"/>
                  <a:pt x="15426" y="7873"/>
                </a:cubicBezTo>
                <a:cubicBezTo>
                  <a:pt x="15426" y="7879"/>
                  <a:pt x="15432" y="7885"/>
                  <a:pt x="15432" y="7896"/>
                </a:cubicBezTo>
                <a:cubicBezTo>
                  <a:pt x="15438" y="7903"/>
                  <a:pt x="15444" y="7903"/>
                  <a:pt x="15444" y="7908"/>
                </a:cubicBezTo>
                <a:cubicBezTo>
                  <a:pt x="15450" y="7920"/>
                  <a:pt x="15456" y="7926"/>
                  <a:pt x="15462" y="7938"/>
                </a:cubicBezTo>
                <a:cubicBezTo>
                  <a:pt x="15462" y="7938"/>
                  <a:pt x="15468" y="7944"/>
                  <a:pt x="15468" y="7950"/>
                </a:cubicBezTo>
                <a:cubicBezTo>
                  <a:pt x="15468" y="7950"/>
                  <a:pt x="15468" y="7956"/>
                  <a:pt x="15468" y="7962"/>
                </a:cubicBezTo>
                <a:cubicBezTo>
                  <a:pt x="15474" y="7974"/>
                  <a:pt x="15468" y="7980"/>
                  <a:pt x="15468" y="7997"/>
                </a:cubicBezTo>
                <a:cubicBezTo>
                  <a:pt x="15468" y="8003"/>
                  <a:pt x="15474" y="8015"/>
                  <a:pt x="15480" y="8021"/>
                </a:cubicBezTo>
                <a:cubicBezTo>
                  <a:pt x="15480" y="8027"/>
                  <a:pt x="15486" y="8027"/>
                  <a:pt x="15486" y="8033"/>
                </a:cubicBezTo>
                <a:cubicBezTo>
                  <a:pt x="15486" y="8039"/>
                  <a:pt x="15486" y="8045"/>
                  <a:pt x="15486" y="8051"/>
                </a:cubicBezTo>
                <a:cubicBezTo>
                  <a:pt x="15486" y="8098"/>
                  <a:pt x="15486" y="8098"/>
                  <a:pt x="15486" y="8098"/>
                </a:cubicBezTo>
                <a:cubicBezTo>
                  <a:pt x="15480" y="8098"/>
                  <a:pt x="15474" y="8092"/>
                  <a:pt x="15462" y="8098"/>
                </a:cubicBezTo>
                <a:cubicBezTo>
                  <a:pt x="15456" y="8098"/>
                  <a:pt x="15450" y="8104"/>
                  <a:pt x="15438" y="8110"/>
                </a:cubicBezTo>
                <a:cubicBezTo>
                  <a:pt x="15438" y="8110"/>
                  <a:pt x="15432" y="8116"/>
                  <a:pt x="15426" y="8116"/>
                </a:cubicBezTo>
                <a:cubicBezTo>
                  <a:pt x="15426" y="8122"/>
                  <a:pt x="15421" y="8122"/>
                  <a:pt x="15421" y="8128"/>
                </a:cubicBezTo>
                <a:cubicBezTo>
                  <a:pt x="15421" y="8140"/>
                  <a:pt x="15421" y="8140"/>
                  <a:pt x="15421" y="8140"/>
                </a:cubicBezTo>
                <a:cubicBezTo>
                  <a:pt x="15432" y="8140"/>
                  <a:pt x="15444" y="8140"/>
                  <a:pt x="15456" y="8146"/>
                </a:cubicBezTo>
                <a:cubicBezTo>
                  <a:pt x="15462" y="8151"/>
                  <a:pt x="15462" y="8163"/>
                  <a:pt x="15468" y="8169"/>
                </a:cubicBezTo>
                <a:cubicBezTo>
                  <a:pt x="15474" y="8175"/>
                  <a:pt x="15480" y="8175"/>
                  <a:pt x="15480" y="8175"/>
                </a:cubicBezTo>
                <a:cubicBezTo>
                  <a:pt x="15486" y="8175"/>
                  <a:pt x="15486" y="8181"/>
                  <a:pt x="15492" y="8181"/>
                </a:cubicBezTo>
                <a:cubicBezTo>
                  <a:pt x="15504" y="8187"/>
                  <a:pt x="15504" y="8187"/>
                  <a:pt x="15515" y="8193"/>
                </a:cubicBezTo>
                <a:cubicBezTo>
                  <a:pt x="15521" y="8193"/>
                  <a:pt x="15521" y="8193"/>
                  <a:pt x="15527" y="8193"/>
                </a:cubicBezTo>
                <a:cubicBezTo>
                  <a:pt x="15533" y="8199"/>
                  <a:pt x="15539" y="8205"/>
                  <a:pt x="15551" y="8205"/>
                </a:cubicBezTo>
                <a:cubicBezTo>
                  <a:pt x="15557" y="8211"/>
                  <a:pt x="15563" y="8205"/>
                  <a:pt x="15569" y="8205"/>
                </a:cubicBezTo>
                <a:cubicBezTo>
                  <a:pt x="15575" y="8205"/>
                  <a:pt x="15581" y="8211"/>
                  <a:pt x="15587" y="8205"/>
                </a:cubicBezTo>
                <a:cubicBezTo>
                  <a:pt x="15592" y="8205"/>
                  <a:pt x="15604" y="8205"/>
                  <a:pt x="15610" y="8199"/>
                </a:cubicBezTo>
                <a:cubicBezTo>
                  <a:pt x="15610" y="8199"/>
                  <a:pt x="15616" y="8205"/>
                  <a:pt x="15622" y="8199"/>
                </a:cubicBezTo>
                <a:cubicBezTo>
                  <a:pt x="15628" y="8199"/>
                  <a:pt x="15628" y="8193"/>
                  <a:pt x="15634" y="8193"/>
                </a:cubicBezTo>
                <a:cubicBezTo>
                  <a:pt x="15640" y="8187"/>
                  <a:pt x="15646" y="8187"/>
                  <a:pt x="15646" y="8187"/>
                </a:cubicBezTo>
                <a:cubicBezTo>
                  <a:pt x="15652" y="8181"/>
                  <a:pt x="15652" y="8175"/>
                  <a:pt x="15658" y="8175"/>
                </a:cubicBezTo>
                <a:cubicBezTo>
                  <a:pt x="15658" y="8169"/>
                  <a:pt x="15658" y="8163"/>
                  <a:pt x="15658" y="8163"/>
                </a:cubicBezTo>
                <a:cubicBezTo>
                  <a:pt x="15664" y="8157"/>
                  <a:pt x="15664" y="8157"/>
                  <a:pt x="15670" y="8151"/>
                </a:cubicBezTo>
                <a:cubicBezTo>
                  <a:pt x="15676" y="8151"/>
                  <a:pt x="15676" y="8146"/>
                  <a:pt x="15676" y="8140"/>
                </a:cubicBezTo>
                <a:cubicBezTo>
                  <a:pt x="15687" y="8140"/>
                  <a:pt x="15693" y="8140"/>
                  <a:pt x="15699" y="8140"/>
                </a:cubicBezTo>
                <a:cubicBezTo>
                  <a:pt x="15711" y="8140"/>
                  <a:pt x="15717" y="8140"/>
                  <a:pt x="15723" y="8134"/>
                </a:cubicBezTo>
                <a:cubicBezTo>
                  <a:pt x="15729" y="8134"/>
                  <a:pt x="15729" y="8128"/>
                  <a:pt x="15735" y="8122"/>
                </a:cubicBezTo>
                <a:cubicBezTo>
                  <a:pt x="15741" y="8122"/>
                  <a:pt x="15747" y="8122"/>
                  <a:pt x="15759" y="8122"/>
                </a:cubicBezTo>
                <a:cubicBezTo>
                  <a:pt x="15776" y="8122"/>
                  <a:pt x="15788" y="8128"/>
                  <a:pt x="15812" y="8128"/>
                </a:cubicBezTo>
                <a:cubicBezTo>
                  <a:pt x="15818" y="8134"/>
                  <a:pt x="15824" y="8140"/>
                  <a:pt x="15836" y="8140"/>
                </a:cubicBezTo>
                <a:cubicBezTo>
                  <a:pt x="15842" y="8146"/>
                  <a:pt x="15842" y="8146"/>
                  <a:pt x="15847" y="8146"/>
                </a:cubicBezTo>
                <a:cubicBezTo>
                  <a:pt x="15859" y="8146"/>
                  <a:pt x="15859" y="8146"/>
                  <a:pt x="15871" y="8146"/>
                </a:cubicBezTo>
                <a:cubicBezTo>
                  <a:pt x="15877" y="8146"/>
                  <a:pt x="15883" y="8146"/>
                  <a:pt x="15889" y="8146"/>
                </a:cubicBezTo>
                <a:cubicBezTo>
                  <a:pt x="15889" y="8140"/>
                  <a:pt x="15895" y="8140"/>
                  <a:pt x="15895" y="8134"/>
                </a:cubicBezTo>
                <a:cubicBezTo>
                  <a:pt x="15901" y="8128"/>
                  <a:pt x="15907" y="8128"/>
                  <a:pt x="15907" y="8122"/>
                </a:cubicBezTo>
                <a:cubicBezTo>
                  <a:pt x="15913" y="8116"/>
                  <a:pt x="15919" y="8104"/>
                  <a:pt x="15925" y="8098"/>
                </a:cubicBezTo>
                <a:cubicBezTo>
                  <a:pt x="15930" y="8092"/>
                  <a:pt x="15930" y="8092"/>
                  <a:pt x="15936" y="8086"/>
                </a:cubicBezTo>
                <a:cubicBezTo>
                  <a:pt x="15954" y="8069"/>
                  <a:pt x="15966" y="8051"/>
                  <a:pt x="15990" y="8045"/>
                </a:cubicBezTo>
                <a:cubicBezTo>
                  <a:pt x="15990" y="8045"/>
                  <a:pt x="15996" y="8045"/>
                  <a:pt x="16002" y="8039"/>
                </a:cubicBezTo>
                <a:cubicBezTo>
                  <a:pt x="16008" y="8039"/>
                  <a:pt x="16008" y="8039"/>
                  <a:pt x="16014" y="8039"/>
                </a:cubicBezTo>
                <a:cubicBezTo>
                  <a:pt x="16014" y="8033"/>
                  <a:pt x="16019" y="8033"/>
                  <a:pt x="16025" y="8033"/>
                </a:cubicBezTo>
                <a:cubicBezTo>
                  <a:pt x="16025" y="8027"/>
                  <a:pt x="16031" y="8033"/>
                  <a:pt x="16037" y="8033"/>
                </a:cubicBezTo>
                <a:cubicBezTo>
                  <a:pt x="16037" y="8033"/>
                  <a:pt x="16043" y="8027"/>
                  <a:pt x="16049" y="8033"/>
                </a:cubicBezTo>
                <a:cubicBezTo>
                  <a:pt x="16049" y="8033"/>
                  <a:pt x="16055" y="8033"/>
                  <a:pt x="16055" y="8039"/>
                </a:cubicBezTo>
                <a:cubicBezTo>
                  <a:pt x="16061" y="8039"/>
                  <a:pt x="16067" y="8045"/>
                  <a:pt x="16067" y="8045"/>
                </a:cubicBezTo>
                <a:cubicBezTo>
                  <a:pt x="16079" y="8045"/>
                  <a:pt x="16085" y="8045"/>
                  <a:pt x="16091" y="8045"/>
                </a:cubicBezTo>
                <a:cubicBezTo>
                  <a:pt x="16102" y="8045"/>
                  <a:pt x="16108" y="8045"/>
                  <a:pt x="16114" y="8045"/>
                </a:cubicBezTo>
                <a:cubicBezTo>
                  <a:pt x="16120" y="8045"/>
                  <a:pt x="16120" y="8039"/>
                  <a:pt x="16126" y="8039"/>
                </a:cubicBezTo>
                <a:cubicBezTo>
                  <a:pt x="16138" y="8027"/>
                  <a:pt x="16138" y="8021"/>
                  <a:pt x="16150" y="8015"/>
                </a:cubicBezTo>
                <a:cubicBezTo>
                  <a:pt x="16156" y="8009"/>
                  <a:pt x="16162" y="8009"/>
                  <a:pt x="16168" y="8003"/>
                </a:cubicBezTo>
                <a:cubicBezTo>
                  <a:pt x="16168" y="8003"/>
                  <a:pt x="16174" y="7997"/>
                  <a:pt x="16174" y="7991"/>
                </a:cubicBezTo>
                <a:cubicBezTo>
                  <a:pt x="16180" y="7991"/>
                  <a:pt x="16180" y="7985"/>
                  <a:pt x="16185" y="7980"/>
                </a:cubicBezTo>
                <a:cubicBezTo>
                  <a:pt x="16185" y="7980"/>
                  <a:pt x="16191" y="7980"/>
                  <a:pt x="16197" y="7980"/>
                </a:cubicBezTo>
                <a:cubicBezTo>
                  <a:pt x="16203" y="7980"/>
                  <a:pt x="16215" y="7974"/>
                  <a:pt x="16227" y="7974"/>
                </a:cubicBezTo>
                <a:cubicBezTo>
                  <a:pt x="16233" y="7974"/>
                  <a:pt x="16239" y="7980"/>
                  <a:pt x="16245" y="7980"/>
                </a:cubicBezTo>
                <a:cubicBezTo>
                  <a:pt x="16262" y="7980"/>
                  <a:pt x="16269" y="7980"/>
                  <a:pt x="16286" y="7980"/>
                </a:cubicBezTo>
                <a:cubicBezTo>
                  <a:pt x="16292" y="7980"/>
                  <a:pt x="16298" y="7985"/>
                  <a:pt x="16310" y="7985"/>
                </a:cubicBezTo>
                <a:cubicBezTo>
                  <a:pt x="16322" y="7991"/>
                  <a:pt x="16322" y="7991"/>
                  <a:pt x="16322" y="7991"/>
                </a:cubicBezTo>
                <a:cubicBezTo>
                  <a:pt x="16328" y="7997"/>
                  <a:pt x="16328" y="7997"/>
                  <a:pt x="16334" y="8003"/>
                </a:cubicBezTo>
                <a:cubicBezTo>
                  <a:pt x="16340" y="8003"/>
                  <a:pt x="16346" y="8015"/>
                  <a:pt x="16351" y="8015"/>
                </a:cubicBezTo>
                <a:cubicBezTo>
                  <a:pt x="16357" y="8015"/>
                  <a:pt x="16363" y="8009"/>
                  <a:pt x="16369" y="8009"/>
                </a:cubicBezTo>
                <a:cubicBezTo>
                  <a:pt x="16375" y="8009"/>
                  <a:pt x="16375" y="8009"/>
                  <a:pt x="16381" y="8009"/>
                </a:cubicBezTo>
                <a:cubicBezTo>
                  <a:pt x="16405" y="8009"/>
                  <a:pt x="16405" y="8009"/>
                  <a:pt x="16405" y="8009"/>
                </a:cubicBezTo>
                <a:cubicBezTo>
                  <a:pt x="16411" y="8009"/>
                  <a:pt x="16423" y="8009"/>
                  <a:pt x="16428" y="8009"/>
                </a:cubicBezTo>
                <a:cubicBezTo>
                  <a:pt x="16435" y="8009"/>
                  <a:pt x="16435" y="8009"/>
                  <a:pt x="16440" y="8009"/>
                </a:cubicBezTo>
                <a:cubicBezTo>
                  <a:pt x="16446" y="8009"/>
                  <a:pt x="16446" y="8015"/>
                  <a:pt x="16452" y="8015"/>
                </a:cubicBezTo>
                <a:cubicBezTo>
                  <a:pt x="16458" y="8015"/>
                  <a:pt x="16458" y="8021"/>
                  <a:pt x="16458" y="8027"/>
                </a:cubicBezTo>
                <a:cubicBezTo>
                  <a:pt x="16464" y="8033"/>
                  <a:pt x="16470" y="8033"/>
                  <a:pt x="16470" y="8039"/>
                </a:cubicBezTo>
                <a:cubicBezTo>
                  <a:pt x="16470" y="8045"/>
                  <a:pt x="16476" y="8051"/>
                  <a:pt x="16476" y="8051"/>
                </a:cubicBezTo>
                <a:cubicBezTo>
                  <a:pt x="16476" y="8069"/>
                  <a:pt x="16476" y="8074"/>
                  <a:pt x="16476" y="8086"/>
                </a:cubicBezTo>
                <a:cubicBezTo>
                  <a:pt x="16494" y="8086"/>
                  <a:pt x="16506" y="8086"/>
                  <a:pt x="16517" y="8098"/>
                </a:cubicBezTo>
                <a:cubicBezTo>
                  <a:pt x="16523" y="8098"/>
                  <a:pt x="16523" y="8104"/>
                  <a:pt x="16523" y="8110"/>
                </a:cubicBezTo>
                <a:cubicBezTo>
                  <a:pt x="16529" y="8116"/>
                  <a:pt x="16529" y="8122"/>
                  <a:pt x="16529" y="8128"/>
                </a:cubicBezTo>
                <a:cubicBezTo>
                  <a:pt x="16529" y="8146"/>
                  <a:pt x="16529" y="8151"/>
                  <a:pt x="16535" y="8169"/>
                </a:cubicBezTo>
                <a:cubicBezTo>
                  <a:pt x="16535" y="8169"/>
                  <a:pt x="16535" y="8175"/>
                  <a:pt x="16535" y="8181"/>
                </a:cubicBezTo>
                <a:cubicBezTo>
                  <a:pt x="16541" y="8181"/>
                  <a:pt x="16541" y="8187"/>
                  <a:pt x="16547" y="8193"/>
                </a:cubicBezTo>
                <a:cubicBezTo>
                  <a:pt x="16547" y="8193"/>
                  <a:pt x="16553" y="8193"/>
                  <a:pt x="16559" y="8193"/>
                </a:cubicBezTo>
                <a:cubicBezTo>
                  <a:pt x="16571" y="8193"/>
                  <a:pt x="16583" y="8181"/>
                  <a:pt x="16589" y="8169"/>
                </a:cubicBezTo>
                <a:cubicBezTo>
                  <a:pt x="16594" y="8169"/>
                  <a:pt x="16594" y="8163"/>
                  <a:pt x="16594" y="8157"/>
                </a:cubicBezTo>
                <a:cubicBezTo>
                  <a:pt x="16601" y="8151"/>
                  <a:pt x="16612" y="8151"/>
                  <a:pt x="16618" y="8140"/>
                </a:cubicBezTo>
                <a:cubicBezTo>
                  <a:pt x="16618" y="8140"/>
                  <a:pt x="16618" y="8134"/>
                  <a:pt x="16624" y="8128"/>
                </a:cubicBezTo>
                <a:cubicBezTo>
                  <a:pt x="16624" y="8128"/>
                  <a:pt x="16630" y="8128"/>
                  <a:pt x="16636" y="8122"/>
                </a:cubicBezTo>
                <a:cubicBezTo>
                  <a:pt x="16636" y="8116"/>
                  <a:pt x="16642" y="8116"/>
                  <a:pt x="16642" y="8110"/>
                </a:cubicBezTo>
                <a:cubicBezTo>
                  <a:pt x="16648" y="8104"/>
                  <a:pt x="16648" y="8098"/>
                  <a:pt x="16654" y="8086"/>
                </a:cubicBezTo>
                <a:cubicBezTo>
                  <a:pt x="16654" y="8080"/>
                  <a:pt x="16654" y="8080"/>
                  <a:pt x="16660" y="8074"/>
                </a:cubicBezTo>
                <a:cubicBezTo>
                  <a:pt x="16666" y="8080"/>
                  <a:pt x="16672" y="8080"/>
                  <a:pt x="16678" y="8086"/>
                </a:cubicBezTo>
                <a:cubicBezTo>
                  <a:pt x="16683" y="8086"/>
                  <a:pt x="16689" y="8092"/>
                  <a:pt x="16689" y="8098"/>
                </a:cubicBezTo>
                <a:cubicBezTo>
                  <a:pt x="16689" y="8110"/>
                  <a:pt x="16678" y="8110"/>
                  <a:pt x="16672" y="8116"/>
                </a:cubicBezTo>
                <a:cubicBezTo>
                  <a:pt x="16660" y="8128"/>
                  <a:pt x="16660" y="8140"/>
                  <a:pt x="16660" y="8157"/>
                </a:cubicBezTo>
                <a:cubicBezTo>
                  <a:pt x="16660" y="8163"/>
                  <a:pt x="16660" y="8169"/>
                  <a:pt x="16660" y="8181"/>
                </a:cubicBezTo>
                <a:cubicBezTo>
                  <a:pt x="16666" y="8175"/>
                  <a:pt x="16672" y="8181"/>
                  <a:pt x="16672" y="8175"/>
                </a:cubicBezTo>
                <a:cubicBezTo>
                  <a:pt x="16678" y="8175"/>
                  <a:pt x="16672" y="8163"/>
                  <a:pt x="16678" y="8163"/>
                </a:cubicBezTo>
                <a:cubicBezTo>
                  <a:pt x="16683" y="8163"/>
                  <a:pt x="16683" y="8157"/>
                  <a:pt x="16689" y="8157"/>
                </a:cubicBezTo>
                <a:cubicBezTo>
                  <a:pt x="16695" y="8157"/>
                  <a:pt x="16695" y="8163"/>
                  <a:pt x="16701" y="8163"/>
                </a:cubicBezTo>
                <a:cubicBezTo>
                  <a:pt x="16701" y="8163"/>
                  <a:pt x="16707" y="8163"/>
                  <a:pt x="16713" y="8163"/>
                </a:cubicBezTo>
                <a:cubicBezTo>
                  <a:pt x="16713" y="8193"/>
                  <a:pt x="16713" y="8193"/>
                  <a:pt x="16713" y="8193"/>
                </a:cubicBezTo>
                <a:cubicBezTo>
                  <a:pt x="16713" y="8199"/>
                  <a:pt x="16707" y="8205"/>
                  <a:pt x="16707" y="8211"/>
                </a:cubicBezTo>
                <a:cubicBezTo>
                  <a:pt x="16707" y="8223"/>
                  <a:pt x="16707" y="8223"/>
                  <a:pt x="16707" y="8223"/>
                </a:cubicBezTo>
                <a:cubicBezTo>
                  <a:pt x="16701" y="8235"/>
                  <a:pt x="16701" y="8240"/>
                  <a:pt x="16701" y="8258"/>
                </a:cubicBezTo>
                <a:cubicBezTo>
                  <a:pt x="16701" y="8252"/>
                  <a:pt x="16707" y="8258"/>
                  <a:pt x="16713" y="8258"/>
                </a:cubicBezTo>
                <a:cubicBezTo>
                  <a:pt x="16719" y="8252"/>
                  <a:pt x="16719" y="8246"/>
                  <a:pt x="16725" y="8246"/>
                </a:cubicBezTo>
                <a:cubicBezTo>
                  <a:pt x="16725" y="8240"/>
                  <a:pt x="16731" y="8229"/>
                  <a:pt x="16737" y="8229"/>
                </a:cubicBezTo>
                <a:cubicBezTo>
                  <a:pt x="16743" y="8229"/>
                  <a:pt x="16749" y="8229"/>
                  <a:pt x="16755" y="8235"/>
                </a:cubicBezTo>
                <a:cubicBezTo>
                  <a:pt x="16760" y="8246"/>
                  <a:pt x="16755" y="8252"/>
                  <a:pt x="16755" y="8264"/>
                </a:cubicBezTo>
                <a:cubicBezTo>
                  <a:pt x="16760" y="8270"/>
                  <a:pt x="16772" y="8276"/>
                  <a:pt x="16778" y="8282"/>
                </a:cubicBezTo>
                <a:cubicBezTo>
                  <a:pt x="16784" y="8282"/>
                  <a:pt x="16790" y="8282"/>
                  <a:pt x="16790" y="8288"/>
                </a:cubicBezTo>
                <a:cubicBezTo>
                  <a:pt x="16796" y="8294"/>
                  <a:pt x="16796" y="8300"/>
                  <a:pt x="16796" y="8306"/>
                </a:cubicBezTo>
                <a:cubicBezTo>
                  <a:pt x="16796" y="8312"/>
                  <a:pt x="16796" y="8312"/>
                  <a:pt x="16796" y="8312"/>
                </a:cubicBezTo>
                <a:cubicBezTo>
                  <a:pt x="16796" y="8312"/>
                  <a:pt x="16790" y="8317"/>
                  <a:pt x="16790" y="8323"/>
                </a:cubicBezTo>
                <a:cubicBezTo>
                  <a:pt x="16790" y="8329"/>
                  <a:pt x="16790" y="8335"/>
                  <a:pt x="16790" y="8347"/>
                </a:cubicBezTo>
                <a:lnTo>
                  <a:pt x="16790" y="8353"/>
                </a:lnTo>
                <a:cubicBezTo>
                  <a:pt x="16796" y="8365"/>
                  <a:pt x="16802" y="8371"/>
                  <a:pt x="16808" y="8377"/>
                </a:cubicBezTo>
                <a:cubicBezTo>
                  <a:pt x="16814" y="8383"/>
                  <a:pt x="16820" y="8383"/>
                  <a:pt x="16832" y="8389"/>
                </a:cubicBezTo>
                <a:cubicBezTo>
                  <a:pt x="16838" y="8395"/>
                  <a:pt x="16838" y="8395"/>
                  <a:pt x="16844" y="8401"/>
                </a:cubicBezTo>
                <a:cubicBezTo>
                  <a:pt x="16849" y="8401"/>
                  <a:pt x="16855" y="8401"/>
                  <a:pt x="16867" y="8401"/>
                </a:cubicBezTo>
                <a:cubicBezTo>
                  <a:pt x="16879" y="8401"/>
                  <a:pt x="16891" y="8401"/>
                  <a:pt x="16903" y="8406"/>
                </a:cubicBezTo>
                <a:cubicBezTo>
                  <a:pt x="16909" y="8406"/>
                  <a:pt x="16909" y="8412"/>
                  <a:pt x="16909" y="8418"/>
                </a:cubicBezTo>
                <a:cubicBezTo>
                  <a:pt x="16915" y="8418"/>
                  <a:pt x="16921" y="8418"/>
                  <a:pt x="16921" y="8418"/>
                </a:cubicBezTo>
                <a:cubicBezTo>
                  <a:pt x="16926" y="8418"/>
                  <a:pt x="16933" y="8424"/>
                  <a:pt x="16933" y="8424"/>
                </a:cubicBezTo>
                <a:cubicBezTo>
                  <a:pt x="16938" y="8430"/>
                  <a:pt x="16938" y="8436"/>
                  <a:pt x="16944" y="8436"/>
                </a:cubicBezTo>
                <a:cubicBezTo>
                  <a:pt x="16956" y="8442"/>
                  <a:pt x="16962" y="8436"/>
                  <a:pt x="16974" y="8436"/>
                </a:cubicBezTo>
                <a:cubicBezTo>
                  <a:pt x="16992" y="8436"/>
                  <a:pt x="17010" y="8436"/>
                  <a:pt x="17021" y="8424"/>
                </a:cubicBezTo>
                <a:cubicBezTo>
                  <a:pt x="17033" y="8412"/>
                  <a:pt x="17033" y="8401"/>
                  <a:pt x="17033" y="8383"/>
                </a:cubicBezTo>
                <a:cubicBezTo>
                  <a:pt x="17051" y="8383"/>
                  <a:pt x="17051" y="8383"/>
                  <a:pt x="17051" y="8383"/>
                </a:cubicBezTo>
                <a:cubicBezTo>
                  <a:pt x="17069" y="8383"/>
                  <a:pt x="17075" y="8389"/>
                  <a:pt x="17081" y="8406"/>
                </a:cubicBezTo>
                <a:cubicBezTo>
                  <a:pt x="17081" y="8406"/>
                  <a:pt x="17081" y="8412"/>
                  <a:pt x="17081" y="8418"/>
                </a:cubicBezTo>
                <a:cubicBezTo>
                  <a:pt x="17087" y="8424"/>
                  <a:pt x="17087" y="8430"/>
                  <a:pt x="17093" y="8436"/>
                </a:cubicBezTo>
                <a:cubicBezTo>
                  <a:pt x="17099" y="8442"/>
                  <a:pt x="17110" y="8448"/>
                  <a:pt x="17122" y="8448"/>
                </a:cubicBezTo>
                <a:cubicBezTo>
                  <a:pt x="17134" y="8448"/>
                  <a:pt x="17140" y="8436"/>
                  <a:pt x="17152" y="8424"/>
                </a:cubicBezTo>
                <a:cubicBezTo>
                  <a:pt x="17158" y="8418"/>
                  <a:pt x="17164" y="8418"/>
                  <a:pt x="17164" y="8418"/>
                </a:cubicBezTo>
                <a:cubicBezTo>
                  <a:pt x="17176" y="8406"/>
                  <a:pt x="17181" y="8406"/>
                  <a:pt x="17193" y="8401"/>
                </a:cubicBezTo>
                <a:cubicBezTo>
                  <a:pt x="17193" y="8395"/>
                  <a:pt x="17199" y="8395"/>
                  <a:pt x="17199" y="8389"/>
                </a:cubicBezTo>
                <a:cubicBezTo>
                  <a:pt x="17211" y="8383"/>
                  <a:pt x="17217" y="8383"/>
                  <a:pt x="17229" y="8383"/>
                </a:cubicBezTo>
                <a:cubicBezTo>
                  <a:pt x="17241" y="8383"/>
                  <a:pt x="17241" y="8383"/>
                  <a:pt x="17247" y="8383"/>
                </a:cubicBezTo>
                <a:cubicBezTo>
                  <a:pt x="17270" y="8383"/>
                  <a:pt x="17288" y="8383"/>
                  <a:pt x="17312" y="8383"/>
                </a:cubicBezTo>
                <a:cubicBezTo>
                  <a:pt x="17318" y="8383"/>
                  <a:pt x="17318" y="8377"/>
                  <a:pt x="17324" y="8377"/>
                </a:cubicBezTo>
                <a:cubicBezTo>
                  <a:pt x="17324" y="8371"/>
                  <a:pt x="17330" y="8371"/>
                  <a:pt x="17336" y="8371"/>
                </a:cubicBezTo>
                <a:cubicBezTo>
                  <a:pt x="17336" y="8365"/>
                  <a:pt x="17330" y="8365"/>
                  <a:pt x="17336" y="8359"/>
                </a:cubicBezTo>
                <a:cubicBezTo>
                  <a:pt x="17336" y="8347"/>
                  <a:pt x="17342" y="8347"/>
                  <a:pt x="17348" y="8335"/>
                </a:cubicBezTo>
                <a:cubicBezTo>
                  <a:pt x="17348" y="8323"/>
                  <a:pt x="17342" y="8312"/>
                  <a:pt x="17348" y="8300"/>
                </a:cubicBezTo>
                <a:cubicBezTo>
                  <a:pt x="17353" y="8288"/>
                  <a:pt x="17365" y="8294"/>
                  <a:pt x="17371" y="8288"/>
                </a:cubicBezTo>
                <a:cubicBezTo>
                  <a:pt x="17377" y="8282"/>
                  <a:pt x="17383" y="8276"/>
                  <a:pt x="17383" y="8270"/>
                </a:cubicBezTo>
                <a:cubicBezTo>
                  <a:pt x="17383" y="8264"/>
                  <a:pt x="17383" y="8264"/>
                  <a:pt x="17383" y="8264"/>
                </a:cubicBezTo>
                <a:cubicBezTo>
                  <a:pt x="17383" y="8258"/>
                  <a:pt x="17377" y="8258"/>
                  <a:pt x="17371" y="8252"/>
                </a:cubicBezTo>
                <a:cubicBezTo>
                  <a:pt x="17371" y="8246"/>
                  <a:pt x="17371" y="8240"/>
                  <a:pt x="17371" y="8229"/>
                </a:cubicBezTo>
                <a:cubicBezTo>
                  <a:pt x="17371" y="8217"/>
                  <a:pt x="17377" y="8205"/>
                  <a:pt x="17377" y="8187"/>
                </a:cubicBezTo>
                <a:cubicBezTo>
                  <a:pt x="17377" y="8181"/>
                  <a:pt x="17383" y="8181"/>
                  <a:pt x="17383" y="8175"/>
                </a:cubicBezTo>
                <a:cubicBezTo>
                  <a:pt x="17383" y="8169"/>
                  <a:pt x="17389" y="8169"/>
                  <a:pt x="17389" y="8163"/>
                </a:cubicBezTo>
                <a:cubicBezTo>
                  <a:pt x="17389" y="8157"/>
                  <a:pt x="17389" y="8157"/>
                  <a:pt x="17395" y="8151"/>
                </a:cubicBezTo>
                <a:cubicBezTo>
                  <a:pt x="17401" y="8146"/>
                  <a:pt x="17407" y="8140"/>
                  <a:pt x="17413" y="8128"/>
                </a:cubicBezTo>
                <a:cubicBezTo>
                  <a:pt x="17419" y="8128"/>
                  <a:pt x="17419" y="8122"/>
                  <a:pt x="17425" y="8122"/>
                </a:cubicBezTo>
                <a:cubicBezTo>
                  <a:pt x="17431" y="8116"/>
                  <a:pt x="17431" y="8116"/>
                  <a:pt x="17436" y="8116"/>
                </a:cubicBezTo>
                <a:cubicBezTo>
                  <a:pt x="17436" y="8110"/>
                  <a:pt x="17442" y="8104"/>
                  <a:pt x="17442" y="8104"/>
                </a:cubicBezTo>
                <a:cubicBezTo>
                  <a:pt x="17442" y="8098"/>
                  <a:pt x="17448" y="8092"/>
                  <a:pt x="17448" y="8092"/>
                </a:cubicBezTo>
                <a:cubicBezTo>
                  <a:pt x="17448" y="8086"/>
                  <a:pt x="17448" y="8080"/>
                  <a:pt x="17448" y="8080"/>
                </a:cubicBezTo>
                <a:cubicBezTo>
                  <a:pt x="17448" y="8074"/>
                  <a:pt x="17448" y="8069"/>
                  <a:pt x="17448" y="8069"/>
                </a:cubicBezTo>
                <a:cubicBezTo>
                  <a:pt x="17454" y="8062"/>
                  <a:pt x="17454" y="8062"/>
                  <a:pt x="17460" y="8057"/>
                </a:cubicBezTo>
                <a:cubicBezTo>
                  <a:pt x="17460" y="8051"/>
                  <a:pt x="17466" y="8045"/>
                  <a:pt x="17472" y="8045"/>
                </a:cubicBezTo>
                <a:cubicBezTo>
                  <a:pt x="17472" y="8045"/>
                  <a:pt x="17478" y="8039"/>
                  <a:pt x="17484" y="8039"/>
                </a:cubicBezTo>
                <a:cubicBezTo>
                  <a:pt x="17484" y="8039"/>
                  <a:pt x="17490" y="8039"/>
                  <a:pt x="17496" y="8039"/>
                </a:cubicBezTo>
                <a:cubicBezTo>
                  <a:pt x="17502" y="8033"/>
                  <a:pt x="17496" y="8027"/>
                  <a:pt x="17496" y="8021"/>
                </a:cubicBezTo>
                <a:cubicBezTo>
                  <a:pt x="17496" y="8015"/>
                  <a:pt x="17502" y="8015"/>
                  <a:pt x="17502" y="8009"/>
                </a:cubicBezTo>
                <a:cubicBezTo>
                  <a:pt x="17502" y="8009"/>
                  <a:pt x="17502" y="8003"/>
                  <a:pt x="17502" y="7997"/>
                </a:cubicBezTo>
                <a:cubicBezTo>
                  <a:pt x="17502" y="7991"/>
                  <a:pt x="17502" y="7985"/>
                  <a:pt x="17502" y="7974"/>
                </a:cubicBezTo>
                <a:cubicBezTo>
                  <a:pt x="17508" y="7962"/>
                  <a:pt x="17514" y="7956"/>
                  <a:pt x="17519" y="7944"/>
                </a:cubicBezTo>
                <a:cubicBezTo>
                  <a:pt x="17525" y="7938"/>
                  <a:pt x="17531" y="7932"/>
                  <a:pt x="17531" y="7920"/>
                </a:cubicBezTo>
                <a:cubicBezTo>
                  <a:pt x="17537" y="7908"/>
                  <a:pt x="17537" y="7896"/>
                  <a:pt x="17543" y="7885"/>
                </a:cubicBezTo>
                <a:cubicBezTo>
                  <a:pt x="17543" y="7879"/>
                  <a:pt x="17543" y="7879"/>
                  <a:pt x="17543" y="7873"/>
                </a:cubicBezTo>
                <a:cubicBezTo>
                  <a:pt x="17543" y="7867"/>
                  <a:pt x="17549" y="7867"/>
                  <a:pt x="17549" y="7861"/>
                </a:cubicBezTo>
                <a:cubicBezTo>
                  <a:pt x="17549" y="7802"/>
                  <a:pt x="17549" y="7802"/>
                  <a:pt x="17549" y="7802"/>
                </a:cubicBezTo>
                <a:cubicBezTo>
                  <a:pt x="17549" y="7802"/>
                  <a:pt x="17543" y="7796"/>
                  <a:pt x="17537" y="7796"/>
                </a:cubicBezTo>
                <a:cubicBezTo>
                  <a:pt x="17537" y="7790"/>
                  <a:pt x="17537" y="7784"/>
                  <a:pt x="17531" y="7784"/>
                </a:cubicBezTo>
                <a:cubicBezTo>
                  <a:pt x="17531" y="7778"/>
                  <a:pt x="17525" y="7778"/>
                  <a:pt x="17519" y="7772"/>
                </a:cubicBezTo>
                <a:cubicBezTo>
                  <a:pt x="17519" y="7766"/>
                  <a:pt x="17514" y="7766"/>
                  <a:pt x="17514" y="7760"/>
                </a:cubicBezTo>
                <a:cubicBezTo>
                  <a:pt x="17514" y="7748"/>
                  <a:pt x="17514" y="7748"/>
                  <a:pt x="17514" y="7748"/>
                </a:cubicBezTo>
                <a:cubicBezTo>
                  <a:pt x="17514" y="7742"/>
                  <a:pt x="17514" y="7742"/>
                  <a:pt x="17514" y="7737"/>
                </a:cubicBezTo>
                <a:cubicBezTo>
                  <a:pt x="17514" y="7725"/>
                  <a:pt x="17525" y="7725"/>
                  <a:pt x="17525" y="7713"/>
                </a:cubicBezTo>
                <a:cubicBezTo>
                  <a:pt x="17525" y="7707"/>
                  <a:pt x="17525" y="7701"/>
                  <a:pt x="17525" y="7689"/>
                </a:cubicBezTo>
                <a:cubicBezTo>
                  <a:pt x="17519" y="7689"/>
                  <a:pt x="17519" y="7689"/>
                  <a:pt x="17519" y="7689"/>
                </a:cubicBezTo>
                <a:cubicBezTo>
                  <a:pt x="17519" y="7653"/>
                  <a:pt x="17519" y="7653"/>
                  <a:pt x="17519" y="7653"/>
                </a:cubicBezTo>
                <a:cubicBezTo>
                  <a:pt x="17519" y="7648"/>
                  <a:pt x="17519" y="7648"/>
                  <a:pt x="17519" y="7642"/>
                </a:cubicBezTo>
                <a:cubicBezTo>
                  <a:pt x="17519" y="7636"/>
                  <a:pt x="17514" y="7636"/>
                  <a:pt x="17508" y="7630"/>
                </a:cubicBezTo>
                <a:cubicBezTo>
                  <a:pt x="17502" y="7618"/>
                  <a:pt x="17496" y="7618"/>
                  <a:pt x="17490" y="7606"/>
                </a:cubicBezTo>
                <a:cubicBezTo>
                  <a:pt x="17490" y="7600"/>
                  <a:pt x="17484" y="7600"/>
                  <a:pt x="17484" y="7594"/>
                </a:cubicBezTo>
                <a:cubicBezTo>
                  <a:pt x="17484" y="7588"/>
                  <a:pt x="17484" y="7588"/>
                  <a:pt x="17484" y="7582"/>
                </a:cubicBezTo>
                <a:cubicBezTo>
                  <a:pt x="17478" y="7576"/>
                  <a:pt x="17478" y="7576"/>
                  <a:pt x="17478" y="7571"/>
                </a:cubicBezTo>
                <a:cubicBezTo>
                  <a:pt x="17472" y="7564"/>
                  <a:pt x="17472" y="7564"/>
                  <a:pt x="17472" y="7559"/>
                </a:cubicBezTo>
                <a:cubicBezTo>
                  <a:pt x="17466" y="7553"/>
                  <a:pt x="17460" y="7553"/>
                  <a:pt x="17460" y="7553"/>
                </a:cubicBezTo>
                <a:cubicBezTo>
                  <a:pt x="17454" y="7541"/>
                  <a:pt x="17448" y="7535"/>
                  <a:pt x="17436" y="7529"/>
                </a:cubicBezTo>
                <a:lnTo>
                  <a:pt x="17431" y="7523"/>
                </a:lnTo>
                <a:cubicBezTo>
                  <a:pt x="17425" y="7517"/>
                  <a:pt x="17419" y="7517"/>
                  <a:pt x="17413" y="7517"/>
                </a:cubicBezTo>
                <a:cubicBezTo>
                  <a:pt x="17407" y="7511"/>
                  <a:pt x="17407" y="7511"/>
                  <a:pt x="17407" y="7505"/>
                </a:cubicBezTo>
                <a:cubicBezTo>
                  <a:pt x="17407" y="7446"/>
                  <a:pt x="17407" y="7446"/>
                  <a:pt x="17407" y="7446"/>
                </a:cubicBezTo>
                <a:cubicBezTo>
                  <a:pt x="17395" y="7446"/>
                  <a:pt x="17389" y="7446"/>
                  <a:pt x="17383" y="7446"/>
                </a:cubicBezTo>
                <a:cubicBezTo>
                  <a:pt x="17371" y="7446"/>
                  <a:pt x="17359" y="7446"/>
                  <a:pt x="17348" y="7446"/>
                </a:cubicBezTo>
                <a:cubicBezTo>
                  <a:pt x="17342" y="7446"/>
                  <a:pt x="17336" y="7440"/>
                  <a:pt x="17336" y="7440"/>
                </a:cubicBezTo>
                <a:cubicBezTo>
                  <a:pt x="17330" y="7440"/>
                  <a:pt x="17324" y="7434"/>
                  <a:pt x="17324" y="7434"/>
                </a:cubicBezTo>
                <a:cubicBezTo>
                  <a:pt x="17312" y="7428"/>
                  <a:pt x="17306" y="7422"/>
                  <a:pt x="17306" y="7410"/>
                </a:cubicBezTo>
                <a:cubicBezTo>
                  <a:pt x="17306" y="7398"/>
                  <a:pt x="17306" y="7398"/>
                  <a:pt x="17306" y="7398"/>
                </a:cubicBezTo>
                <a:cubicBezTo>
                  <a:pt x="17306" y="7398"/>
                  <a:pt x="17300" y="7393"/>
                  <a:pt x="17300" y="7387"/>
                </a:cubicBezTo>
                <a:cubicBezTo>
                  <a:pt x="17300" y="7381"/>
                  <a:pt x="17300" y="7375"/>
                  <a:pt x="17300" y="7363"/>
                </a:cubicBezTo>
                <a:cubicBezTo>
                  <a:pt x="17300" y="7363"/>
                  <a:pt x="17294" y="7363"/>
                  <a:pt x="17288" y="7363"/>
                </a:cubicBezTo>
                <a:cubicBezTo>
                  <a:pt x="17288" y="7363"/>
                  <a:pt x="17282" y="7363"/>
                  <a:pt x="17276" y="7357"/>
                </a:cubicBezTo>
                <a:cubicBezTo>
                  <a:pt x="17276" y="7351"/>
                  <a:pt x="17282" y="7339"/>
                  <a:pt x="17276" y="7333"/>
                </a:cubicBezTo>
                <a:lnTo>
                  <a:pt x="17270" y="7333"/>
                </a:lnTo>
                <a:cubicBezTo>
                  <a:pt x="17265" y="7327"/>
                  <a:pt x="17259" y="7327"/>
                  <a:pt x="17259" y="7327"/>
                </a:cubicBezTo>
                <a:cubicBezTo>
                  <a:pt x="17247" y="7321"/>
                  <a:pt x="17241" y="7321"/>
                  <a:pt x="17235" y="7316"/>
                </a:cubicBezTo>
                <a:cubicBezTo>
                  <a:pt x="17229" y="7310"/>
                  <a:pt x="17229" y="7304"/>
                  <a:pt x="17223" y="7304"/>
                </a:cubicBezTo>
                <a:cubicBezTo>
                  <a:pt x="17223" y="7298"/>
                  <a:pt x="17217" y="7298"/>
                  <a:pt x="17211" y="7292"/>
                </a:cubicBezTo>
                <a:cubicBezTo>
                  <a:pt x="17211" y="7292"/>
                  <a:pt x="17211" y="7286"/>
                  <a:pt x="17205" y="7280"/>
                </a:cubicBezTo>
                <a:cubicBezTo>
                  <a:pt x="17205" y="7280"/>
                  <a:pt x="17199" y="7274"/>
                  <a:pt x="17193" y="7274"/>
                </a:cubicBezTo>
                <a:cubicBezTo>
                  <a:pt x="17181" y="7268"/>
                  <a:pt x="17176" y="7268"/>
                  <a:pt x="17158" y="7262"/>
                </a:cubicBezTo>
                <a:cubicBezTo>
                  <a:pt x="17152" y="7262"/>
                  <a:pt x="17152" y="7262"/>
                  <a:pt x="17146" y="7256"/>
                </a:cubicBezTo>
                <a:cubicBezTo>
                  <a:pt x="17140" y="7256"/>
                  <a:pt x="17134" y="7250"/>
                  <a:pt x="17134" y="7244"/>
                </a:cubicBezTo>
                <a:cubicBezTo>
                  <a:pt x="17134" y="7239"/>
                  <a:pt x="17134" y="7232"/>
                  <a:pt x="17134" y="7221"/>
                </a:cubicBezTo>
                <a:cubicBezTo>
                  <a:pt x="17128" y="7215"/>
                  <a:pt x="17122" y="7209"/>
                  <a:pt x="17122" y="7197"/>
                </a:cubicBezTo>
                <a:cubicBezTo>
                  <a:pt x="17116" y="7197"/>
                  <a:pt x="17122" y="7191"/>
                  <a:pt x="17122" y="7185"/>
                </a:cubicBezTo>
                <a:cubicBezTo>
                  <a:pt x="17116" y="7179"/>
                  <a:pt x="17116" y="7179"/>
                  <a:pt x="17116" y="7173"/>
                </a:cubicBezTo>
                <a:cubicBezTo>
                  <a:pt x="17116" y="7167"/>
                  <a:pt x="17110" y="7167"/>
                  <a:pt x="17110" y="7161"/>
                </a:cubicBezTo>
                <a:cubicBezTo>
                  <a:pt x="17110" y="7161"/>
                  <a:pt x="17110" y="7155"/>
                  <a:pt x="17110" y="7150"/>
                </a:cubicBezTo>
                <a:cubicBezTo>
                  <a:pt x="17110" y="7138"/>
                  <a:pt x="17110" y="7138"/>
                  <a:pt x="17110" y="7138"/>
                </a:cubicBezTo>
                <a:cubicBezTo>
                  <a:pt x="17110" y="7132"/>
                  <a:pt x="17110" y="7126"/>
                  <a:pt x="17110" y="7114"/>
                </a:cubicBezTo>
                <a:lnTo>
                  <a:pt x="17110" y="7108"/>
                </a:lnTo>
                <a:cubicBezTo>
                  <a:pt x="17104" y="7096"/>
                  <a:pt x="17099" y="7090"/>
                  <a:pt x="17093" y="7084"/>
                </a:cubicBezTo>
                <a:cubicBezTo>
                  <a:pt x="17087" y="7078"/>
                  <a:pt x="17081" y="7078"/>
                  <a:pt x="17075" y="7072"/>
                </a:cubicBezTo>
                <a:cubicBezTo>
                  <a:pt x="17075" y="7066"/>
                  <a:pt x="17075" y="7061"/>
                  <a:pt x="17075" y="7055"/>
                </a:cubicBezTo>
                <a:cubicBezTo>
                  <a:pt x="17075" y="7049"/>
                  <a:pt x="17081" y="7043"/>
                  <a:pt x="17081" y="7037"/>
                </a:cubicBezTo>
                <a:cubicBezTo>
                  <a:pt x="17081" y="7025"/>
                  <a:pt x="17069" y="7013"/>
                  <a:pt x="17057" y="7013"/>
                </a:cubicBezTo>
                <a:cubicBezTo>
                  <a:pt x="17057" y="7013"/>
                  <a:pt x="17051" y="7013"/>
                  <a:pt x="17045" y="7013"/>
                </a:cubicBezTo>
                <a:lnTo>
                  <a:pt x="17039" y="7013"/>
                </a:lnTo>
                <a:cubicBezTo>
                  <a:pt x="17033" y="7013"/>
                  <a:pt x="17027" y="7007"/>
                  <a:pt x="17027" y="7007"/>
                </a:cubicBezTo>
                <a:cubicBezTo>
                  <a:pt x="17015" y="7001"/>
                  <a:pt x="17010" y="7001"/>
                  <a:pt x="16998" y="7001"/>
                </a:cubicBezTo>
                <a:cubicBezTo>
                  <a:pt x="16998" y="6995"/>
                  <a:pt x="16992" y="6995"/>
                  <a:pt x="16986" y="6995"/>
                </a:cubicBezTo>
                <a:cubicBezTo>
                  <a:pt x="16986" y="6989"/>
                  <a:pt x="16992" y="6984"/>
                  <a:pt x="16986" y="6984"/>
                </a:cubicBezTo>
                <a:cubicBezTo>
                  <a:pt x="16986" y="6978"/>
                  <a:pt x="16986" y="6978"/>
                  <a:pt x="16986" y="6972"/>
                </a:cubicBezTo>
                <a:cubicBezTo>
                  <a:pt x="16986" y="6966"/>
                  <a:pt x="16986" y="6966"/>
                  <a:pt x="16980" y="6960"/>
                </a:cubicBezTo>
                <a:cubicBezTo>
                  <a:pt x="16980" y="6948"/>
                  <a:pt x="16980" y="6948"/>
                  <a:pt x="16980" y="6948"/>
                </a:cubicBezTo>
                <a:cubicBezTo>
                  <a:pt x="16980" y="6936"/>
                  <a:pt x="16986" y="6924"/>
                  <a:pt x="16980" y="6912"/>
                </a:cubicBezTo>
                <a:cubicBezTo>
                  <a:pt x="16980" y="6906"/>
                  <a:pt x="16974" y="6906"/>
                  <a:pt x="16968" y="6901"/>
                </a:cubicBezTo>
                <a:cubicBezTo>
                  <a:pt x="16968" y="6901"/>
                  <a:pt x="16968" y="6896"/>
                  <a:pt x="16968" y="6890"/>
                </a:cubicBezTo>
                <a:lnTo>
                  <a:pt x="16956" y="6884"/>
                </a:lnTo>
                <a:cubicBezTo>
                  <a:pt x="16956" y="6878"/>
                  <a:pt x="16956" y="6872"/>
                  <a:pt x="16956" y="6872"/>
                </a:cubicBezTo>
                <a:cubicBezTo>
                  <a:pt x="16956" y="6860"/>
                  <a:pt x="16956" y="6854"/>
                  <a:pt x="16956" y="6848"/>
                </a:cubicBezTo>
                <a:cubicBezTo>
                  <a:pt x="16950" y="6842"/>
                  <a:pt x="16950" y="6836"/>
                  <a:pt x="16950" y="6836"/>
                </a:cubicBezTo>
                <a:cubicBezTo>
                  <a:pt x="16944" y="6824"/>
                  <a:pt x="16938" y="6818"/>
                  <a:pt x="16933" y="6813"/>
                </a:cubicBezTo>
                <a:cubicBezTo>
                  <a:pt x="16926" y="6813"/>
                  <a:pt x="16921" y="6818"/>
                  <a:pt x="16921" y="6813"/>
                </a:cubicBezTo>
                <a:cubicBezTo>
                  <a:pt x="16915" y="6824"/>
                  <a:pt x="16915" y="6824"/>
                  <a:pt x="16915" y="6824"/>
                </a:cubicBezTo>
                <a:cubicBezTo>
                  <a:pt x="16921" y="6836"/>
                  <a:pt x="16915" y="6842"/>
                  <a:pt x="16915" y="6848"/>
                </a:cubicBezTo>
                <a:close/>
                <a:moveTo>
                  <a:pt x="17875" y="6735"/>
                </a:moveTo>
                <a:lnTo>
                  <a:pt x="17875" y="6735"/>
                </a:lnTo>
                <a:cubicBezTo>
                  <a:pt x="17875" y="6741"/>
                  <a:pt x="17875" y="6747"/>
                  <a:pt x="17881" y="6747"/>
                </a:cubicBezTo>
                <a:cubicBezTo>
                  <a:pt x="17887" y="6753"/>
                  <a:pt x="17893" y="6753"/>
                  <a:pt x="17905" y="6753"/>
                </a:cubicBezTo>
                <a:cubicBezTo>
                  <a:pt x="17917" y="6753"/>
                  <a:pt x="17917" y="6753"/>
                  <a:pt x="17917" y="6753"/>
                </a:cubicBezTo>
                <a:cubicBezTo>
                  <a:pt x="17923" y="6753"/>
                  <a:pt x="17923" y="6747"/>
                  <a:pt x="17929" y="6747"/>
                </a:cubicBezTo>
                <a:cubicBezTo>
                  <a:pt x="17929" y="6741"/>
                  <a:pt x="17923" y="6741"/>
                  <a:pt x="17923" y="6735"/>
                </a:cubicBezTo>
                <a:cubicBezTo>
                  <a:pt x="17917" y="6730"/>
                  <a:pt x="17923" y="6730"/>
                  <a:pt x="17917" y="6724"/>
                </a:cubicBezTo>
                <a:cubicBezTo>
                  <a:pt x="17917" y="6718"/>
                  <a:pt x="17911" y="6724"/>
                  <a:pt x="17905" y="6724"/>
                </a:cubicBezTo>
                <a:cubicBezTo>
                  <a:pt x="17899" y="6718"/>
                  <a:pt x="17893" y="6718"/>
                  <a:pt x="17887" y="6718"/>
                </a:cubicBezTo>
                <a:cubicBezTo>
                  <a:pt x="17881" y="6718"/>
                  <a:pt x="17875" y="6718"/>
                  <a:pt x="17869" y="6718"/>
                </a:cubicBezTo>
                <a:cubicBezTo>
                  <a:pt x="17869" y="6724"/>
                  <a:pt x="17869" y="6735"/>
                  <a:pt x="17875" y="6735"/>
                </a:cubicBezTo>
                <a:close/>
                <a:moveTo>
                  <a:pt x="17591" y="6546"/>
                </a:moveTo>
                <a:lnTo>
                  <a:pt x="17591" y="6546"/>
                </a:lnTo>
                <a:cubicBezTo>
                  <a:pt x="17591" y="6552"/>
                  <a:pt x="17603" y="6552"/>
                  <a:pt x="17603" y="6558"/>
                </a:cubicBezTo>
                <a:cubicBezTo>
                  <a:pt x="17608" y="6569"/>
                  <a:pt x="17620" y="6569"/>
                  <a:pt x="17626" y="6575"/>
                </a:cubicBezTo>
                <a:cubicBezTo>
                  <a:pt x="17626" y="6581"/>
                  <a:pt x="17626" y="6581"/>
                  <a:pt x="17632" y="6587"/>
                </a:cubicBezTo>
                <a:cubicBezTo>
                  <a:pt x="17632" y="6593"/>
                  <a:pt x="17638" y="6593"/>
                  <a:pt x="17644" y="6599"/>
                </a:cubicBezTo>
                <a:cubicBezTo>
                  <a:pt x="17644" y="6599"/>
                  <a:pt x="17650" y="6605"/>
                  <a:pt x="17656" y="6605"/>
                </a:cubicBezTo>
                <a:lnTo>
                  <a:pt x="17662" y="6599"/>
                </a:lnTo>
                <a:cubicBezTo>
                  <a:pt x="17662" y="6593"/>
                  <a:pt x="17662" y="6593"/>
                  <a:pt x="17662" y="6587"/>
                </a:cubicBezTo>
                <a:cubicBezTo>
                  <a:pt x="17662" y="6581"/>
                  <a:pt x="17656" y="6581"/>
                  <a:pt x="17656" y="6575"/>
                </a:cubicBezTo>
                <a:cubicBezTo>
                  <a:pt x="17650" y="6569"/>
                  <a:pt x="17656" y="6569"/>
                  <a:pt x="17656" y="6563"/>
                </a:cubicBezTo>
                <a:cubicBezTo>
                  <a:pt x="17650" y="6558"/>
                  <a:pt x="17650" y="6558"/>
                  <a:pt x="17644" y="6552"/>
                </a:cubicBezTo>
                <a:cubicBezTo>
                  <a:pt x="17638" y="6546"/>
                  <a:pt x="17632" y="6540"/>
                  <a:pt x="17620" y="6534"/>
                </a:cubicBezTo>
                <a:cubicBezTo>
                  <a:pt x="17620" y="6534"/>
                  <a:pt x="17614" y="6534"/>
                  <a:pt x="17608" y="6528"/>
                </a:cubicBezTo>
                <a:cubicBezTo>
                  <a:pt x="17608" y="6528"/>
                  <a:pt x="17608" y="6522"/>
                  <a:pt x="17608" y="6516"/>
                </a:cubicBezTo>
                <a:cubicBezTo>
                  <a:pt x="17608" y="6516"/>
                  <a:pt x="17608" y="6510"/>
                  <a:pt x="17608" y="6504"/>
                </a:cubicBezTo>
                <a:cubicBezTo>
                  <a:pt x="17597" y="6504"/>
                  <a:pt x="17597" y="6504"/>
                  <a:pt x="17597" y="6504"/>
                </a:cubicBezTo>
                <a:cubicBezTo>
                  <a:pt x="17597" y="6504"/>
                  <a:pt x="17591" y="6510"/>
                  <a:pt x="17585" y="6510"/>
                </a:cubicBezTo>
                <a:cubicBezTo>
                  <a:pt x="17591" y="6516"/>
                  <a:pt x="17591" y="6516"/>
                  <a:pt x="17591" y="6522"/>
                </a:cubicBezTo>
                <a:cubicBezTo>
                  <a:pt x="17597" y="6528"/>
                  <a:pt x="17597" y="6534"/>
                  <a:pt x="17597" y="6534"/>
                </a:cubicBezTo>
                <a:cubicBezTo>
                  <a:pt x="17597" y="6540"/>
                  <a:pt x="17591" y="6540"/>
                  <a:pt x="17591" y="6546"/>
                </a:cubicBezTo>
                <a:close/>
                <a:moveTo>
                  <a:pt x="17265" y="6510"/>
                </a:moveTo>
                <a:lnTo>
                  <a:pt x="17265" y="6510"/>
                </a:lnTo>
                <a:cubicBezTo>
                  <a:pt x="17265" y="6522"/>
                  <a:pt x="17270" y="6528"/>
                  <a:pt x="17270" y="6534"/>
                </a:cubicBezTo>
                <a:cubicBezTo>
                  <a:pt x="17270" y="6540"/>
                  <a:pt x="17265" y="6540"/>
                  <a:pt x="17265" y="6540"/>
                </a:cubicBezTo>
                <a:cubicBezTo>
                  <a:pt x="17288" y="6540"/>
                  <a:pt x="17300" y="6540"/>
                  <a:pt x="17318" y="6540"/>
                </a:cubicBezTo>
                <a:cubicBezTo>
                  <a:pt x="17324" y="6540"/>
                  <a:pt x="17330" y="6546"/>
                  <a:pt x="17342" y="6546"/>
                </a:cubicBezTo>
                <a:cubicBezTo>
                  <a:pt x="17348" y="6546"/>
                  <a:pt x="17353" y="6546"/>
                  <a:pt x="17359" y="6546"/>
                </a:cubicBezTo>
                <a:cubicBezTo>
                  <a:pt x="17371" y="6546"/>
                  <a:pt x="17377" y="6546"/>
                  <a:pt x="17383" y="6546"/>
                </a:cubicBezTo>
                <a:cubicBezTo>
                  <a:pt x="17389" y="6546"/>
                  <a:pt x="17395" y="6546"/>
                  <a:pt x="17395" y="6540"/>
                </a:cubicBezTo>
                <a:cubicBezTo>
                  <a:pt x="17401" y="6540"/>
                  <a:pt x="17401" y="6534"/>
                  <a:pt x="17407" y="6528"/>
                </a:cubicBezTo>
                <a:cubicBezTo>
                  <a:pt x="17413" y="6528"/>
                  <a:pt x="17413" y="6534"/>
                  <a:pt x="17419" y="6528"/>
                </a:cubicBezTo>
                <a:cubicBezTo>
                  <a:pt x="17425" y="6528"/>
                  <a:pt x="17425" y="6528"/>
                  <a:pt x="17431" y="6528"/>
                </a:cubicBezTo>
                <a:cubicBezTo>
                  <a:pt x="17436" y="6522"/>
                  <a:pt x="17436" y="6522"/>
                  <a:pt x="17442" y="6516"/>
                </a:cubicBezTo>
                <a:cubicBezTo>
                  <a:pt x="17448" y="6510"/>
                  <a:pt x="17448" y="6504"/>
                  <a:pt x="17454" y="6492"/>
                </a:cubicBezTo>
                <a:cubicBezTo>
                  <a:pt x="17454" y="6486"/>
                  <a:pt x="17454" y="6480"/>
                  <a:pt x="17454" y="6469"/>
                </a:cubicBezTo>
                <a:cubicBezTo>
                  <a:pt x="17460" y="6463"/>
                  <a:pt x="17466" y="6463"/>
                  <a:pt x="17466" y="6457"/>
                </a:cubicBezTo>
                <a:cubicBezTo>
                  <a:pt x="17466" y="6457"/>
                  <a:pt x="17466" y="6451"/>
                  <a:pt x="17466" y="6445"/>
                </a:cubicBezTo>
                <a:cubicBezTo>
                  <a:pt x="17466" y="6439"/>
                  <a:pt x="17460" y="6439"/>
                  <a:pt x="17460" y="6433"/>
                </a:cubicBezTo>
                <a:cubicBezTo>
                  <a:pt x="17460" y="6439"/>
                  <a:pt x="17454" y="6439"/>
                  <a:pt x="17448" y="6439"/>
                </a:cubicBezTo>
                <a:cubicBezTo>
                  <a:pt x="17448" y="6439"/>
                  <a:pt x="17442" y="6439"/>
                  <a:pt x="17436" y="6439"/>
                </a:cubicBezTo>
                <a:cubicBezTo>
                  <a:pt x="17436" y="6439"/>
                  <a:pt x="17431" y="6439"/>
                  <a:pt x="17431" y="6445"/>
                </a:cubicBezTo>
                <a:cubicBezTo>
                  <a:pt x="17425" y="6445"/>
                  <a:pt x="17419" y="6445"/>
                  <a:pt x="17419" y="6451"/>
                </a:cubicBezTo>
                <a:cubicBezTo>
                  <a:pt x="17413" y="6457"/>
                  <a:pt x="17419" y="6463"/>
                  <a:pt x="17419" y="6475"/>
                </a:cubicBezTo>
                <a:cubicBezTo>
                  <a:pt x="17413" y="6480"/>
                  <a:pt x="17413" y="6480"/>
                  <a:pt x="17407" y="6486"/>
                </a:cubicBezTo>
                <a:cubicBezTo>
                  <a:pt x="17407" y="6486"/>
                  <a:pt x="17407" y="6492"/>
                  <a:pt x="17407" y="6498"/>
                </a:cubicBezTo>
                <a:cubicBezTo>
                  <a:pt x="17401" y="6498"/>
                  <a:pt x="17395" y="6498"/>
                  <a:pt x="17395" y="6498"/>
                </a:cubicBezTo>
                <a:cubicBezTo>
                  <a:pt x="17377" y="6498"/>
                  <a:pt x="17365" y="6498"/>
                  <a:pt x="17342" y="6498"/>
                </a:cubicBezTo>
                <a:cubicBezTo>
                  <a:pt x="17330" y="6498"/>
                  <a:pt x="17330" y="6498"/>
                  <a:pt x="17330" y="6498"/>
                </a:cubicBezTo>
                <a:cubicBezTo>
                  <a:pt x="17318" y="6498"/>
                  <a:pt x="17318" y="6498"/>
                  <a:pt x="17318" y="6498"/>
                </a:cubicBezTo>
                <a:cubicBezTo>
                  <a:pt x="17306" y="6498"/>
                  <a:pt x="17294" y="6498"/>
                  <a:pt x="17282" y="6498"/>
                </a:cubicBezTo>
                <a:cubicBezTo>
                  <a:pt x="17276" y="6498"/>
                  <a:pt x="17276" y="6492"/>
                  <a:pt x="17270" y="6492"/>
                </a:cubicBezTo>
                <a:cubicBezTo>
                  <a:pt x="17270" y="6498"/>
                  <a:pt x="17265" y="6510"/>
                  <a:pt x="17265" y="6510"/>
                </a:cubicBezTo>
                <a:close/>
                <a:moveTo>
                  <a:pt x="16310" y="6652"/>
                </a:moveTo>
                <a:lnTo>
                  <a:pt x="16310" y="6652"/>
                </a:lnTo>
                <a:cubicBezTo>
                  <a:pt x="16310" y="6658"/>
                  <a:pt x="16310" y="6664"/>
                  <a:pt x="16310" y="6664"/>
                </a:cubicBezTo>
                <a:cubicBezTo>
                  <a:pt x="16346" y="6664"/>
                  <a:pt x="16346" y="6664"/>
                  <a:pt x="16346" y="6664"/>
                </a:cubicBezTo>
                <a:cubicBezTo>
                  <a:pt x="16351" y="6664"/>
                  <a:pt x="16357" y="6664"/>
                  <a:pt x="16357" y="6658"/>
                </a:cubicBezTo>
                <a:cubicBezTo>
                  <a:pt x="16363" y="6652"/>
                  <a:pt x="16363" y="6647"/>
                  <a:pt x="16363" y="6641"/>
                </a:cubicBezTo>
                <a:cubicBezTo>
                  <a:pt x="16363" y="6629"/>
                  <a:pt x="16363" y="6623"/>
                  <a:pt x="16357" y="6611"/>
                </a:cubicBezTo>
                <a:cubicBezTo>
                  <a:pt x="16357" y="6605"/>
                  <a:pt x="16351" y="6605"/>
                  <a:pt x="16351" y="6599"/>
                </a:cubicBezTo>
                <a:cubicBezTo>
                  <a:pt x="16334" y="6605"/>
                  <a:pt x="16328" y="6611"/>
                  <a:pt x="16310" y="6623"/>
                </a:cubicBezTo>
                <a:cubicBezTo>
                  <a:pt x="16310" y="6635"/>
                  <a:pt x="16310" y="6647"/>
                  <a:pt x="16310" y="6652"/>
                </a:cubicBezTo>
                <a:close/>
                <a:moveTo>
                  <a:pt x="16014" y="6623"/>
                </a:moveTo>
                <a:lnTo>
                  <a:pt x="16014" y="6623"/>
                </a:lnTo>
                <a:cubicBezTo>
                  <a:pt x="16014" y="6623"/>
                  <a:pt x="16014" y="6629"/>
                  <a:pt x="16014" y="6635"/>
                </a:cubicBezTo>
                <a:cubicBezTo>
                  <a:pt x="16014" y="6635"/>
                  <a:pt x="16019" y="6641"/>
                  <a:pt x="16019" y="6647"/>
                </a:cubicBezTo>
                <a:cubicBezTo>
                  <a:pt x="16025" y="6641"/>
                  <a:pt x="16025" y="6647"/>
                  <a:pt x="16031" y="6647"/>
                </a:cubicBezTo>
                <a:cubicBezTo>
                  <a:pt x="16037" y="6641"/>
                  <a:pt x="16037" y="6635"/>
                  <a:pt x="16043" y="6635"/>
                </a:cubicBezTo>
                <a:cubicBezTo>
                  <a:pt x="16049" y="6635"/>
                  <a:pt x="16055" y="6641"/>
                  <a:pt x="16061" y="6641"/>
                </a:cubicBezTo>
                <a:cubicBezTo>
                  <a:pt x="16067" y="6641"/>
                  <a:pt x="16067" y="6641"/>
                  <a:pt x="16067" y="6641"/>
                </a:cubicBezTo>
                <a:cubicBezTo>
                  <a:pt x="16073" y="6641"/>
                  <a:pt x="16073" y="6635"/>
                  <a:pt x="16079" y="6635"/>
                </a:cubicBezTo>
                <a:cubicBezTo>
                  <a:pt x="16067" y="6623"/>
                  <a:pt x="16067" y="6623"/>
                  <a:pt x="16067" y="6623"/>
                </a:cubicBezTo>
                <a:lnTo>
                  <a:pt x="16014" y="6623"/>
                </a:lnTo>
                <a:close/>
                <a:moveTo>
                  <a:pt x="16500" y="6504"/>
                </a:moveTo>
                <a:lnTo>
                  <a:pt x="16500" y="6504"/>
                </a:lnTo>
                <a:cubicBezTo>
                  <a:pt x="16494" y="6510"/>
                  <a:pt x="16488" y="6510"/>
                  <a:pt x="16488" y="6516"/>
                </a:cubicBezTo>
                <a:cubicBezTo>
                  <a:pt x="16482" y="6516"/>
                  <a:pt x="16476" y="6516"/>
                  <a:pt x="16476" y="6522"/>
                </a:cubicBezTo>
                <a:cubicBezTo>
                  <a:pt x="16476" y="6528"/>
                  <a:pt x="16476" y="6534"/>
                  <a:pt x="16476" y="6534"/>
                </a:cubicBezTo>
                <a:cubicBezTo>
                  <a:pt x="16476" y="6540"/>
                  <a:pt x="16470" y="6546"/>
                  <a:pt x="16470" y="6546"/>
                </a:cubicBezTo>
                <a:cubicBezTo>
                  <a:pt x="16470" y="6552"/>
                  <a:pt x="16470" y="6552"/>
                  <a:pt x="16470" y="6558"/>
                </a:cubicBezTo>
                <a:cubicBezTo>
                  <a:pt x="16470" y="6563"/>
                  <a:pt x="16464" y="6563"/>
                  <a:pt x="16464" y="6569"/>
                </a:cubicBezTo>
                <a:cubicBezTo>
                  <a:pt x="16464" y="6575"/>
                  <a:pt x="16476" y="6575"/>
                  <a:pt x="16482" y="6575"/>
                </a:cubicBezTo>
                <a:cubicBezTo>
                  <a:pt x="16482" y="6575"/>
                  <a:pt x="16488" y="6575"/>
                  <a:pt x="16494" y="6575"/>
                </a:cubicBezTo>
                <a:cubicBezTo>
                  <a:pt x="16494" y="6569"/>
                  <a:pt x="16500" y="6569"/>
                  <a:pt x="16506" y="6563"/>
                </a:cubicBezTo>
                <a:cubicBezTo>
                  <a:pt x="16506" y="6563"/>
                  <a:pt x="16506" y="6558"/>
                  <a:pt x="16506" y="6552"/>
                </a:cubicBezTo>
                <a:cubicBezTo>
                  <a:pt x="16512" y="6540"/>
                  <a:pt x="16517" y="6528"/>
                  <a:pt x="16517" y="6510"/>
                </a:cubicBezTo>
                <a:cubicBezTo>
                  <a:pt x="16517" y="6504"/>
                  <a:pt x="16517" y="6504"/>
                  <a:pt x="16517" y="6504"/>
                </a:cubicBezTo>
                <a:cubicBezTo>
                  <a:pt x="16517" y="6504"/>
                  <a:pt x="16512" y="6504"/>
                  <a:pt x="16512" y="6498"/>
                </a:cubicBezTo>
                <a:cubicBezTo>
                  <a:pt x="16506" y="6498"/>
                  <a:pt x="16500" y="6504"/>
                  <a:pt x="16500" y="6504"/>
                </a:cubicBezTo>
                <a:close/>
                <a:moveTo>
                  <a:pt x="16417" y="6415"/>
                </a:moveTo>
                <a:lnTo>
                  <a:pt x="16417" y="6415"/>
                </a:lnTo>
                <a:cubicBezTo>
                  <a:pt x="16423" y="6415"/>
                  <a:pt x="16423" y="6415"/>
                  <a:pt x="16428" y="6415"/>
                </a:cubicBezTo>
                <a:cubicBezTo>
                  <a:pt x="16435" y="6415"/>
                  <a:pt x="16435" y="6403"/>
                  <a:pt x="16435" y="6403"/>
                </a:cubicBezTo>
                <a:cubicBezTo>
                  <a:pt x="16440" y="6403"/>
                  <a:pt x="16446" y="6409"/>
                  <a:pt x="16446" y="6409"/>
                </a:cubicBezTo>
                <a:cubicBezTo>
                  <a:pt x="16458" y="6409"/>
                  <a:pt x="16464" y="6409"/>
                  <a:pt x="16470" y="6409"/>
                </a:cubicBezTo>
                <a:cubicBezTo>
                  <a:pt x="16476" y="6409"/>
                  <a:pt x="16482" y="6409"/>
                  <a:pt x="16482" y="6409"/>
                </a:cubicBezTo>
                <a:cubicBezTo>
                  <a:pt x="16494" y="6409"/>
                  <a:pt x="16500" y="6415"/>
                  <a:pt x="16506" y="6421"/>
                </a:cubicBezTo>
                <a:cubicBezTo>
                  <a:pt x="16517" y="6427"/>
                  <a:pt x="16517" y="6433"/>
                  <a:pt x="16529" y="6439"/>
                </a:cubicBezTo>
                <a:cubicBezTo>
                  <a:pt x="16529" y="6439"/>
                  <a:pt x="16535" y="6439"/>
                  <a:pt x="16541" y="6445"/>
                </a:cubicBezTo>
                <a:cubicBezTo>
                  <a:pt x="16547" y="6445"/>
                  <a:pt x="16541" y="6451"/>
                  <a:pt x="16547" y="6457"/>
                </a:cubicBezTo>
                <a:cubicBezTo>
                  <a:pt x="16553" y="6457"/>
                  <a:pt x="16559" y="6457"/>
                  <a:pt x="16559" y="6457"/>
                </a:cubicBezTo>
                <a:cubicBezTo>
                  <a:pt x="16565" y="6457"/>
                  <a:pt x="16571" y="6457"/>
                  <a:pt x="16577" y="6457"/>
                </a:cubicBezTo>
                <a:lnTo>
                  <a:pt x="16583" y="6463"/>
                </a:lnTo>
                <a:cubicBezTo>
                  <a:pt x="16601" y="6463"/>
                  <a:pt x="16606" y="6457"/>
                  <a:pt x="16624" y="6463"/>
                </a:cubicBezTo>
                <a:cubicBezTo>
                  <a:pt x="16624" y="6463"/>
                  <a:pt x="16630" y="6463"/>
                  <a:pt x="16636" y="6469"/>
                </a:cubicBezTo>
                <a:cubicBezTo>
                  <a:pt x="16642" y="6469"/>
                  <a:pt x="16648" y="6475"/>
                  <a:pt x="16660" y="6480"/>
                </a:cubicBezTo>
                <a:lnTo>
                  <a:pt x="16666" y="6486"/>
                </a:lnTo>
                <a:cubicBezTo>
                  <a:pt x="16672" y="6492"/>
                  <a:pt x="16678" y="6492"/>
                  <a:pt x="16678" y="6498"/>
                </a:cubicBezTo>
                <a:cubicBezTo>
                  <a:pt x="16689" y="6504"/>
                  <a:pt x="16695" y="6510"/>
                  <a:pt x="16701" y="6522"/>
                </a:cubicBezTo>
                <a:cubicBezTo>
                  <a:pt x="16701" y="6528"/>
                  <a:pt x="16701" y="6528"/>
                  <a:pt x="16707" y="6534"/>
                </a:cubicBezTo>
                <a:cubicBezTo>
                  <a:pt x="16713" y="6546"/>
                  <a:pt x="16731" y="6552"/>
                  <a:pt x="16731" y="6569"/>
                </a:cubicBezTo>
                <a:lnTo>
                  <a:pt x="16725" y="6575"/>
                </a:lnTo>
                <a:cubicBezTo>
                  <a:pt x="16725" y="6581"/>
                  <a:pt x="16725" y="6587"/>
                  <a:pt x="16725" y="6593"/>
                </a:cubicBezTo>
                <a:cubicBezTo>
                  <a:pt x="16725" y="6599"/>
                  <a:pt x="16719" y="6611"/>
                  <a:pt x="16707" y="6611"/>
                </a:cubicBezTo>
                <a:cubicBezTo>
                  <a:pt x="16707" y="6611"/>
                  <a:pt x="16701" y="6611"/>
                  <a:pt x="16695" y="6611"/>
                </a:cubicBezTo>
                <a:cubicBezTo>
                  <a:pt x="16695" y="6611"/>
                  <a:pt x="16689" y="6617"/>
                  <a:pt x="16683" y="6617"/>
                </a:cubicBezTo>
                <a:cubicBezTo>
                  <a:pt x="16683" y="6617"/>
                  <a:pt x="16678" y="6623"/>
                  <a:pt x="16672" y="6623"/>
                </a:cubicBezTo>
                <a:cubicBezTo>
                  <a:pt x="16672" y="6629"/>
                  <a:pt x="16666" y="6629"/>
                  <a:pt x="16660" y="6635"/>
                </a:cubicBezTo>
                <a:cubicBezTo>
                  <a:pt x="16660" y="6641"/>
                  <a:pt x="16660" y="6641"/>
                  <a:pt x="16660" y="6647"/>
                </a:cubicBezTo>
                <a:cubicBezTo>
                  <a:pt x="16660" y="6652"/>
                  <a:pt x="16660" y="6652"/>
                  <a:pt x="16660" y="6658"/>
                </a:cubicBezTo>
                <a:cubicBezTo>
                  <a:pt x="16660" y="6670"/>
                  <a:pt x="16672" y="6676"/>
                  <a:pt x="16683" y="6676"/>
                </a:cubicBezTo>
                <a:cubicBezTo>
                  <a:pt x="16695" y="6676"/>
                  <a:pt x="16701" y="6676"/>
                  <a:pt x="16713" y="6670"/>
                </a:cubicBezTo>
                <a:cubicBezTo>
                  <a:pt x="16713" y="6664"/>
                  <a:pt x="16719" y="6664"/>
                  <a:pt x="16725" y="6658"/>
                </a:cubicBezTo>
                <a:lnTo>
                  <a:pt x="16725" y="6652"/>
                </a:lnTo>
                <a:cubicBezTo>
                  <a:pt x="16731" y="6647"/>
                  <a:pt x="16731" y="6641"/>
                  <a:pt x="16737" y="6641"/>
                </a:cubicBezTo>
                <a:cubicBezTo>
                  <a:pt x="16755" y="6641"/>
                  <a:pt x="16760" y="6641"/>
                  <a:pt x="16772" y="6647"/>
                </a:cubicBezTo>
                <a:cubicBezTo>
                  <a:pt x="16778" y="6652"/>
                  <a:pt x="16778" y="6652"/>
                  <a:pt x="16784" y="6658"/>
                </a:cubicBezTo>
                <a:cubicBezTo>
                  <a:pt x="16784" y="6664"/>
                  <a:pt x="16790" y="6664"/>
                  <a:pt x="16796" y="6664"/>
                </a:cubicBezTo>
                <a:cubicBezTo>
                  <a:pt x="16796" y="6670"/>
                  <a:pt x="16802" y="6676"/>
                  <a:pt x="16808" y="6676"/>
                </a:cubicBezTo>
                <a:cubicBezTo>
                  <a:pt x="16808" y="6682"/>
                  <a:pt x="16814" y="6682"/>
                  <a:pt x="16814" y="6682"/>
                </a:cubicBezTo>
                <a:cubicBezTo>
                  <a:pt x="16820" y="6682"/>
                  <a:pt x="16826" y="6688"/>
                  <a:pt x="16826" y="6688"/>
                </a:cubicBezTo>
                <a:cubicBezTo>
                  <a:pt x="16838" y="6688"/>
                  <a:pt x="16844" y="6688"/>
                  <a:pt x="16855" y="6694"/>
                </a:cubicBezTo>
                <a:cubicBezTo>
                  <a:pt x="16861" y="6700"/>
                  <a:pt x="16861" y="6700"/>
                  <a:pt x="16867" y="6706"/>
                </a:cubicBezTo>
                <a:cubicBezTo>
                  <a:pt x="16873" y="6706"/>
                  <a:pt x="16873" y="6706"/>
                  <a:pt x="16879" y="6706"/>
                </a:cubicBezTo>
                <a:cubicBezTo>
                  <a:pt x="16885" y="6706"/>
                  <a:pt x="16891" y="6712"/>
                  <a:pt x="16897" y="6712"/>
                </a:cubicBezTo>
                <a:cubicBezTo>
                  <a:pt x="16909" y="6712"/>
                  <a:pt x="16915" y="6712"/>
                  <a:pt x="16926" y="6712"/>
                </a:cubicBezTo>
                <a:cubicBezTo>
                  <a:pt x="16933" y="6712"/>
                  <a:pt x="16938" y="6712"/>
                  <a:pt x="16950" y="6712"/>
                </a:cubicBezTo>
                <a:cubicBezTo>
                  <a:pt x="16950" y="6712"/>
                  <a:pt x="16956" y="6706"/>
                  <a:pt x="16962" y="6706"/>
                </a:cubicBezTo>
                <a:cubicBezTo>
                  <a:pt x="16962" y="6700"/>
                  <a:pt x="16968" y="6700"/>
                  <a:pt x="16968" y="6700"/>
                </a:cubicBezTo>
                <a:cubicBezTo>
                  <a:pt x="16974" y="6694"/>
                  <a:pt x="16974" y="6688"/>
                  <a:pt x="16974" y="6688"/>
                </a:cubicBezTo>
                <a:cubicBezTo>
                  <a:pt x="16974" y="6676"/>
                  <a:pt x="16974" y="6670"/>
                  <a:pt x="16974" y="6664"/>
                </a:cubicBezTo>
                <a:cubicBezTo>
                  <a:pt x="16980" y="6664"/>
                  <a:pt x="16986" y="6664"/>
                  <a:pt x="16992" y="6664"/>
                </a:cubicBezTo>
                <a:cubicBezTo>
                  <a:pt x="16998" y="6658"/>
                  <a:pt x="17004" y="6658"/>
                  <a:pt x="17015" y="6652"/>
                </a:cubicBezTo>
                <a:cubicBezTo>
                  <a:pt x="17021" y="6652"/>
                  <a:pt x="17021" y="6647"/>
                  <a:pt x="17027" y="6641"/>
                </a:cubicBezTo>
                <a:cubicBezTo>
                  <a:pt x="17033" y="6635"/>
                  <a:pt x="17039" y="6623"/>
                  <a:pt x="17051" y="6623"/>
                </a:cubicBezTo>
                <a:cubicBezTo>
                  <a:pt x="17057" y="6623"/>
                  <a:pt x="17057" y="6623"/>
                  <a:pt x="17057" y="6623"/>
                </a:cubicBezTo>
                <a:cubicBezTo>
                  <a:pt x="17063" y="6623"/>
                  <a:pt x="17063" y="6623"/>
                  <a:pt x="17069" y="6629"/>
                </a:cubicBezTo>
                <a:cubicBezTo>
                  <a:pt x="17069" y="6629"/>
                  <a:pt x="17075" y="6629"/>
                  <a:pt x="17081" y="6629"/>
                </a:cubicBezTo>
                <a:cubicBezTo>
                  <a:pt x="17087" y="6629"/>
                  <a:pt x="17087" y="6635"/>
                  <a:pt x="17093" y="6635"/>
                </a:cubicBezTo>
                <a:cubicBezTo>
                  <a:pt x="17099" y="6641"/>
                  <a:pt x="17104" y="6641"/>
                  <a:pt x="17116" y="6647"/>
                </a:cubicBezTo>
                <a:lnTo>
                  <a:pt x="17122" y="6652"/>
                </a:lnTo>
                <a:cubicBezTo>
                  <a:pt x="17134" y="6658"/>
                  <a:pt x="17134" y="6670"/>
                  <a:pt x="17140" y="6676"/>
                </a:cubicBezTo>
                <a:cubicBezTo>
                  <a:pt x="17140" y="6676"/>
                  <a:pt x="17146" y="6682"/>
                  <a:pt x="17146" y="6688"/>
                </a:cubicBezTo>
                <a:cubicBezTo>
                  <a:pt x="17152" y="6694"/>
                  <a:pt x="17158" y="6694"/>
                  <a:pt x="17170" y="6706"/>
                </a:cubicBezTo>
                <a:cubicBezTo>
                  <a:pt x="17170" y="6706"/>
                  <a:pt x="17176" y="6712"/>
                  <a:pt x="17176" y="6718"/>
                </a:cubicBezTo>
                <a:cubicBezTo>
                  <a:pt x="17181" y="6724"/>
                  <a:pt x="17187" y="6730"/>
                  <a:pt x="17193" y="6735"/>
                </a:cubicBezTo>
                <a:cubicBezTo>
                  <a:pt x="17193" y="6741"/>
                  <a:pt x="17199" y="6747"/>
                  <a:pt x="17199" y="6753"/>
                </a:cubicBezTo>
                <a:cubicBezTo>
                  <a:pt x="17199" y="6759"/>
                  <a:pt x="17205" y="6765"/>
                  <a:pt x="17205" y="6765"/>
                </a:cubicBezTo>
                <a:cubicBezTo>
                  <a:pt x="17217" y="6765"/>
                  <a:pt x="17217" y="6765"/>
                  <a:pt x="17229" y="6765"/>
                </a:cubicBezTo>
                <a:cubicBezTo>
                  <a:pt x="17241" y="6765"/>
                  <a:pt x="17253" y="6765"/>
                  <a:pt x="17270" y="6759"/>
                </a:cubicBezTo>
                <a:cubicBezTo>
                  <a:pt x="17276" y="6759"/>
                  <a:pt x="17282" y="6759"/>
                  <a:pt x="17288" y="6759"/>
                </a:cubicBezTo>
                <a:cubicBezTo>
                  <a:pt x="17306" y="6759"/>
                  <a:pt x="17312" y="6765"/>
                  <a:pt x="17318" y="6777"/>
                </a:cubicBezTo>
                <a:cubicBezTo>
                  <a:pt x="17330" y="6789"/>
                  <a:pt x="17330" y="6789"/>
                  <a:pt x="17342" y="6795"/>
                </a:cubicBezTo>
                <a:cubicBezTo>
                  <a:pt x="17348" y="6795"/>
                  <a:pt x="17353" y="6801"/>
                  <a:pt x="17359" y="6801"/>
                </a:cubicBezTo>
                <a:cubicBezTo>
                  <a:pt x="17365" y="6801"/>
                  <a:pt x="17371" y="6801"/>
                  <a:pt x="17377" y="6801"/>
                </a:cubicBezTo>
                <a:cubicBezTo>
                  <a:pt x="17377" y="6765"/>
                  <a:pt x="17377" y="6765"/>
                  <a:pt x="17377" y="6765"/>
                </a:cubicBezTo>
                <a:cubicBezTo>
                  <a:pt x="17377" y="6753"/>
                  <a:pt x="17371" y="6747"/>
                  <a:pt x="17359" y="6747"/>
                </a:cubicBezTo>
                <a:cubicBezTo>
                  <a:pt x="17359" y="6747"/>
                  <a:pt x="17353" y="6747"/>
                  <a:pt x="17353" y="6741"/>
                </a:cubicBezTo>
                <a:cubicBezTo>
                  <a:pt x="17348" y="6741"/>
                  <a:pt x="17342" y="6741"/>
                  <a:pt x="17342" y="6741"/>
                </a:cubicBezTo>
                <a:cubicBezTo>
                  <a:pt x="17336" y="6741"/>
                  <a:pt x="17336" y="6735"/>
                  <a:pt x="17336" y="6730"/>
                </a:cubicBezTo>
                <a:cubicBezTo>
                  <a:pt x="17330" y="6724"/>
                  <a:pt x="17330" y="6724"/>
                  <a:pt x="17324" y="6718"/>
                </a:cubicBezTo>
                <a:cubicBezTo>
                  <a:pt x="17324" y="6712"/>
                  <a:pt x="17318" y="6712"/>
                  <a:pt x="17312" y="6712"/>
                </a:cubicBezTo>
                <a:cubicBezTo>
                  <a:pt x="17306" y="6712"/>
                  <a:pt x="17300" y="6712"/>
                  <a:pt x="17300" y="6712"/>
                </a:cubicBezTo>
                <a:cubicBezTo>
                  <a:pt x="17294" y="6706"/>
                  <a:pt x="17294" y="6712"/>
                  <a:pt x="17288" y="6712"/>
                </a:cubicBezTo>
                <a:cubicBezTo>
                  <a:pt x="17282" y="6706"/>
                  <a:pt x="17282" y="6700"/>
                  <a:pt x="17276" y="6700"/>
                </a:cubicBezTo>
                <a:cubicBezTo>
                  <a:pt x="17270" y="6700"/>
                  <a:pt x="17270" y="6700"/>
                  <a:pt x="17265" y="6700"/>
                </a:cubicBezTo>
                <a:cubicBezTo>
                  <a:pt x="17259" y="6700"/>
                  <a:pt x="17259" y="6694"/>
                  <a:pt x="17253" y="6694"/>
                </a:cubicBezTo>
                <a:cubicBezTo>
                  <a:pt x="17247" y="6694"/>
                  <a:pt x="17241" y="6694"/>
                  <a:pt x="17229" y="6694"/>
                </a:cubicBezTo>
                <a:cubicBezTo>
                  <a:pt x="17229" y="6623"/>
                  <a:pt x="17229" y="6623"/>
                  <a:pt x="17229" y="6623"/>
                </a:cubicBezTo>
                <a:cubicBezTo>
                  <a:pt x="17211" y="6623"/>
                  <a:pt x="17199" y="6623"/>
                  <a:pt x="17181" y="6623"/>
                </a:cubicBezTo>
                <a:cubicBezTo>
                  <a:pt x="17181" y="6569"/>
                  <a:pt x="17181" y="6569"/>
                  <a:pt x="17181" y="6569"/>
                </a:cubicBezTo>
                <a:cubicBezTo>
                  <a:pt x="17199" y="6569"/>
                  <a:pt x="17205" y="6569"/>
                  <a:pt x="17223" y="6569"/>
                </a:cubicBezTo>
                <a:cubicBezTo>
                  <a:pt x="17223" y="6552"/>
                  <a:pt x="17223" y="6552"/>
                  <a:pt x="17223" y="6552"/>
                </a:cubicBezTo>
                <a:cubicBezTo>
                  <a:pt x="17223" y="6546"/>
                  <a:pt x="17217" y="6546"/>
                  <a:pt x="17211" y="6546"/>
                </a:cubicBezTo>
                <a:cubicBezTo>
                  <a:pt x="17211" y="6540"/>
                  <a:pt x="17211" y="6534"/>
                  <a:pt x="17205" y="6534"/>
                </a:cubicBezTo>
                <a:cubicBezTo>
                  <a:pt x="17199" y="6528"/>
                  <a:pt x="17199" y="6528"/>
                  <a:pt x="17193" y="6522"/>
                </a:cubicBezTo>
                <a:cubicBezTo>
                  <a:pt x="17134" y="6522"/>
                  <a:pt x="17134" y="6522"/>
                  <a:pt x="17134" y="6522"/>
                </a:cubicBezTo>
                <a:cubicBezTo>
                  <a:pt x="17134" y="6522"/>
                  <a:pt x="17134" y="6516"/>
                  <a:pt x="17128" y="6510"/>
                </a:cubicBezTo>
                <a:cubicBezTo>
                  <a:pt x="17122" y="6510"/>
                  <a:pt x="17116" y="6510"/>
                  <a:pt x="17116" y="6504"/>
                </a:cubicBezTo>
                <a:cubicBezTo>
                  <a:pt x="17110" y="6498"/>
                  <a:pt x="17116" y="6486"/>
                  <a:pt x="17110" y="6480"/>
                </a:cubicBezTo>
                <a:cubicBezTo>
                  <a:pt x="17110" y="6480"/>
                  <a:pt x="17110" y="6475"/>
                  <a:pt x="17110" y="6469"/>
                </a:cubicBezTo>
                <a:cubicBezTo>
                  <a:pt x="17104" y="6469"/>
                  <a:pt x="17099" y="6469"/>
                  <a:pt x="17099" y="6463"/>
                </a:cubicBezTo>
                <a:cubicBezTo>
                  <a:pt x="17093" y="6463"/>
                  <a:pt x="17087" y="6457"/>
                  <a:pt x="17087" y="6457"/>
                </a:cubicBezTo>
                <a:cubicBezTo>
                  <a:pt x="17081" y="6451"/>
                  <a:pt x="17081" y="6445"/>
                  <a:pt x="17075" y="6445"/>
                </a:cubicBezTo>
                <a:cubicBezTo>
                  <a:pt x="17069" y="6439"/>
                  <a:pt x="17063" y="6439"/>
                  <a:pt x="17063" y="6433"/>
                </a:cubicBezTo>
                <a:cubicBezTo>
                  <a:pt x="17051" y="6427"/>
                  <a:pt x="17051" y="6415"/>
                  <a:pt x="17039" y="6415"/>
                </a:cubicBezTo>
                <a:cubicBezTo>
                  <a:pt x="17033" y="6409"/>
                  <a:pt x="17033" y="6409"/>
                  <a:pt x="17027" y="6409"/>
                </a:cubicBezTo>
                <a:cubicBezTo>
                  <a:pt x="17021" y="6403"/>
                  <a:pt x="17010" y="6409"/>
                  <a:pt x="17004" y="6409"/>
                </a:cubicBezTo>
                <a:cubicBezTo>
                  <a:pt x="16992" y="6409"/>
                  <a:pt x="16986" y="6403"/>
                  <a:pt x="16974" y="6397"/>
                </a:cubicBezTo>
                <a:cubicBezTo>
                  <a:pt x="16974" y="6392"/>
                  <a:pt x="16974" y="6386"/>
                  <a:pt x="16968" y="6386"/>
                </a:cubicBezTo>
                <a:cubicBezTo>
                  <a:pt x="16968" y="6380"/>
                  <a:pt x="16962" y="6386"/>
                  <a:pt x="16962" y="6386"/>
                </a:cubicBezTo>
                <a:cubicBezTo>
                  <a:pt x="16956" y="6380"/>
                  <a:pt x="16950" y="6380"/>
                  <a:pt x="16944" y="6380"/>
                </a:cubicBezTo>
                <a:cubicBezTo>
                  <a:pt x="16938" y="6380"/>
                  <a:pt x="16933" y="6374"/>
                  <a:pt x="16921" y="6374"/>
                </a:cubicBezTo>
                <a:cubicBezTo>
                  <a:pt x="16915" y="6368"/>
                  <a:pt x="16909" y="6362"/>
                  <a:pt x="16897" y="6356"/>
                </a:cubicBezTo>
                <a:cubicBezTo>
                  <a:pt x="16897" y="6356"/>
                  <a:pt x="16891" y="6356"/>
                  <a:pt x="16891" y="6350"/>
                </a:cubicBezTo>
                <a:cubicBezTo>
                  <a:pt x="16885" y="6350"/>
                  <a:pt x="16879" y="6350"/>
                  <a:pt x="16879" y="6350"/>
                </a:cubicBezTo>
                <a:cubicBezTo>
                  <a:pt x="16861" y="6350"/>
                  <a:pt x="16855" y="6356"/>
                  <a:pt x="16838" y="6350"/>
                </a:cubicBezTo>
                <a:cubicBezTo>
                  <a:pt x="16832" y="6350"/>
                  <a:pt x="16832" y="6350"/>
                  <a:pt x="16826" y="6350"/>
                </a:cubicBezTo>
                <a:cubicBezTo>
                  <a:pt x="16814" y="6350"/>
                  <a:pt x="16802" y="6350"/>
                  <a:pt x="16790" y="6344"/>
                </a:cubicBezTo>
                <a:cubicBezTo>
                  <a:pt x="16784" y="6344"/>
                  <a:pt x="16778" y="6338"/>
                  <a:pt x="16767" y="6332"/>
                </a:cubicBezTo>
                <a:cubicBezTo>
                  <a:pt x="16760" y="6326"/>
                  <a:pt x="16755" y="6320"/>
                  <a:pt x="16743" y="6320"/>
                </a:cubicBezTo>
                <a:cubicBezTo>
                  <a:pt x="16743" y="6315"/>
                  <a:pt x="16737" y="6315"/>
                  <a:pt x="16737" y="6315"/>
                </a:cubicBezTo>
                <a:cubicBezTo>
                  <a:pt x="16731" y="6315"/>
                  <a:pt x="16725" y="6315"/>
                  <a:pt x="16719" y="6309"/>
                </a:cubicBezTo>
                <a:cubicBezTo>
                  <a:pt x="16713" y="6309"/>
                  <a:pt x="16707" y="6297"/>
                  <a:pt x="16701" y="6297"/>
                </a:cubicBezTo>
                <a:cubicBezTo>
                  <a:pt x="16695" y="6297"/>
                  <a:pt x="16689" y="6297"/>
                  <a:pt x="16683" y="6303"/>
                </a:cubicBezTo>
                <a:cubicBezTo>
                  <a:pt x="16678" y="6303"/>
                  <a:pt x="16678" y="6309"/>
                  <a:pt x="16672" y="6315"/>
                </a:cubicBezTo>
                <a:cubicBezTo>
                  <a:pt x="16666" y="6320"/>
                  <a:pt x="16660" y="6326"/>
                  <a:pt x="16648" y="6326"/>
                </a:cubicBezTo>
                <a:cubicBezTo>
                  <a:pt x="16642" y="6326"/>
                  <a:pt x="16636" y="6326"/>
                  <a:pt x="16624" y="6326"/>
                </a:cubicBezTo>
                <a:cubicBezTo>
                  <a:pt x="16618" y="6326"/>
                  <a:pt x="16618" y="6326"/>
                  <a:pt x="16612" y="6332"/>
                </a:cubicBezTo>
                <a:cubicBezTo>
                  <a:pt x="16606" y="6332"/>
                  <a:pt x="16606" y="6338"/>
                  <a:pt x="16601" y="6344"/>
                </a:cubicBezTo>
                <a:cubicBezTo>
                  <a:pt x="16601" y="6350"/>
                  <a:pt x="16606" y="6356"/>
                  <a:pt x="16601" y="6362"/>
                </a:cubicBezTo>
                <a:cubicBezTo>
                  <a:pt x="16601" y="6368"/>
                  <a:pt x="16601" y="6374"/>
                  <a:pt x="16594" y="6374"/>
                </a:cubicBezTo>
                <a:cubicBezTo>
                  <a:pt x="16594" y="6380"/>
                  <a:pt x="16589" y="6380"/>
                  <a:pt x="16583" y="6380"/>
                </a:cubicBezTo>
                <a:cubicBezTo>
                  <a:pt x="16577" y="6386"/>
                  <a:pt x="16571" y="6386"/>
                  <a:pt x="16565" y="6386"/>
                </a:cubicBezTo>
                <a:cubicBezTo>
                  <a:pt x="16553" y="6386"/>
                  <a:pt x="16547" y="6380"/>
                  <a:pt x="16535" y="6380"/>
                </a:cubicBezTo>
                <a:cubicBezTo>
                  <a:pt x="16529" y="6380"/>
                  <a:pt x="16523" y="6380"/>
                  <a:pt x="16512" y="6374"/>
                </a:cubicBezTo>
                <a:cubicBezTo>
                  <a:pt x="16512" y="6374"/>
                  <a:pt x="16512" y="6368"/>
                  <a:pt x="16506" y="6362"/>
                </a:cubicBezTo>
                <a:cubicBezTo>
                  <a:pt x="16506" y="6362"/>
                  <a:pt x="16506" y="6356"/>
                  <a:pt x="16506" y="6350"/>
                </a:cubicBezTo>
                <a:cubicBezTo>
                  <a:pt x="16500" y="6344"/>
                  <a:pt x="16494" y="6344"/>
                  <a:pt x="16482" y="6344"/>
                </a:cubicBezTo>
                <a:cubicBezTo>
                  <a:pt x="16476" y="6344"/>
                  <a:pt x="16476" y="6344"/>
                  <a:pt x="16470" y="6344"/>
                </a:cubicBezTo>
                <a:cubicBezTo>
                  <a:pt x="16464" y="6344"/>
                  <a:pt x="16464" y="6350"/>
                  <a:pt x="16458" y="6350"/>
                </a:cubicBezTo>
                <a:cubicBezTo>
                  <a:pt x="16458" y="6356"/>
                  <a:pt x="16452" y="6356"/>
                  <a:pt x="16446" y="6356"/>
                </a:cubicBezTo>
                <a:cubicBezTo>
                  <a:pt x="16375" y="6356"/>
                  <a:pt x="16375" y="6356"/>
                  <a:pt x="16375" y="6356"/>
                </a:cubicBezTo>
                <a:cubicBezTo>
                  <a:pt x="16375" y="6380"/>
                  <a:pt x="16375" y="6380"/>
                  <a:pt x="16375" y="6380"/>
                </a:cubicBezTo>
                <a:cubicBezTo>
                  <a:pt x="16381" y="6380"/>
                  <a:pt x="16387" y="6380"/>
                  <a:pt x="16387" y="6386"/>
                </a:cubicBezTo>
                <a:cubicBezTo>
                  <a:pt x="16393" y="6386"/>
                  <a:pt x="16399" y="6386"/>
                  <a:pt x="16399" y="6392"/>
                </a:cubicBezTo>
                <a:cubicBezTo>
                  <a:pt x="16405" y="6397"/>
                  <a:pt x="16399" y="6397"/>
                  <a:pt x="16399" y="6403"/>
                </a:cubicBezTo>
                <a:cubicBezTo>
                  <a:pt x="16399" y="6409"/>
                  <a:pt x="16399" y="6421"/>
                  <a:pt x="16399" y="6427"/>
                </a:cubicBezTo>
                <a:cubicBezTo>
                  <a:pt x="16417" y="6427"/>
                  <a:pt x="16417" y="6427"/>
                  <a:pt x="16417" y="6427"/>
                </a:cubicBezTo>
                <a:cubicBezTo>
                  <a:pt x="16417" y="6421"/>
                  <a:pt x="16417" y="6415"/>
                  <a:pt x="16417" y="6415"/>
                </a:cubicBezTo>
                <a:close/>
                <a:moveTo>
                  <a:pt x="15966" y="6291"/>
                </a:moveTo>
                <a:lnTo>
                  <a:pt x="15966" y="6291"/>
                </a:lnTo>
                <a:cubicBezTo>
                  <a:pt x="15960" y="6291"/>
                  <a:pt x="15954" y="6291"/>
                  <a:pt x="15954" y="6291"/>
                </a:cubicBezTo>
                <a:cubicBezTo>
                  <a:pt x="15948" y="6291"/>
                  <a:pt x="15948" y="6303"/>
                  <a:pt x="15948" y="6303"/>
                </a:cubicBezTo>
                <a:cubicBezTo>
                  <a:pt x="15948" y="6309"/>
                  <a:pt x="15954" y="6315"/>
                  <a:pt x="15960" y="6315"/>
                </a:cubicBezTo>
                <a:cubicBezTo>
                  <a:pt x="15966" y="6315"/>
                  <a:pt x="15966" y="6315"/>
                  <a:pt x="15966" y="6315"/>
                </a:cubicBezTo>
                <a:cubicBezTo>
                  <a:pt x="15978" y="6315"/>
                  <a:pt x="15978" y="6315"/>
                  <a:pt x="15978" y="6315"/>
                </a:cubicBezTo>
                <a:cubicBezTo>
                  <a:pt x="15990" y="6315"/>
                  <a:pt x="15996" y="6315"/>
                  <a:pt x="16002" y="6315"/>
                </a:cubicBezTo>
                <a:cubicBezTo>
                  <a:pt x="16014" y="6315"/>
                  <a:pt x="16019" y="6315"/>
                  <a:pt x="16025" y="6315"/>
                </a:cubicBezTo>
                <a:cubicBezTo>
                  <a:pt x="16025" y="6309"/>
                  <a:pt x="16019" y="6315"/>
                  <a:pt x="16019" y="6315"/>
                </a:cubicBezTo>
                <a:cubicBezTo>
                  <a:pt x="16019" y="6303"/>
                  <a:pt x="16019" y="6297"/>
                  <a:pt x="16019" y="6291"/>
                </a:cubicBezTo>
                <a:cubicBezTo>
                  <a:pt x="16014" y="6291"/>
                  <a:pt x="16008" y="6285"/>
                  <a:pt x="16002" y="6285"/>
                </a:cubicBezTo>
                <a:cubicBezTo>
                  <a:pt x="15966" y="6285"/>
                  <a:pt x="15966" y="6285"/>
                  <a:pt x="15966" y="6285"/>
                </a:cubicBezTo>
                <a:lnTo>
                  <a:pt x="15966" y="6291"/>
                </a:lnTo>
                <a:close/>
                <a:moveTo>
                  <a:pt x="16553" y="6249"/>
                </a:moveTo>
                <a:lnTo>
                  <a:pt x="16553" y="6249"/>
                </a:lnTo>
                <a:cubicBezTo>
                  <a:pt x="16553" y="6255"/>
                  <a:pt x="16559" y="6255"/>
                  <a:pt x="16559" y="6261"/>
                </a:cubicBezTo>
                <a:cubicBezTo>
                  <a:pt x="16559" y="6267"/>
                  <a:pt x="16565" y="6273"/>
                  <a:pt x="16565" y="6279"/>
                </a:cubicBezTo>
                <a:cubicBezTo>
                  <a:pt x="16565" y="6291"/>
                  <a:pt x="16559" y="6297"/>
                  <a:pt x="16559" y="6309"/>
                </a:cubicBezTo>
                <a:cubicBezTo>
                  <a:pt x="16618" y="6309"/>
                  <a:pt x="16618" y="6309"/>
                  <a:pt x="16618" y="6309"/>
                </a:cubicBezTo>
                <a:cubicBezTo>
                  <a:pt x="16618" y="6297"/>
                  <a:pt x="16618" y="6297"/>
                  <a:pt x="16618" y="6297"/>
                </a:cubicBezTo>
                <a:cubicBezTo>
                  <a:pt x="16594" y="6297"/>
                  <a:pt x="16594" y="6297"/>
                  <a:pt x="16594" y="6297"/>
                </a:cubicBezTo>
                <a:cubicBezTo>
                  <a:pt x="16594" y="6285"/>
                  <a:pt x="16594" y="6279"/>
                  <a:pt x="16594" y="6273"/>
                </a:cubicBezTo>
                <a:cubicBezTo>
                  <a:pt x="16594" y="6267"/>
                  <a:pt x="16589" y="6267"/>
                  <a:pt x="16589" y="6261"/>
                </a:cubicBezTo>
                <a:cubicBezTo>
                  <a:pt x="16589" y="6255"/>
                  <a:pt x="16594" y="6249"/>
                  <a:pt x="16594" y="6249"/>
                </a:cubicBezTo>
                <a:cubicBezTo>
                  <a:pt x="16577" y="6249"/>
                  <a:pt x="16571" y="6249"/>
                  <a:pt x="16553" y="6249"/>
                </a:cubicBezTo>
                <a:close/>
                <a:moveTo>
                  <a:pt x="16316" y="6255"/>
                </a:moveTo>
                <a:lnTo>
                  <a:pt x="16316" y="6255"/>
                </a:lnTo>
                <a:cubicBezTo>
                  <a:pt x="16310" y="6255"/>
                  <a:pt x="16304" y="6249"/>
                  <a:pt x="16298" y="6255"/>
                </a:cubicBezTo>
                <a:cubicBezTo>
                  <a:pt x="16292" y="6255"/>
                  <a:pt x="16286" y="6261"/>
                  <a:pt x="16274" y="6267"/>
                </a:cubicBezTo>
                <a:cubicBezTo>
                  <a:pt x="16280" y="6273"/>
                  <a:pt x="16280" y="6273"/>
                  <a:pt x="16280" y="6273"/>
                </a:cubicBezTo>
                <a:cubicBezTo>
                  <a:pt x="16286" y="6279"/>
                  <a:pt x="16286" y="6279"/>
                  <a:pt x="16292" y="6279"/>
                </a:cubicBezTo>
                <a:cubicBezTo>
                  <a:pt x="16298" y="6279"/>
                  <a:pt x="16298" y="6285"/>
                  <a:pt x="16304" y="6285"/>
                </a:cubicBezTo>
                <a:cubicBezTo>
                  <a:pt x="16310" y="6285"/>
                  <a:pt x="16310" y="6291"/>
                  <a:pt x="16316" y="6291"/>
                </a:cubicBezTo>
                <a:cubicBezTo>
                  <a:pt x="16316" y="6291"/>
                  <a:pt x="16322" y="6291"/>
                  <a:pt x="16328" y="6291"/>
                </a:cubicBezTo>
                <a:cubicBezTo>
                  <a:pt x="16334" y="6291"/>
                  <a:pt x="16334" y="6285"/>
                  <a:pt x="16340" y="6291"/>
                </a:cubicBezTo>
                <a:cubicBezTo>
                  <a:pt x="16346" y="6291"/>
                  <a:pt x="16346" y="6297"/>
                  <a:pt x="16351" y="6297"/>
                </a:cubicBezTo>
                <a:cubicBezTo>
                  <a:pt x="16357" y="6303"/>
                  <a:pt x="16351" y="6309"/>
                  <a:pt x="16357" y="6309"/>
                </a:cubicBezTo>
                <a:cubicBezTo>
                  <a:pt x="16357" y="6315"/>
                  <a:pt x="16357" y="6320"/>
                  <a:pt x="16363" y="6326"/>
                </a:cubicBezTo>
                <a:cubicBezTo>
                  <a:pt x="16369" y="6326"/>
                  <a:pt x="16369" y="6326"/>
                  <a:pt x="16375" y="6326"/>
                </a:cubicBezTo>
                <a:cubicBezTo>
                  <a:pt x="16387" y="6326"/>
                  <a:pt x="16387" y="6326"/>
                  <a:pt x="16387" y="6326"/>
                </a:cubicBezTo>
                <a:cubicBezTo>
                  <a:pt x="16393" y="6326"/>
                  <a:pt x="16399" y="6320"/>
                  <a:pt x="16405" y="6320"/>
                </a:cubicBezTo>
                <a:cubicBezTo>
                  <a:pt x="16405" y="6320"/>
                  <a:pt x="16405" y="6315"/>
                  <a:pt x="16411" y="6315"/>
                </a:cubicBezTo>
                <a:cubicBezTo>
                  <a:pt x="16411" y="6315"/>
                  <a:pt x="16417" y="6320"/>
                  <a:pt x="16423" y="6320"/>
                </a:cubicBezTo>
                <a:cubicBezTo>
                  <a:pt x="16423" y="6320"/>
                  <a:pt x="16428" y="6320"/>
                  <a:pt x="16435" y="6320"/>
                </a:cubicBezTo>
                <a:cubicBezTo>
                  <a:pt x="16440" y="6320"/>
                  <a:pt x="16440" y="6320"/>
                  <a:pt x="16452" y="6320"/>
                </a:cubicBezTo>
                <a:cubicBezTo>
                  <a:pt x="16458" y="6320"/>
                  <a:pt x="16464" y="6320"/>
                  <a:pt x="16470" y="6320"/>
                </a:cubicBezTo>
                <a:cubicBezTo>
                  <a:pt x="16476" y="6320"/>
                  <a:pt x="16476" y="6315"/>
                  <a:pt x="16482" y="6315"/>
                </a:cubicBezTo>
                <a:cubicBezTo>
                  <a:pt x="16476" y="6309"/>
                  <a:pt x="16482" y="6303"/>
                  <a:pt x="16476" y="6303"/>
                </a:cubicBezTo>
                <a:cubicBezTo>
                  <a:pt x="16476" y="6297"/>
                  <a:pt x="16470" y="6303"/>
                  <a:pt x="16464" y="6297"/>
                </a:cubicBezTo>
                <a:cubicBezTo>
                  <a:pt x="16458" y="6285"/>
                  <a:pt x="16464" y="6273"/>
                  <a:pt x="16464" y="6261"/>
                </a:cubicBezTo>
                <a:cubicBezTo>
                  <a:pt x="16464" y="6255"/>
                  <a:pt x="16470" y="6249"/>
                  <a:pt x="16464" y="6249"/>
                </a:cubicBezTo>
                <a:cubicBezTo>
                  <a:pt x="16464" y="6243"/>
                  <a:pt x="16464" y="6237"/>
                  <a:pt x="16458" y="6237"/>
                </a:cubicBezTo>
                <a:cubicBezTo>
                  <a:pt x="16452" y="6231"/>
                  <a:pt x="16452" y="6231"/>
                  <a:pt x="16446" y="6231"/>
                </a:cubicBezTo>
                <a:cubicBezTo>
                  <a:pt x="16435" y="6231"/>
                  <a:pt x="16428" y="6226"/>
                  <a:pt x="16423" y="6226"/>
                </a:cubicBezTo>
                <a:cubicBezTo>
                  <a:pt x="16411" y="6226"/>
                  <a:pt x="16405" y="6231"/>
                  <a:pt x="16393" y="6231"/>
                </a:cubicBezTo>
                <a:cubicBezTo>
                  <a:pt x="16387" y="6237"/>
                  <a:pt x="16387" y="6237"/>
                  <a:pt x="16381" y="6243"/>
                </a:cubicBezTo>
                <a:cubicBezTo>
                  <a:pt x="16375" y="6243"/>
                  <a:pt x="16369" y="6243"/>
                  <a:pt x="16357" y="6243"/>
                </a:cubicBezTo>
                <a:cubicBezTo>
                  <a:pt x="16351" y="6243"/>
                  <a:pt x="16346" y="6243"/>
                  <a:pt x="16340" y="6243"/>
                </a:cubicBezTo>
                <a:cubicBezTo>
                  <a:pt x="16334" y="6243"/>
                  <a:pt x="16328" y="6249"/>
                  <a:pt x="16322" y="6249"/>
                </a:cubicBezTo>
                <a:cubicBezTo>
                  <a:pt x="16316" y="6255"/>
                  <a:pt x="16316" y="6255"/>
                  <a:pt x="16310" y="6261"/>
                </a:cubicBezTo>
                <a:cubicBezTo>
                  <a:pt x="16310" y="6261"/>
                  <a:pt x="16310" y="6267"/>
                  <a:pt x="16304" y="6267"/>
                </a:cubicBezTo>
                <a:lnTo>
                  <a:pt x="16316" y="6255"/>
                </a:lnTo>
                <a:close/>
                <a:moveTo>
                  <a:pt x="16298" y="6231"/>
                </a:moveTo>
                <a:lnTo>
                  <a:pt x="16298" y="6231"/>
                </a:lnTo>
                <a:cubicBezTo>
                  <a:pt x="16310" y="6226"/>
                  <a:pt x="16316" y="6220"/>
                  <a:pt x="16316" y="6202"/>
                </a:cubicBezTo>
                <a:cubicBezTo>
                  <a:pt x="16316" y="6196"/>
                  <a:pt x="16310" y="6190"/>
                  <a:pt x="16304" y="6190"/>
                </a:cubicBezTo>
                <a:cubicBezTo>
                  <a:pt x="16304" y="6190"/>
                  <a:pt x="16298" y="6184"/>
                  <a:pt x="16292" y="6184"/>
                </a:cubicBezTo>
                <a:cubicBezTo>
                  <a:pt x="16280" y="6184"/>
                  <a:pt x="16280" y="6184"/>
                  <a:pt x="16280" y="6184"/>
                </a:cubicBezTo>
                <a:lnTo>
                  <a:pt x="16274" y="6184"/>
                </a:lnTo>
                <a:cubicBezTo>
                  <a:pt x="16269" y="6184"/>
                  <a:pt x="16269" y="6190"/>
                  <a:pt x="16269" y="6196"/>
                </a:cubicBezTo>
                <a:cubicBezTo>
                  <a:pt x="16262" y="6202"/>
                  <a:pt x="16262" y="6208"/>
                  <a:pt x="16257" y="6220"/>
                </a:cubicBezTo>
                <a:cubicBezTo>
                  <a:pt x="16262" y="6226"/>
                  <a:pt x="16274" y="6231"/>
                  <a:pt x="16280" y="6231"/>
                </a:cubicBezTo>
                <a:cubicBezTo>
                  <a:pt x="16286" y="6231"/>
                  <a:pt x="16298" y="6231"/>
                  <a:pt x="16298" y="6231"/>
                </a:cubicBezTo>
                <a:close/>
                <a:moveTo>
                  <a:pt x="16245" y="6303"/>
                </a:moveTo>
                <a:lnTo>
                  <a:pt x="16245" y="6303"/>
                </a:lnTo>
                <a:cubicBezTo>
                  <a:pt x="16245" y="6315"/>
                  <a:pt x="16245" y="6315"/>
                  <a:pt x="16245" y="6315"/>
                </a:cubicBezTo>
                <a:cubicBezTo>
                  <a:pt x="16245" y="6320"/>
                  <a:pt x="16245" y="6326"/>
                  <a:pt x="16245" y="6332"/>
                </a:cubicBezTo>
                <a:cubicBezTo>
                  <a:pt x="16262" y="6332"/>
                  <a:pt x="16269" y="6332"/>
                  <a:pt x="16280" y="6332"/>
                </a:cubicBezTo>
                <a:cubicBezTo>
                  <a:pt x="16280" y="6297"/>
                  <a:pt x="16280" y="6297"/>
                  <a:pt x="16280" y="6297"/>
                </a:cubicBezTo>
                <a:cubicBezTo>
                  <a:pt x="16251" y="6297"/>
                  <a:pt x="16251" y="6297"/>
                  <a:pt x="16251" y="6297"/>
                </a:cubicBezTo>
                <a:cubicBezTo>
                  <a:pt x="16251" y="6315"/>
                  <a:pt x="16251" y="6315"/>
                  <a:pt x="16251" y="6315"/>
                </a:cubicBezTo>
                <a:lnTo>
                  <a:pt x="16245" y="6303"/>
                </a:lnTo>
                <a:close/>
                <a:moveTo>
                  <a:pt x="16138" y="6368"/>
                </a:moveTo>
                <a:lnTo>
                  <a:pt x="16138" y="6368"/>
                </a:lnTo>
                <a:cubicBezTo>
                  <a:pt x="16138" y="6374"/>
                  <a:pt x="16138" y="6380"/>
                  <a:pt x="16138" y="6380"/>
                </a:cubicBezTo>
                <a:cubicBezTo>
                  <a:pt x="16138" y="6386"/>
                  <a:pt x="16144" y="6386"/>
                  <a:pt x="16144" y="6392"/>
                </a:cubicBezTo>
                <a:cubicBezTo>
                  <a:pt x="16180" y="6392"/>
                  <a:pt x="16180" y="6392"/>
                  <a:pt x="16180" y="6392"/>
                </a:cubicBezTo>
                <a:cubicBezTo>
                  <a:pt x="16185" y="6392"/>
                  <a:pt x="16191" y="6392"/>
                  <a:pt x="16203" y="6392"/>
                </a:cubicBezTo>
                <a:lnTo>
                  <a:pt x="16209" y="6392"/>
                </a:lnTo>
                <a:cubicBezTo>
                  <a:pt x="16221" y="6392"/>
                  <a:pt x="16221" y="6392"/>
                  <a:pt x="16221" y="6392"/>
                </a:cubicBezTo>
                <a:cubicBezTo>
                  <a:pt x="16227" y="6392"/>
                  <a:pt x="16233" y="6397"/>
                  <a:pt x="16233" y="6397"/>
                </a:cubicBezTo>
                <a:cubicBezTo>
                  <a:pt x="16239" y="6397"/>
                  <a:pt x="16245" y="6397"/>
                  <a:pt x="16245" y="6397"/>
                </a:cubicBezTo>
                <a:cubicBezTo>
                  <a:pt x="16251" y="6397"/>
                  <a:pt x="16257" y="6397"/>
                  <a:pt x="16257" y="6403"/>
                </a:cubicBezTo>
                <a:cubicBezTo>
                  <a:pt x="16262" y="6403"/>
                  <a:pt x="16262" y="6409"/>
                  <a:pt x="16269" y="6409"/>
                </a:cubicBezTo>
                <a:cubicBezTo>
                  <a:pt x="16280" y="6409"/>
                  <a:pt x="16286" y="6409"/>
                  <a:pt x="16292" y="6409"/>
                </a:cubicBezTo>
                <a:cubicBezTo>
                  <a:pt x="16292" y="6397"/>
                  <a:pt x="16292" y="6392"/>
                  <a:pt x="16292" y="6374"/>
                </a:cubicBezTo>
                <a:cubicBezTo>
                  <a:pt x="16280" y="6374"/>
                  <a:pt x="16274" y="6374"/>
                  <a:pt x="16262" y="6374"/>
                </a:cubicBezTo>
                <a:cubicBezTo>
                  <a:pt x="16257" y="6374"/>
                  <a:pt x="16251" y="6368"/>
                  <a:pt x="16239" y="6368"/>
                </a:cubicBezTo>
                <a:cubicBezTo>
                  <a:pt x="16239" y="6368"/>
                  <a:pt x="16233" y="6368"/>
                  <a:pt x="16227" y="6368"/>
                </a:cubicBezTo>
                <a:cubicBezTo>
                  <a:pt x="16215" y="6368"/>
                  <a:pt x="16215" y="6368"/>
                  <a:pt x="16215" y="6368"/>
                </a:cubicBezTo>
                <a:cubicBezTo>
                  <a:pt x="16209" y="6368"/>
                  <a:pt x="16203" y="6362"/>
                  <a:pt x="16197" y="6362"/>
                </a:cubicBezTo>
                <a:cubicBezTo>
                  <a:pt x="16185" y="6362"/>
                  <a:pt x="16180" y="6356"/>
                  <a:pt x="16168" y="6356"/>
                </a:cubicBezTo>
                <a:cubicBezTo>
                  <a:pt x="16162" y="6356"/>
                  <a:pt x="16156" y="6356"/>
                  <a:pt x="16150" y="6356"/>
                </a:cubicBezTo>
                <a:cubicBezTo>
                  <a:pt x="16144" y="6362"/>
                  <a:pt x="16150" y="6368"/>
                  <a:pt x="16144" y="6368"/>
                </a:cubicBezTo>
                <a:cubicBezTo>
                  <a:pt x="16144" y="6374"/>
                  <a:pt x="16144" y="6380"/>
                  <a:pt x="16138" y="6380"/>
                </a:cubicBezTo>
                <a:lnTo>
                  <a:pt x="16138" y="6368"/>
                </a:lnTo>
                <a:close/>
                <a:moveTo>
                  <a:pt x="16096" y="6380"/>
                </a:moveTo>
                <a:lnTo>
                  <a:pt x="16096" y="6380"/>
                </a:lnTo>
                <a:cubicBezTo>
                  <a:pt x="16085" y="6374"/>
                  <a:pt x="16079" y="6374"/>
                  <a:pt x="16073" y="6374"/>
                </a:cubicBezTo>
                <a:cubicBezTo>
                  <a:pt x="16067" y="6374"/>
                  <a:pt x="16055" y="6368"/>
                  <a:pt x="16049" y="6368"/>
                </a:cubicBezTo>
                <a:cubicBezTo>
                  <a:pt x="16049" y="6392"/>
                  <a:pt x="16049" y="6392"/>
                  <a:pt x="16049" y="6392"/>
                </a:cubicBezTo>
                <a:cubicBezTo>
                  <a:pt x="16049" y="6392"/>
                  <a:pt x="16049" y="6397"/>
                  <a:pt x="16055" y="6403"/>
                </a:cubicBezTo>
                <a:cubicBezTo>
                  <a:pt x="16067" y="6409"/>
                  <a:pt x="16067" y="6409"/>
                  <a:pt x="16067" y="6409"/>
                </a:cubicBezTo>
                <a:cubicBezTo>
                  <a:pt x="16073" y="6409"/>
                  <a:pt x="16073" y="6409"/>
                  <a:pt x="16079" y="6409"/>
                </a:cubicBezTo>
                <a:cubicBezTo>
                  <a:pt x="16102" y="6409"/>
                  <a:pt x="16102" y="6409"/>
                  <a:pt x="16102" y="6409"/>
                </a:cubicBezTo>
                <a:cubicBezTo>
                  <a:pt x="16102" y="6392"/>
                  <a:pt x="16102" y="6392"/>
                  <a:pt x="16102" y="6392"/>
                </a:cubicBezTo>
                <a:cubicBezTo>
                  <a:pt x="16096" y="6386"/>
                  <a:pt x="16096" y="6380"/>
                  <a:pt x="16096" y="6380"/>
                </a:cubicBezTo>
                <a:close/>
                <a:moveTo>
                  <a:pt x="16168" y="6065"/>
                </a:moveTo>
                <a:lnTo>
                  <a:pt x="16168" y="6065"/>
                </a:lnTo>
                <a:cubicBezTo>
                  <a:pt x="16162" y="6077"/>
                  <a:pt x="16156" y="6083"/>
                  <a:pt x="16144" y="6089"/>
                </a:cubicBezTo>
                <a:cubicBezTo>
                  <a:pt x="16144" y="6095"/>
                  <a:pt x="16138" y="6101"/>
                  <a:pt x="16132" y="6101"/>
                </a:cubicBezTo>
                <a:cubicBezTo>
                  <a:pt x="16132" y="6101"/>
                  <a:pt x="16126" y="6107"/>
                  <a:pt x="16120" y="6113"/>
                </a:cubicBezTo>
                <a:cubicBezTo>
                  <a:pt x="16120" y="6113"/>
                  <a:pt x="16114" y="6107"/>
                  <a:pt x="16114" y="6113"/>
                </a:cubicBezTo>
                <a:cubicBezTo>
                  <a:pt x="16108" y="6113"/>
                  <a:pt x="16108" y="6119"/>
                  <a:pt x="16108" y="6119"/>
                </a:cubicBezTo>
                <a:cubicBezTo>
                  <a:pt x="16108" y="6125"/>
                  <a:pt x="16108" y="6125"/>
                  <a:pt x="16108" y="6125"/>
                </a:cubicBezTo>
                <a:cubicBezTo>
                  <a:pt x="16108" y="6137"/>
                  <a:pt x="16114" y="6142"/>
                  <a:pt x="16114" y="6154"/>
                </a:cubicBezTo>
                <a:cubicBezTo>
                  <a:pt x="16114" y="6160"/>
                  <a:pt x="16114" y="6160"/>
                  <a:pt x="16114" y="6166"/>
                </a:cubicBezTo>
                <a:cubicBezTo>
                  <a:pt x="16114" y="6178"/>
                  <a:pt x="16114" y="6184"/>
                  <a:pt x="16114" y="6190"/>
                </a:cubicBezTo>
                <a:cubicBezTo>
                  <a:pt x="16108" y="6196"/>
                  <a:pt x="16102" y="6196"/>
                  <a:pt x="16102" y="6202"/>
                </a:cubicBezTo>
                <a:cubicBezTo>
                  <a:pt x="16102" y="6208"/>
                  <a:pt x="16096" y="6214"/>
                  <a:pt x="16096" y="6226"/>
                </a:cubicBezTo>
                <a:cubicBezTo>
                  <a:pt x="16096" y="6231"/>
                  <a:pt x="16096" y="6231"/>
                  <a:pt x="16096" y="6237"/>
                </a:cubicBezTo>
                <a:cubicBezTo>
                  <a:pt x="16096" y="6243"/>
                  <a:pt x="16096" y="6249"/>
                  <a:pt x="16096" y="6261"/>
                </a:cubicBezTo>
                <a:cubicBezTo>
                  <a:pt x="16102" y="6261"/>
                  <a:pt x="16102" y="6255"/>
                  <a:pt x="16108" y="6261"/>
                </a:cubicBezTo>
                <a:cubicBezTo>
                  <a:pt x="16114" y="6261"/>
                  <a:pt x="16114" y="6267"/>
                  <a:pt x="16120" y="6267"/>
                </a:cubicBezTo>
                <a:cubicBezTo>
                  <a:pt x="16126" y="6267"/>
                  <a:pt x="16132" y="6261"/>
                  <a:pt x="16144" y="6261"/>
                </a:cubicBezTo>
                <a:cubicBezTo>
                  <a:pt x="16144" y="6249"/>
                  <a:pt x="16144" y="6243"/>
                  <a:pt x="16144" y="6231"/>
                </a:cubicBezTo>
                <a:cubicBezTo>
                  <a:pt x="16144" y="6220"/>
                  <a:pt x="16144" y="6214"/>
                  <a:pt x="16144" y="6196"/>
                </a:cubicBezTo>
                <a:cubicBezTo>
                  <a:pt x="16144" y="6196"/>
                  <a:pt x="16144" y="6196"/>
                  <a:pt x="16150" y="6196"/>
                </a:cubicBezTo>
                <a:cubicBezTo>
                  <a:pt x="16162" y="6196"/>
                  <a:pt x="16174" y="6196"/>
                  <a:pt x="16191" y="6196"/>
                </a:cubicBezTo>
                <a:cubicBezTo>
                  <a:pt x="16191" y="6196"/>
                  <a:pt x="16197" y="6196"/>
                  <a:pt x="16203" y="6196"/>
                </a:cubicBezTo>
                <a:cubicBezTo>
                  <a:pt x="16203" y="6190"/>
                  <a:pt x="16203" y="6190"/>
                  <a:pt x="16203" y="6178"/>
                </a:cubicBezTo>
                <a:cubicBezTo>
                  <a:pt x="16203" y="6172"/>
                  <a:pt x="16197" y="6166"/>
                  <a:pt x="16197" y="6160"/>
                </a:cubicBezTo>
                <a:cubicBezTo>
                  <a:pt x="16191" y="6160"/>
                  <a:pt x="16185" y="6160"/>
                  <a:pt x="16185" y="6154"/>
                </a:cubicBezTo>
                <a:cubicBezTo>
                  <a:pt x="16185" y="6149"/>
                  <a:pt x="16185" y="6149"/>
                  <a:pt x="16185" y="6142"/>
                </a:cubicBezTo>
                <a:cubicBezTo>
                  <a:pt x="16185" y="6137"/>
                  <a:pt x="16185" y="6137"/>
                  <a:pt x="16185" y="6131"/>
                </a:cubicBezTo>
                <a:cubicBezTo>
                  <a:pt x="16180" y="6131"/>
                  <a:pt x="16180" y="6125"/>
                  <a:pt x="16174" y="6125"/>
                </a:cubicBezTo>
                <a:cubicBezTo>
                  <a:pt x="16168" y="6125"/>
                  <a:pt x="16162" y="6131"/>
                  <a:pt x="16150" y="6131"/>
                </a:cubicBezTo>
                <a:cubicBezTo>
                  <a:pt x="16150" y="6113"/>
                  <a:pt x="16150" y="6113"/>
                  <a:pt x="16150" y="6113"/>
                </a:cubicBezTo>
                <a:cubicBezTo>
                  <a:pt x="16150" y="6107"/>
                  <a:pt x="16156" y="6107"/>
                  <a:pt x="16156" y="6101"/>
                </a:cubicBezTo>
                <a:cubicBezTo>
                  <a:pt x="16156" y="6095"/>
                  <a:pt x="16162" y="6095"/>
                  <a:pt x="16168" y="6095"/>
                </a:cubicBezTo>
                <a:cubicBezTo>
                  <a:pt x="16168" y="6089"/>
                  <a:pt x="16168" y="6083"/>
                  <a:pt x="16168" y="6083"/>
                </a:cubicBezTo>
                <a:cubicBezTo>
                  <a:pt x="16168" y="6077"/>
                  <a:pt x="16168" y="6071"/>
                  <a:pt x="16168" y="6065"/>
                </a:cubicBezTo>
                <a:close/>
                <a:moveTo>
                  <a:pt x="15628" y="6374"/>
                </a:moveTo>
                <a:lnTo>
                  <a:pt x="15628" y="6374"/>
                </a:lnTo>
                <a:cubicBezTo>
                  <a:pt x="15628" y="6380"/>
                  <a:pt x="15634" y="6386"/>
                  <a:pt x="15640" y="6392"/>
                </a:cubicBezTo>
                <a:cubicBezTo>
                  <a:pt x="15646" y="6392"/>
                  <a:pt x="15646" y="6397"/>
                  <a:pt x="15652" y="6397"/>
                </a:cubicBezTo>
                <a:cubicBezTo>
                  <a:pt x="15658" y="6397"/>
                  <a:pt x="15658" y="6397"/>
                  <a:pt x="15664" y="6403"/>
                </a:cubicBezTo>
                <a:cubicBezTo>
                  <a:pt x="15670" y="6403"/>
                  <a:pt x="15676" y="6403"/>
                  <a:pt x="15687" y="6403"/>
                </a:cubicBezTo>
                <a:cubicBezTo>
                  <a:pt x="15687" y="6409"/>
                  <a:pt x="15687" y="6409"/>
                  <a:pt x="15687" y="6415"/>
                </a:cubicBezTo>
                <a:cubicBezTo>
                  <a:pt x="15687" y="6427"/>
                  <a:pt x="15681" y="6427"/>
                  <a:pt x="15681" y="6439"/>
                </a:cubicBezTo>
                <a:cubicBezTo>
                  <a:pt x="15681" y="6445"/>
                  <a:pt x="15676" y="6445"/>
                  <a:pt x="15676" y="6451"/>
                </a:cubicBezTo>
                <a:cubicBezTo>
                  <a:pt x="15676" y="6457"/>
                  <a:pt x="15676" y="6457"/>
                  <a:pt x="15676" y="6463"/>
                </a:cubicBezTo>
                <a:cubicBezTo>
                  <a:pt x="15676" y="6469"/>
                  <a:pt x="15676" y="6469"/>
                  <a:pt x="15676" y="6475"/>
                </a:cubicBezTo>
                <a:cubicBezTo>
                  <a:pt x="15676" y="6480"/>
                  <a:pt x="15681" y="6480"/>
                  <a:pt x="15681" y="6486"/>
                </a:cubicBezTo>
                <a:cubicBezTo>
                  <a:pt x="15687" y="6492"/>
                  <a:pt x="15687" y="6498"/>
                  <a:pt x="15687" y="6498"/>
                </a:cubicBezTo>
                <a:cubicBezTo>
                  <a:pt x="15687" y="6504"/>
                  <a:pt x="15693" y="6510"/>
                  <a:pt x="15693" y="6510"/>
                </a:cubicBezTo>
                <a:cubicBezTo>
                  <a:pt x="15699" y="6510"/>
                  <a:pt x="15699" y="6510"/>
                  <a:pt x="15705" y="6504"/>
                </a:cubicBezTo>
                <a:cubicBezTo>
                  <a:pt x="15705" y="6498"/>
                  <a:pt x="15711" y="6498"/>
                  <a:pt x="15717" y="6498"/>
                </a:cubicBezTo>
                <a:cubicBezTo>
                  <a:pt x="15717" y="6486"/>
                  <a:pt x="15717" y="6480"/>
                  <a:pt x="15717" y="6469"/>
                </a:cubicBezTo>
                <a:cubicBezTo>
                  <a:pt x="15717" y="6463"/>
                  <a:pt x="15717" y="6457"/>
                  <a:pt x="15717" y="6445"/>
                </a:cubicBezTo>
                <a:cubicBezTo>
                  <a:pt x="15717" y="6439"/>
                  <a:pt x="15723" y="6439"/>
                  <a:pt x="15723" y="6433"/>
                </a:cubicBezTo>
                <a:cubicBezTo>
                  <a:pt x="15723" y="6356"/>
                  <a:pt x="15723" y="6356"/>
                  <a:pt x="15723" y="6356"/>
                </a:cubicBezTo>
                <a:cubicBezTo>
                  <a:pt x="15759" y="6356"/>
                  <a:pt x="15759" y="6356"/>
                  <a:pt x="15759" y="6356"/>
                </a:cubicBezTo>
                <a:cubicBezTo>
                  <a:pt x="15759" y="6386"/>
                  <a:pt x="15759" y="6386"/>
                  <a:pt x="15759" y="6386"/>
                </a:cubicBezTo>
                <a:cubicBezTo>
                  <a:pt x="15753" y="6397"/>
                  <a:pt x="15753" y="6397"/>
                  <a:pt x="15753" y="6397"/>
                </a:cubicBezTo>
                <a:cubicBezTo>
                  <a:pt x="15753" y="6409"/>
                  <a:pt x="15753" y="6409"/>
                  <a:pt x="15753" y="6409"/>
                </a:cubicBezTo>
                <a:cubicBezTo>
                  <a:pt x="15759" y="6409"/>
                  <a:pt x="15764" y="6409"/>
                  <a:pt x="15764" y="6409"/>
                </a:cubicBezTo>
                <a:cubicBezTo>
                  <a:pt x="15770" y="6409"/>
                  <a:pt x="15776" y="6409"/>
                  <a:pt x="15776" y="6409"/>
                </a:cubicBezTo>
                <a:cubicBezTo>
                  <a:pt x="15782" y="6409"/>
                  <a:pt x="15782" y="6415"/>
                  <a:pt x="15788" y="6415"/>
                </a:cubicBezTo>
                <a:cubicBezTo>
                  <a:pt x="15794" y="6415"/>
                  <a:pt x="15800" y="6415"/>
                  <a:pt x="15800" y="6421"/>
                </a:cubicBezTo>
                <a:cubicBezTo>
                  <a:pt x="15806" y="6421"/>
                  <a:pt x="15806" y="6421"/>
                  <a:pt x="15812" y="6421"/>
                </a:cubicBezTo>
                <a:cubicBezTo>
                  <a:pt x="15812" y="6439"/>
                  <a:pt x="15812" y="6439"/>
                  <a:pt x="15812" y="6439"/>
                </a:cubicBezTo>
                <a:cubicBezTo>
                  <a:pt x="15812" y="6445"/>
                  <a:pt x="15806" y="6451"/>
                  <a:pt x="15806" y="6451"/>
                </a:cubicBezTo>
                <a:cubicBezTo>
                  <a:pt x="15806" y="6457"/>
                  <a:pt x="15806" y="6463"/>
                  <a:pt x="15806" y="6463"/>
                </a:cubicBezTo>
                <a:cubicBezTo>
                  <a:pt x="15806" y="6475"/>
                  <a:pt x="15806" y="6475"/>
                  <a:pt x="15806" y="6475"/>
                </a:cubicBezTo>
                <a:cubicBezTo>
                  <a:pt x="15806" y="6480"/>
                  <a:pt x="15800" y="6486"/>
                  <a:pt x="15806" y="6492"/>
                </a:cubicBezTo>
                <a:cubicBezTo>
                  <a:pt x="15806" y="6492"/>
                  <a:pt x="15812" y="6498"/>
                  <a:pt x="15818" y="6498"/>
                </a:cubicBezTo>
                <a:cubicBezTo>
                  <a:pt x="15818" y="6504"/>
                  <a:pt x="15824" y="6504"/>
                  <a:pt x="15830" y="6504"/>
                </a:cubicBezTo>
                <a:cubicBezTo>
                  <a:pt x="15865" y="6504"/>
                  <a:pt x="15865" y="6504"/>
                  <a:pt x="15865" y="6504"/>
                </a:cubicBezTo>
                <a:cubicBezTo>
                  <a:pt x="15865" y="6498"/>
                  <a:pt x="15871" y="6498"/>
                  <a:pt x="15871" y="6492"/>
                </a:cubicBezTo>
                <a:cubicBezTo>
                  <a:pt x="15871" y="6475"/>
                  <a:pt x="15871" y="6475"/>
                  <a:pt x="15871" y="6475"/>
                </a:cubicBezTo>
                <a:cubicBezTo>
                  <a:pt x="15871" y="6463"/>
                  <a:pt x="15871" y="6457"/>
                  <a:pt x="15865" y="6445"/>
                </a:cubicBezTo>
                <a:cubicBezTo>
                  <a:pt x="15865" y="6445"/>
                  <a:pt x="15859" y="6445"/>
                  <a:pt x="15853" y="6439"/>
                </a:cubicBezTo>
                <a:cubicBezTo>
                  <a:pt x="15853" y="6439"/>
                  <a:pt x="15847" y="6433"/>
                  <a:pt x="15842" y="6427"/>
                </a:cubicBezTo>
                <a:cubicBezTo>
                  <a:pt x="15842" y="6427"/>
                  <a:pt x="15836" y="6427"/>
                  <a:pt x="15830" y="6421"/>
                </a:cubicBezTo>
                <a:cubicBezTo>
                  <a:pt x="15830" y="6415"/>
                  <a:pt x="15824" y="6409"/>
                  <a:pt x="15824" y="6403"/>
                </a:cubicBezTo>
                <a:cubicBezTo>
                  <a:pt x="15824" y="6397"/>
                  <a:pt x="15830" y="6392"/>
                  <a:pt x="15830" y="6386"/>
                </a:cubicBezTo>
                <a:cubicBezTo>
                  <a:pt x="15830" y="6374"/>
                  <a:pt x="15830" y="6374"/>
                  <a:pt x="15830" y="6374"/>
                </a:cubicBezTo>
                <a:cubicBezTo>
                  <a:pt x="15830" y="6374"/>
                  <a:pt x="15836" y="6368"/>
                  <a:pt x="15830" y="6362"/>
                </a:cubicBezTo>
                <a:cubicBezTo>
                  <a:pt x="15830" y="6362"/>
                  <a:pt x="15824" y="6362"/>
                  <a:pt x="15818" y="6356"/>
                </a:cubicBezTo>
                <a:cubicBezTo>
                  <a:pt x="15818" y="6350"/>
                  <a:pt x="15818" y="6350"/>
                  <a:pt x="15812" y="6344"/>
                </a:cubicBezTo>
                <a:cubicBezTo>
                  <a:pt x="15806" y="6338"/>
                  <a:pt x="15806" y="6338"/>
                  <a:pt x="15800" y="6338"/>
                </a:cubicBezTo>
                <a:cubicBezTo>
                  <a:pt x="15794" y="6332"/>
                  <a:pt x="15788" y="6338"/>
                  <a:pt x="15788" y="6332"/>
                </a:cubicBezTo>
                <a:cubicBezTo>
                  <a:pt x="15782" y="6332"/>
                  <a:pt x="15788" y="6326"/>
                  <a:pt x="15782" y="6320"/>
                </a:cubicBezTo>
                <a:cubicBezTo>
                  <a:pt x="15788" y="6303"/>
                  <a:pt x="15788" y="6303"/>
                  <a:pt x="15788" y="6303"/>
                </a:cubicBezTo>
                <a:cubicBezTo>
                  <a:pt x="15800" y="6303"/>
                  <a:pt x="15812" y="6303"/>
                  <a:pt x="15824" y="6303"/>
                </a:cubicBezTo>
                <a:cubicBezTo>
                  <a:pt x="15830" y="6303"/>
                  <a:pt x="15830" y="6297"/>
                  <a:pt x="15836" y="6291"/>
                </a:cubicBezTo>
                <a:cubicBezTo>
                  <a:pt x="15836" y="6291"/>
                  <a:pt x="15842" y="6291"/>
                  <a:pt x="15847" y="6291"/>
                </a:cubicBezTo>
                <a:cubicBezTo>
                  <a:pt x="15859" y="6285"/>
                  <a:pt x="15865" y="6291"/>
                  <a:pt x="15883" y="6291"/>
                </a:cubicBezTo>
                <a:lnTo>
                  <a:pt x="15889" y="6291"/>
                </a:lnTo>
                <a:cubicBezTo>
                  <a:pt x="15895" y="6291"/>
                  <a:pt x="15901" y="6285"/>
                  <a:pt x="15901" y="6273"/>
                </a:cubicBezTo>
                <a:lnTo>
                  <a:pt x="15895" y="6267"/>
                </a:lnTo>
                <a:cubicBezTo>
                  <a:pt x="15895" y="6261"/>
                  <a:pt x="15889" y="6255"/>
                  <a:pt x="15889" y="6255"/>
                </a:cubicBezTo>
                <a:cubicBezTo>
                  <a:pt x="15883" y="6249"/>
                  <a:pt x="15877" y="6249"/>
                  <a:pt x="15877" y="6249"/>
                </a:cubicBezTo>
                <a:cubicBezTo>
                  <a:pt x="15871" y="6243"/>
                  <a:pt x="15865" y="6243"/>
                  <a:pt x="15865" y="6237"/>
                </a:cubicBezTo>
                <a:cubicBezTo>
                  <a:pt x="15859" y="6237"/>
                  <a:pt x="15859" y="6231"/>
                  <a:pt x="15853" y="6231"/>
                </a:cubicBezTo>
                <a:cubicBezTo>
                  <a:pt x="15842" y="6231"/>
                  <a:pt x="15842" y="6231"/>
                  <a:pt x="15842" y="6231"/>
                </a:cubicBezTo>
                <a:cubicBezTo>
                  <a:pt x="15836" y="6231"/>
                  <a:pt x="15836" y="6231"/>
                  <a:pt x="15830" y="6231"/>
                </a:cubicBezTo>
                <a:cubicBezTo>
                  <a:pt x="15824" y="6231"/>
                  <a:pt x="15824" y="6231"/>
                  <a:pt x="15818" y="6237"/>
                </a:cubicBezTo>
                <a:cubicBezTo>
                  <a:pt x="15812" y="6237"/>
                  <a:pt x="15812" y="6243"/>
                  <a:pt x="15812" y="6249"/>
                </a:cubicBezTo>
                <a:cubicBezTo>
                  <a:pt x="15800" y="6255"/>
                  <a:pt x="15788" y="6267"/>
                  <a:pt x="15776" y="6267"/>
                </a:cubicBezTo>
                <a:cubicBezTo>
                  <a:pt x="15764" y="6273"/>
                  <a:pt x="15759" y="6267"/>
                  <a:pt x="15753" y="6267"/>
                </a:cubicBezTo>
                <a:cubicBezTo>
                  <a:pt x="15747" y="6267"/>
                  <a:pt x="15747" y="6267"/>
                  <a:pt x="15741" y="6267"/>
                </a:cubicBezTo>
                <a:cubicBezTo>
                  <a:pt x="15735" y="6261"/>
                  <a:pt x="15729" y="6261"/>
                  <a:pt x="15717" y="6255"/>
                </a:cubicBezTo>
                <a:lnTo>
                  <a:pt x="15711" y="6249"/>
                </a:lnTo>
                <a:cubicBezTo>
                  <a:pt x="15699" y="6249"/>
                  <a:pt x="15699" y="6249"/>
                  <a:pt x="15699" y="6249"/>
                </a:cubicBezTo>
                <a:cubicBezTo>
                  <a:pt x="15693" y="6249"/>
                  <a:pt x="15687" y="6255"/>
                  <a:pt x="15687" y="6261"/>
                </a:cubicBezTo>
                <a:cubicBezTo>
                  <a:pt x="15681" y="6267"/>
                  <a:pt x="15676" y="6273"/>
                  <a:pt x="15670" y="6285"/>
                </a:cubicBezTo>
                <a:cubicBezTo>
                  <a:pt x="15670" y="6291"/>
                  <a:pt x="15676" y="6297"/>
                  <a:pt x="15670" y="6303"/>
                </a:cubicBezTo>
                <a:cubicBezTo>
                  <a:pt x="15670" y="6309"/>
                  <a:pt x="15664" y="6309"/>
                  <a:pt x="15664" y="6315"/>
                </a:cubicBezTo>
                <a:cubicBezTo>
                  <a:pt x="15664" y="6315"/>
                  <a:pt x="15670" y="6320"/>
                  <a:pt x="15664" y="6326"/>
                </a:cubicBezTo>
                <a:cubicBezTo>
                  <a:pt x="15664" y="6326"/>
                  <a:pt x="15670" y="6332"/>
                  <a:pt x="15664" y="6338"/>
                </a:cubicBezTo>
                <a:lnTo>
                  <a:pt x="15658" y="6344"/>
                </a:lnTo>
                <a:cubicBezTo>
                  <a:pt x="15652" y="6344"/>
                  <a:pt x="15646" y="6344"/>
                  <a:pt x="15646" y="6344"/>
                </a:cubicBezTo>
                <a:cubicBezTo>
                  <a:pt x="15640" y="6344"/>
                  <a:pt x="15640" y="6350"/>
                  <a:pt x="15634" y="6356"/>
                </a:cubicBezTo>
                <a:cubicBezTo>
                  <a:pt x="15634" y="6362"/>
                  <a:pt x="15628" y="6368"/>
                  <a:pt x="15628" y="6374"/>
                </a:cubicBezTo>
                <a:close/>
                <a:moveTo>
                  <a:pt x="15960" y="6131"/>
                </a:moveTo>
                <a:lnTo>
                  <a:pt x="15960" y="6131"/>
                </a:lnTo>
                <a:cubicBezTo>
                  <a:pt x="15954" y="6131"/>
                  <a:pt x="15960" y="6137"/>
                  <a:pt x="15960" y="6142"/>
                </a:cubicBezTo>
                <a:cubicBezTo>
                  <a:pt x="15764" y="6142"/>
                  <a:pt x="15764" y="6142"/>
                  <a:pt x="15764" y="6142"/>
                </a:cubicBezTo>
                <a:cubicBezTo>
                  <a:pt x="15753" y="6142"/>
                  <a:pt x="15753" y="6154"/>
                  <a:pt x="15741" y="6160"/>
                </a:cubicBezTo>
                <a:cubicBezTo>
                  <a:pt x="15735" y="6166"/>
                  <a:pt x="15729" y="6166"/>
                  <a:pt x="15723" y="6166"/>
                </a:cubicBezTo>
                <a:cubicBezTo>
                  <a:pt x="15705" y="6166"/>
                  <a:pt x="15699" y="6166"/>
                  <a:pt x="15687" y="6172"/>
                </a:cubicBezTo>
                <a:cubicBezTo>
                  <a:pt x="15681" y="6172"/>
                  <a:pt x="15681" y="6178"/>
                  <a:pt x="15676" y="6184"/>
                </a:cubicBezTo>
                <a:cubicBezTo>
                  <a:pt x="15676" y="6190"/>
                  <a:pt x="15670" y="6196"/>
                  <a:pt x="15670" y="6202"/>
                </a:cubicBezTo>
                <a:cubicBezTo>
                  <a:pt x="15670" y="6208"/>
                  <a:pt x="15676" y="6214"/>
                  <a:pt x="15676" y="6220"/>
                </a:cubicBezTo>
                <a:cubicBezTo>
                  <a:pt x="15687" y="6214"/>
                  <a:pt x="15699" y="6208"/>
                  <a:pt x="15711" y="6202"/>
                </a:cubicBezTo>
                <a:cubicBezTo>
                  <a:pt x="15711" y="6202"/>
                  <a:pt x="15717" y="6202"/>
                  <a:pt x="15723" y="6196"/>
                </a:cubicBezTo>
                <a:cubicBezTo>
                  <a:pt x="15723" y="6196"/>
                  <a:pt x="15723" y="6190"/>
                  <a:pt x="15729" y="6190"/>
                </a:cubicBezTo>
                <a:cubicBezTo>
                  <a:pt x="15735" y="6184"/>
                  <a:pt x="15735" y="6184"/>
                  <a:pt x="15741" y="6184"/>
                </a:cubicBezTo>
                <a:cubicBezTo>
                  <a:pt x="15747" y="6178"/>
                  <a:pt x="15747" y="6178"/>
                  <a:pt x="15753" y="6178"/>
                </a:cubicBezTo>
                <a:cubicBezTo>
                  <a:pt x="15759" y="6172"/>
                  <a:pt x="15759" y="6178"/>
                  <a:pt x="15764" y="6178"/>
                </a:cubicBezTo>
                <a:cubicBezTo>
                  <a:pt x="15770" y="6172"/>
                  <a:pt x="15770" y="6166"/>
                  <a:pt x="15776" y="6166"/>
                </a:cubicBezTo>
                <a:cubicBezTo>
                  <a:pt x="15800" y="6172"/>
                  <a:pt x="15800" y="6172"/>
                  <a:pt x="15800" y="6172"/>
                </a:cubicBezTo>
                <a:cubicBezTo>
                  <a:pt x="15871" y="6172"/>
                  <a:pt x="15871" y="6172"/>
                  <a:pt x="15871" y="6172"/>
                </a:cubicBezTo>
                <a:cubicBezTo>
                  <a:pt x="15871" y="6172"/>
                  <a:pt x="15877" y="6172"/>
                  <a:pt x="15883" y="6172"/>
                </a:cubicBezTo>
                <a:lnTo>
                  <a:pt x="15889" y="6178"/>
                </a:lnTo>
                <a:cubicBezTo>
                  <a:pt x="15901" y="6184"/>
                  <a:pt x="15901" y="6190"/>
                  <a:pt x="15907" y="6190"/>
                </a:cubicBezTo>
                <a:cubicBezTo>
                  <a:pt x="15913" y="6190"/>
                  <a:pt x="15919" y="6190"/>
                  <a:pt x="15925" y="6190"/>
                </a:cubicBezTo>
                <a:cubicBezTo>
                  <a:pt x="15930" y="6184"/>
                  <a:pt x="15936" y="6184"/>
                  <a:pt x="15936" y="6184"/>
                </a:cubicBezTo>
                <a:cubicBezTo>
                  <a:pt x="15942" y="6178"/>
                  <a:pt x="15942" y="6172"/>
                  <a:pt x="15948" y="6172"/>
                </a:cubicBezTo>
                <a:cubicBezTo>
                  <a:pt x="15948" y="6166"/>
                  <a:pt x="15954" y="6172"/>
                  <a:pt x="15960" y="6172"/>
                </a:cubicBezTo>
                <a:cubicBezTo>
                  <a:pt x="15966" y="6166"/>
                  <a:pt x="15966" y="6166"/>
                  <a:pt x="15966" y="6166"/>
                </a:cubicBezTo>
                <a:cubicBezTo>
                  <a:pt x="15972" y="6160"/>
                  <a:pt x="15972" y="6154"/>
                  <a:pt x="15978" y="6154"/>
                </a:cubicBezTo>
                <a:cubicBezTo>
                  <a:pt x="15984" y="6142"/>
                  <a:pt x="15990" y="6137"/>
                  <a:pt x="15990" y="6125"/>
                </a:cubicBezTo>
                <a:cubicBezTo>
                  <a:pt x="15978" y="6125"/>
                  <a:pt x="15972" y="6125"/>
                  <a:pt x="15960" y="6131"/>
                </a:cubicBezTo>
                <a:close/>
                <a:moveTo>
                  <a:pt x="15901" y="6741"/>
                </a:moveTo>
                <a:lnTo>
                  <a:pt x="15901" y="6741"/>
                </a:lnTo>
                <a:cubicBezTo>
                  <a:pt x="15901" y="6747"/>
                  <a:pt x="15895" y="6753"/>
                  <a:pt x="15895" y="6753"/>
                </a:cubicBezTo>
                <a:cubicBezTo>
                  <a:pt x="15895" y="6765"/>
                  <a:pt x="15907" y="6765"/>
                  <a:pt x="15919" y="6771"/>
                </a:cubicBezTo>
                <a:cubicBezTo>
                  <a:pt x="15919" y="6771"/>
                  <a:pt x="15925" y="6771"/>
                  <a:pt x="15930" y="6771"/>
                </a:cubicBezTo>
                <a:cubicBezTo>
                  <a:pt x="15936" y="6771"/>
                  <a:pt x="15936" y="6777"/>
                  <a:pt x="15942" y="6777"/>
                </a:cubicBezTo>
                <a:cubicBezTo>
                  <a:pt x="15948" y="6777"/>
                  <a:pt x="15954" y="6765"/>
                  <a:pt x="15960" y="6753"/>
                </a:cubicBezTo>
                <a:cubicBezTo>
                  <a:pt x="15966" y="6747"/>
                  <a:pt x="15972" y="6741"/>
                  <a:pt x="15978" y="6735"/>
                </a:cubicBezTo>
                <a:cubicBezTo>
                  <a:pt x="15984" y="6730"/>
                  <a:pt x="15990" y="6724"/>
                  <a:pt x="15996" y="6724"/>
                </a:cubicBezTo>
                <a:cubicBezTo>
                  <a:pt x="15996" y="6718"/>
                  <a:pt x="16002" y="6718"/>
                  <a:pt x="16008" y="6718"/>
                </a:cubicBezTo>
                <a:cubicBezTo>
                  <a:pt x="16014" y="6718"/>
                  <a:pt x="16019" y="6718"/>
                  <a:pt x="16031" y="6718"/>
                </a:cubicBezTo>
                <a:cubicBezTo>
                  <a:pt x="16037" y="6712"/>
                  <a:pt x="16043" y="6700"/>
                  <a:pt x="16049" y="6694"/>
                </a:cubicBezTo>
                <a:cubicBezTo>
                  <a:pt x="16061" y="6694"/>
                  <a:pt x="16067" y="6688"/>
                  <a:pt x="16073" y="6688"/>
                </a:cubicBezTo>
                <a:cubicBezTo>
                  <a:pt x="16085" y="6688"/>
                  <a:pt x="16091" y="6688"/>
                  <a:pt x="16096" y="6688"/>
                </a:cubicBezTo>
                <a:cubicBezTo>
                  <a:pt x="16102" y="6688"/>
                  <a:pt x="16102" y="6688"/>
                  <a:pt x="16108" y="6688"/>
                </a:cubicBezTo>
                <a:cubicBezTo>
                  <a:pt x="16114" y="6688"/>
                  <a:pt x="16114" y="6682"/>
                  <a:pt x="16114" y="6676"/>
                </a:cubicBezTo>
                <a:cubicBezTo>
                  <a:pt x="16108" y="6676"/>
                  <a:pt x="16108" y="6676"/>
                  <a:pt x="16102" y="6670"/>
                </a:cubicBezTo>
                <a:cubicBezTo>
                  <a:pt x="16096" y="6670"/>
                  <a:pt x="16096" y="6664"/>
                  <a:pt x="16091" y="6658"/>
                </a:cubicBezTo>
                <a:cubicBezTo>
                  <a:pt x="16085" y="6658"/>
                  <a:pt x="16079" y="6658"/>
                  <a:pt x="16067" y="6658"/>
                </a:cubicBezTo>
                <a:cubicBezTo>
                  <a:pt x="16067" y="6658"/>
                  <a:pt x="16061" y="6658"/>
                  <a:pt x="16055" y="6658"/>
                </a:cubicBezTo>
                <a:lnTo>
                  <a:pt x="16049" y="6658"/>
                </a:lnTo>
                <a:cubicBezTo>
                  <a:pt x="16043" y="6664"/>
                  <a:pt x="16043" y="6670"/>
                  <a:pt x="16037" y="6670"/>
                </a:cubicBezTo>
                <a:cubicBezTo>
                  <a:pt x="16031" y="6676"/>
                  <a:pt x="16025" y="6676"/>
                  <a:pt x="16025" y="6676"/>
                </a:cubicBezTo>
                <a:cubicBezTo>
                  <a:pt x="16019" y="6676"/>
                  <a:pt x="16014" y="6676"/>
                  <a:pt x="16014" y="6676"/>
                </a:cubicBezTo>
                <a:cubicBezTo>
                  <a:pt x="16008" y="6682"/>
                  <a:pt x="16008" y="6688"/>
                  <a:pt x="16002" y="6688"/>
                </a:cubicBezTo>
                <a:cubicBezTo>
                  <a:pt x="15996" y="6688"/>
                  <a:pt x="15990" y="6688"/>
                  <a:pt x="15984" y="6688"/>
                </a:cubicBezTo>
                <a:cubicBezTo>
                  <a:pt x="15984" y="6688"/>
                  <a:pt x="15978" y="6688"/>
                  <a:pt x="15972" y="6694"/>
                </a:cubicBezTo>
                <a:cubicBezTo>
                  <a:pt x="15972" y="6694"/>
                  <a:pt x="15978" y="6700"/>
                  <a:pt x="15972" y="6706"/>
                </a:cubicBezTo>
                <a:cubicBezTo>
                  <a:pt x="15966" y="6706"/>
                  <a:pt x="15954" y="6706"/>
                  <a:pt x="15948" y="6706"/>
                </a:cubicBezTo>
                <a:cubicBezTo>
                  <a:pt x="15942" y="6706"/>
                  <a:pt x="15942" y="6706"/>
                  <a:pt x="15936" y="6706"/>
                </a:cubicBezTo>
                <a:cubicBezTo>
                  <a:pt x="15930" y="6706"/>
                  <a:pt x="15930" y="6718"/>
                  <a:pt x="15925" y="6718"/>
                </a:cubicBezTo>
                <a:cubicBezTo>
                  <a:pt x="15925" y="6724"/>
                  <a:pt x="15919" y="6724"/>
                  <a:pt x="15913" y="6730"/>
                </a:cubicBezTo>
                <a:cubicBezTo>
                  <a:pt x="15913" y="6730"/>
                  <a:pt x="15901" y="6735"/>
                  <a:pt x="15901" y="6741"/>
                </a:cubicBezTo>
                <a:cubicBezTo>
                  <a:pt x="15901" y="6747"/>
                  <a:pt x="15901" y="6747"/>
                  <a:pt x="15901" y="6747"/>
                </a:cubicBezTo>
                <a:cubicBezTo>
                  <a:pt x="15901" y="6753"/>
                  <a:pt x="15907" y="6753"/>
                  <a:pt x="15907" y="6759"/>
                </a:cubicBezTo>
                <a:lnTo>
                  <a:pt x="15901" y="6741"/>
                </a:lnTo>
                <a:close/>
                <a:moveTo>
                  <a:pt x="15877" y="6795"/>
                </a:moveTo>
                <a:lnTo>
                  <a:pt x="15877" y="6795"/>
                </a:lnTo>
                <a:cubicBezTo>
                  <a:pt x="15871" y="6795"/>
                  <a:pt x="15865" y="6801"/>
                  <a:pt x="15853" y="6807"/>
                </a:cubicBezTo>
                <a:cubicBezTo>
                  <a:pt x="15859" y="6813"/>
                  <a:pt x="15859" y="6813"/>
                  <a:pt x="15859" y="6818"/>
                </a:cubicBezTo>
                <a:cubicBezTo>
                  <a:pt x="15895" y="6818"/>
                  <a:pt x="15895" y="6818"/>
                  <a:pt x="15895" y="6818"/>
                </a:cubicBezTo>
                <a:cubicBezTo>
                  <a:pt x="15895" y="6801"/>
                  <a:pt x="15895" y="6801"/>
                  <a:pt x="15895" y="6801"/>
                </a:cubicBezTo>
                <a:cubicBezTo>
                  <a:pt x="15889" y="6789"/>
                  <a:pt x="15889" y="6789"/>
                  <a:pt x="15889" y="6789"/>
                </a:cubicBezTo>
                <a:cubicBezTo>
                  <a:pt x="15883" y="6789"/>
                  <a:pt x="15883" y="6789"/>
                  <a:pt x="15877" y="6795"/>
                </a:cubicBezTo>
                <a:close/>
                <a:moveTo>
                  <a:pt x="15699" y="6676"/>
                </a:moveTo>
                <a:lnTo>
                  <a:pt x="15699" y="6676"/>
                </a:lnTo>
                <a:cubicBezTo>
                  <a:pt x="15705" y="6682"/>
                  <a:pt x="15711" y="6688"/>
                  <a:pt x="15723" y="6694"/>
                </a:cubicBezTo>
                <a:cubicBezTo>
                  <a:pt x="15747" y="6694"/>
                  <a:pt x="15759" y="6694"/>
                  <a:pt x="15782" y="6694"/>
                </a:cubicBezTo>
                <a:cubicBezTo>
                  <a:pt x="15794" y="6694"/>
                  <a:pt x="15794" y="6694"/>
                  <a:pt x="15794" y="6694"/>
                </a:cubicBezTo>
                <a:cubicBezTo>
                  <a:pt x="15812" y="6694"/>
                  <a:pt x="15824" y="6694"/>
                  <a:pt x="15842" y="6694"/>
                </a:cubicBezTo>
                <a:cubicBezTo>
                  <a:pt x="15847" y="6694"/>
                  <a:pt x="15853" y="6688"/>
                  <a:pt x="15853" y="6688"/>
                </a:cubicBezTo>
                <a:cubicBezTo>
                  <a:pt x="15859" y="6688"/>
                  <a:pt x="15865" y="6688"/>
                  <a:pt x="15865" y="6688"/>
                </a:cubicBezTo>
                <a:cubicBezTo>
                  <a:pt x="15871" y="6688"/>
                  <a:pt x="15871" y="6688"/>
                  <a:pt x="15877" y="6688"/>
                </a:cubicBezTo>
                <a:cubicBezTo>
                  <a:pt x="15883" y="6688"/>
                  <a:pt x="15883" y="6682"/>
                  <a:pt x="15889" y="6682"/>
                </a:cubicBezTo>
                <a:cubicBezTo>
                  <a:pt x="15895" y="6676"/>
                  <a:pt x="15895" y="6670"/>
                  <a:pt x="15901" y="6670"/>
                </a:cubicBezTo>
                <a:cubicBezTo>
                  <a:pt x="15907" y="6670"/>
                  <a:pt x="15907" y="6670"/>
                  <a:pt x="15913" y="6670"/>
                </a:cubicBezTo>
                <a:cubicBezTo>
                  <a:pt x="15919" y="6670"/>
                  <a:pt x="15925" y="6670"/>
                  <a:pt x="15936" y="6670"/>
                </a:cubicBezTo>
                <a:cubicBezTo>
                  <a:pt x="15942" y="6670"/>
                  <a:pt x="15942" y="6670"/>
                  <a:pt x="15948" y="6670"/>
                </a:cubicBezTo>
                <a:cubicBezTo>
                  <a:pt x="15954" y="6670"/>
                  <a:pt x="15954" y="6664"/>
                  <a:pt x="15960" y="6658"/>
                </a:cubicBezTo>
                <a:cubicBezTo>
                  <a:pt x="15954" y="6652"/>
                  <a:pt x="15954" y="6652"/>
                  <a:pt x="15954" y="6652"/>
                </a:cubicBezTo>
                <a:cubicBezTo>
                  <a:pt x="15948" y="6652"/>
                  <a:pt x="15948" y="6647"/>
                  <a:pt x="15942" y="6652"/>
                </a:cubicBezTo>
                <a:cubicBezTo>
                  <a:pt x="15936" y="6652"/>
                  <a:pt x="15936" y="6658"/>
                  <a:pt x="15930" y="6658"/>
                </a:cubicBezTo>
                <a:cubicBezTo>
                  <a:pt x="15919" y="6658"/>
                  <a:pt x="15907" y="6658"/>
                  <a:pt x="15895" y="6658"/>
                </a:cubicBezTo>
                <a:cubicBezTo>
                  <a:pt x="15889" y="6658"/>
                  <a:pt x="15877" y="6664"/>
                  <a:pt x="15871" y="6664"/>
                </a:cubicBezTo>
                <a:cubicBezTo>
                  <a:pt x="15859" y="6664"/>
                  <a:pt x="15859" y="6664"/>
                  <a:pt x="15859" y="6664"/>
                </a:cubicBezTo>
                <a:cubicBezTo>
                  <a:pt x="15853" y="6664"/>
                  <a:pt x="15853" y="6664"/>
                  <a:pt x="15847" y="6664"/>
                </a:cubicBezTo>
                <a:cubicBezTo>
                  <a:pt x="15847" y="6664"/>
                  <a:pt x="15842" y="6664"/>
                  <a:pt x="15836" y="6664"/>
                </a:cubicBezTo>
                <a:cubicBezTo>
                  <a:pt x="15830" y="6670"/>
                  <a:pt x="15830" y="6670"/>
                  <a:pt x="15818" y="6670"/>
                </a:cubicBezTo>
                <a:cubicBezTo>
                  <a:pt x="15812" y="6670"/>
                  <a:pt x="15812" y="6670"/>
                  <a:pt x="15806" y="6670"/>
                </a:cubicBezTo>
                <a:cubicBezTo>
                  <a:pt x="15800" y="6670"/>
                  <a:pt x="15794" y="6658"/>
                  <a:pt x="15788" y="6658"/>
                </a:cubicBezTo>
                <a:cubicBezTo>
                  <a:pt x="15782" y="6658"/>
                  <a:pt x="15776" y="6658"/>
                  <a:pt x="15764" y="6652"/>
                </a:cubicBezTo>
                <a:cubicBezTo>
                  <a:pt x="15759" y="6652"/>
                  <a:pt x="15759" y="6652"/>
                  <a:pt x="15747" y="6652"/>
                </a:cubicBezTo>
                <a:cubicBezTo>
                  <a:pt x="15741" y="6652"/>
                  <a:pt x="15741" y="6652"/>
                  <a:pt x="15735" y="6652"/>
                </a:cubicBezTo>
                <a:cubicBezTo>
                  <a:pt x="15729" y="6658"/>
                  <a:pt x="15723" y="6658"/>
                  <a:pt x="15717" y="6658"/>
                </a:cubicBezTo>
                <a:cubicBezTo>
                  <a:pt x="15711" y="6664"/>
                  <a:pt x="15711" y="6670"/>
                  <a:pt x="15705" y="6670"/>
                </a:cubicBezTo>
                <a:cubicBezTo>
                  <a:pt x="15687" y="6670"/>
                  <a:pt x="15687" y="6670"/>
                  <a:pt x="15687" y="6670"/>
                </a:cubicBezTo>
                <a:lnTo>
                  <a:pt x="15699" y="6676"/>
                </a:lnTo>
                <a:close/>
                <a:moveTo>
                  <a:pt x="15676" y="6712"/>
                </a:moveTo>
                <a:lnTo>
                  <a:pt x="15676" y="6712"/>
                </a:lnTo>
                <a:cubicBezTo>
                  <a:pt x="15670" y="6718"/>
                  <a:pt x="15664" y="6718"/>
                  <a:pt x="15658" y="6724"/>
                </a:cubicBezTo>
                <a:cubicBezTo>
                  <a:pt x="15658" y="6730"/>
                  <a:pt x="15658" y="6730"/>
                  <a:pt x="15664" y="6735"/>
                </a:cubicBezTo>
                <a:cubicBezTo>
                  <a:pt x="15664" y="6741"/>
                  <a:pt x="15670" y="6741"/>
                  <a:pt x="15670" y="6741"/>
                </a:cubicBezTo>
                <a:cubicBezTo>
                  <a:pt x="15676" y="6747"/>
                  <a:pt x="15676" y="6753"/>
                  <a:pt x="15676" y="6753"/>
                </a:cubicBezTo>
                <a:cubicBezTo>
                  <a:pt x="15681" y="6759"/>
                  <a:pt x="15681" y="6765"/>
                  <a:pt x="15687" y="6765"/>
                </a:cubicBezTo>
                <a:cubicBezTo>
                  <a:pt x="15693" y="6771"/>
                  <a:pt x="15693" y="6771"/>
                  <a:pt x="15699" y="6771"/>
                </a:cubicBezTo>
                <a:cubicBezTo>
                  <a:pt x="15711" y="6771"/>
                  <a:pt x="15717" y="6771"/>
                  <a:pt x="15723" y="6771"/>
                </a:cubicBezTo>
                <a:cubicBezTo>
                  <a:pt x="15741" y="6771"/>
                  <a:pt x="15747" y="6771"/>
                  <a:pt x="15759" y="6765"/>
                </a:cubicBezTo>
                <a:cubicBezTo>
                  <a:pt x="15759" y="6753"/>
                  <a:pt x="15759" y="6753"/>
                  <a:pt x="15759" y="6753"/>
                </a:cubicBezTo>
                <a:cubicBezTo>
                  <a:pt x="15753" y="6753"/>
                  <a:pt x="15753" y="6753"/>
                  <a:pt x="15747" y="6753"/>
                </a:cubicBezTo>
                <a:cubicBezTo>
                  <a:pt x="15741" y="6753"/>
                  <a:pt x="15735" y="6747"/>
                  <a:pt x="15735" y="6747"/>
                </a:cubicBezTo>
                <a:cubicBezTo>
                  <a:pt x="15729" y="6741"/>
                  <a:pt x="15735" y="6735"/>
                  <a:pt x="15729" y="6735"/>
                </a:cubicBezTo>
                <a:cubicBezTo>
                  <a:pt x="15729" y="6735"/>
                  <a:pt x="15723" y="6735"/>
                  <a:pt x="15717" y="6730"/>
                </a:cubicBezTo>
                <a:cubicBezTo>
                  <a:pt x="15717" y="6730"/>
                  <a:pt x="15711" y="6730"/>
                  <a:pt x="15705" y="6730"/>
                </a:cubicBezTo>
                <a:cubicBezTo>
                  <a:pt x="15699" y="6730"/>
                  <a:pt x="15699" y="6724"/>
                  <a:pt x="15699" y="6718"/>
                </a:cubicBezTo>
                <a:cubicBezTo>
                  <a:pt x="15693" y="6718"/>
                  <a:pt x="15681" y="6712"/>
                  <a:pt x="15676" y="6712"/>
                </a:cubicBezTo>
                <a:close/>
                <a:moveTo>
                  <a:pt x="15533" y="6664"/>
                </a:moveTo>
                <a:lnTo>
                  <a:pt x="15533" y="6664"/>
                </a:lnTo>
                <a:cubicBezTo>
                  <a:pt x="15527" y="6664"/>
                  <a:pt x="15515" y="6670"/>
                  <a:pt x="15515" y="6676"/>
                </a:cubicBezTo>
                <a:cubicBezTo>
                  <a:pt x="15515" y="6682"/>
                  <a:pt x="15521" y="6682"/>
                  <a:pt x="15527" y="6688"/>
                </a:cubicBezTo>
                <a:cubicBezTo>
                  <a:pt x="15533" y="6700"/>
                  <a:pt x="15545" y="6694"/>
                  <a:pt x="15563" y="6694"/>
                </a:cubicBezTo>
                <a:cubicBezTo>
                  <a:pt x="15569" y="6694"/>
                  <a:pt x="15575" y="6694"/>
                  <a:pt x="15581" y="6694"/>
                </a:cubicBezTo>
                <a:cubicBezTo>
                  <a:pt x="15587" y="6688"/>
                  <a:pt x="15592" y="6688"/>
                  <a:pt x="15592" y="6688"/>
                </a:cubicBezTo>
                <a:cubicBezTo>
                  <a:pt x="15598" y="6682"/>
                  <a:pt x="15598" y="6676"/>
                  <a:pt x="15604" y="6676"/>
                </a:cubicBezTo>
                <a:cubicBezTo>
                  <a:pt x="15610" y="6670"/>
                  <a:pt x="15622" y="6676"/>
                  <a:pt x="15628" y="6676"/>
                </a:cubicBezTo>
                <a:cubicBezTo>
                  <a:pt x="15640" y="6676"/>
                  <a:pt x="15646" y="6676"/>
                  <a:pt x="15658" y="6676"/>
                </a:cubicBezTo>
                <a:lnTo>
                  <a:pt x="15664" y="6676"/>
                </a:lnTo>
                <a:lnTo>
                  <a:pt x="15664" y="6676"/>
                </a:lnTo>
                <a:cubicBezTo>
                  <a:pt x="15658" y="6670"/>
                  <a:pt x="15664" y="6664"/>
                  <a:pt x="15664" y="6658"/>
                </a:cubicBezTo>
                <a:cubicBezTo>
                  <a:pt x="15652" y="6658"/>
                  <a:pt x="15646" y="6664"/>
                  <a:pt x="15640" y="6658"/>
                </a:cubicBezTo>
                <a:cubicBezTo>
                  <a:pt x="15634" y="6658"/>
                  <a:pt x="15634" y="6658"/>
                  <a:pt x="15628" y="6652"/>
                </a:cubicBezTo>
                <a:cubicBezTo>
                  <a:pt x="15622" y="6652"/>
                  <a:pt x="15616" y="6658"/>
                  <a:pt x="15616" y="6652"/>
                </a:cubicBezTo>
                <a:cubicBezTo>
                  <a:pt x="15610" y="6652"/>
                  <a:pt x="15604" y="6652"/>
                  <a:pt x="15598" y="6652"/>
                </a:cubicBezTo>
                <a:cubicBezTo>
                  <a:pt x="15587" y="6652"/>
                  <a:pt x="15587" y="6652"/>
                  <a:pt x="15581" y="6652"/>
                </a:cubicBezTo>
                <a:cubicBezTo>
                  <a:pt x="15575" y="6652"/>
                  <a:pt x="15569" y="6658"/>
                  <a:pt x="15569" y="6658"/>
                </a:cubicBezTo>
                <a:cubicBezTo>
                  <a:pt x="15563" y="6658"/>
                  <a:pt x="15563" y="6664"/>
                  <a:pt x="15557" y="6664"/>
                </a:cubicBezTo>
                <a:cubicBezTo>
                  <a:pt x="15551" y="6664"/>
                  <a:pt x="15545" y="6664"/>
                  <a:pt x="15533" y="6664"/>
                </a:cubicBezTo>
                <a:close/>
                <a:moveTo>
                  <a:pt x="14917" y="6569"/>
                </a:moveTo>
                <a:lnTo>
                  <a:pt x="14917" y="6569"/>
                </a:lnTo>
                <a:cubicBezTo>
                  <a:pt x="14917" y="6581"/>
                  <a:pt x="14917" y="6581"/>
                  <a:pt x="14917" y="6581"/>
                </a:cubicBezTo>
                <a:cubicBezTo>
                  <a:pt x="14952" y="6581"/>
                  <a:pt x="14952" y="6581"/>
                  <a:pt x="14952" y="6581"/>
                </a:cubicBezTo>
                <a:cubicBezTo>
                  <a:pt x="14952" y="6605"/>
                  <a:pt x="14952" y="6605"/>
                  <a:pt x="14952" y="6605"/>
                </a:cubicBezTo>
                <a:cubicBezTo>
                  <a:pt x="14958" y="6605"/>
                  <a:pt x="14964" y="6605"/>
                  <a:pt x="14970" y="6605"/>
                </a:cubicBezTo>
                <a:cubicBezTo>
                  <a:pt x="14976" y="6605"/>
                  <a:pt x="14982" y="6605"/>
                  <a:pt x="14982" y="6605"/>
                </a:cubicBezTo>
                <a:cubicBezTo>
                  <a:pt x="14994" y="6611"/>
                  <a:pt x="14994" y="6611"/>
                  <a:pt x="14994" y="6611"/>
                </a:cubicBezTo>
                <a:cubicBezTo>
                  <a:pt x="15000" y="6617"/>
                  <a:pt x="15000" y="6623"/>
                  <a:pt x="15005" y="6623"/>
                </a:cubicBezTo>
                <a:cubicBezTo>
                  <a:pt x="15005" y="6629"/>
                  <a:pt x="15012" y="6635"/>
                  <a:pt x="15017" y="6635"/>
                </a:cubicBezTo>
                <a:cubicBezTo>
                  <a:pt x="15023" y="6641"/>
                  <a:pt x="15023" y="6641"/>
                  <a:pt x="15035" y="6641"/>
                </a:cubicBezTo>
                <a:cubicBezTo>
                  <a:pt x="15047" y="6641"/>
                  <a:pt x="15047" y="6629"/>
                  <a:pt x="15059" y="6629"/>
                </a:cubicBezTo>
                <a:cubicBezTo>
                  <a:pt x="15065" y="6629"/>
                  <a:pt x="15071" y="6629"/>
                  <a:pt x="15071" y="6629"/>
                </a:cubicBezTo>
                <a:cubicBezTo>
                  <a:pt x="15083" y="6629"/>
                  <a:pt x="15089" y="6629"/>
                  <a:pt x="15094" y="6629"/>
                </a:cubicBezTo>
                <a:cubicBezTo>
                  <a:pt x="15106" y="6629"/>
                  <a:pt x="15112" y="6623"/>
                  <a:pt x="15118" y="6623"/>
                </a:cubicBezTo>
                <a:cubicBezTo>
                  <a:pt x="15130" y="6623"/>
                  <a:pt x="15136" y="6623"/>
                  <a:pt x="15142" y="6629"/>
                </a:cubicBezTo>
                <a:cubicBezTo>
                  <a:pt x="15148" y="6629"/>
                  <a:pt x="15148" y="6635"/>
                  <a:pt x="15148" y="6641"/>
                </a:cubicBezTo>
                <a:cubicBezTo>
                  <a:pt x="15154" y="6641"/>
                  <a:pt x="15154" y="6647"/>
                  <a:pt x="15160" y="6647"/>
                </a:cubicBezTo>
                <a:cubicBezTo>
                  <a:pt x="15166" y="6647"/>
                  <a:pt x="15166" y="6647"/>
                  <a:pt x="15171" y="6647"/>
                </a:cubicBezTo>
                <a:cubicBezTo>
                  <a:pt x="15183" y="6647"/>
                  <a:pt x="15189" y="6647"/>
                  <a:pt x="15195" y="6647"/>
                </a:cubicBezTo>
                <a:cubicBezTo>
                  <a:pt x="15207" y="6647"/>
                  <a:pt x="15213" y="6647"/>
                  <a:pt x="15225" y="6647"/>
                </a:cubicBezTo>
                <a:cubicBezTo>
                  <a:pt x="15237" y="6652"/>
                  <a:pt x="15237" y="6658"/>
                  <a:pt x="15249" y="6664"/>
                </a:cubicBezTo>
                <a:cubicBezTo>
                  <a:pt x="15255" y="6664"/>
                  <a:pt x="15255" y="6670"/>
                  <a:pt x="15260" y="6670"/>
                </a:cubicBezTo>
                <a:cubicBezTo>
                  <a:pt x="15260" y="6670"/>
                  <a:pt x="15266" y="6670"/>
                  <a:pt x="15272" y="6670"/>
                </a:cubicBezTo>
                <a:cubicBezTo>
                  <a:pt x="15284" y="6676"/>
                  <a:pt x="15290" y="6676"/>
                  <a:pt x="15296" y="6676"/>
                </a:cubicBezTo>
                <a:cubicBezTo>
                  <a:pt x="15296" y="6670"/>
                  <a:pt x="15296" y="6670"/>
                  <a:pt x="15296" y="6664"/>
                </a:cubicBezTo>
                <a:cubicBezTo>
                  <a:pt x="15296" y="6658"/>
                  <a:pt x="15302" y="6658"/>
                  <a:pt x="15302" y="6652"/>
                </a:cubicBezTo>
                <a:cubicBezTo>
                  <a:pt x="15308" y="6652"/>
                  <a:pt x="15314" y="6652"/>
                  <a:pt x="15314" y="6652"/>
                </a:cubicBezTo>
                <a:cubicBezTo>
                  <a:pt x="15320" y="6652"/>
                  <a:pt x="15320" y="6658"/>
                  <a:pt x="15326" y="6658"/>
                </a:cubicBezTo>
                <a:cubicBezTo>
                  <a:pt x="15332" y="6664"/>
                  <a:pt x="15332" y="6658"/>
                  <a:pt x="15337" y="6658"/>
                </a:cubicBezTo>
                <a:cubicBezTo>
                  <a:pt x="15349" y="6658"/>
                  <a:pt x="15349" y="6658"/>
                  <a:pt x="15349" y="6658"/>
                </a:cubicBezTo>
                <a:cubicBezTo>
                  <a:pt x="15355" y="6658"/>
                  <a:pt x="15361" y="6652"/>
                  <a:pt x="15367" y="6652"/>
                </a:cubicBezTo>
                <a:cubicBezTo>
                  <a:pt x="15373" y="6652"/>
                  <a:pt x="15379" y="6658"/>
                  <a:pt x="15385" y="6658"/>
                </a:cubicBezTo>
                <a:cubicBezTo>
                  <a:pt x="15391" y="6664"/>
                  <a:pt x="15397" y="6664"/>
                  <a:pt x="15397" y="6664"/>
                </a:cubicBezTo>
                <a:cubicBezTo>
                  <a:pt x="15403" y="6664"/>
                  <a:pt x="15403" y="6670"/>
                  <a:pt x="15409" y="6676"/>
                </a:cubicBezTo>
                <a:cubicBezTo>
                  <a:pt x="15415" y="6682"/>
                  <a:pt x="15421" y="6688"/>
                  <a:pt x="15426" y="6688"/>
                </a:cubicBezTo>
                <a:cubicBezTo>
                  <a:pt x="15438" y="6694"/>
                  <a:pt x="15444" y="6694"/>
                  <a:pt x="15456" y="6694"/>
                </a:cubicBezTo>
                <a:cubicBezTo>
                  <a:pt x="15468" y="6694"/>
                  <a:pt x="15468" y="6694"/>
                  <a:pt x="15468" y="6694"/>
                </a:cubicBezTo>
                <a:cubicBezTo>
                  <a:pt x="15474" y="6694"/>
                  <a:pt x="15474" y="6688"/>
                  <a:pt x="15480" y="6688"/>
                </a:cubicBezTo>
                <a:cubicBezTo>
                  <a:pt x="15474" y="6676"/>
                  <a:pt x="15468" y="6670"/>
                  <a:pt x="15468" y="6664"/>
                </a:cubicBezTo>
                <a:cubicBezTo>
                  <a:pt x="15462" y="6658"/>
                  <a:pt x="15462" y="6652"/>
                  <a:pt x="15456" y="6652"/>
                </a:cubicBezTo>
                <a:cubicBezTo>
                  <a:pt x="15450" y="6652"/>
                  <a:pt x="15450" y="6652"/>
                  <a:pt x="15444" y="6652"/>
                </a:cubicBezTo>
                <a:cubicBezTo>
                  <a:pt x="15432" y="6647"/>
                  <a:pt x="15426" y="6641"/>
                  <a:pt x="15426" y="6629"/>
                </a:cubicBezTo>
                <a:cubicBezTo>
                  <a:pt x="15337" y="6629"/>
                  <a:pt x="15337" y="6629"/>
                  <a:pt x="15337" y="6629"/>
                </a:cubicBezTo>
                <a:cubicBezTo>
                  <a:pt x="15337" y="6629"/>
                  <a:pt x="15332" y="6623"/>
                  <a:pt x="15337" y="6617"/>
                </a:cubicBezTo>
                <a:cubicBezTo>
                  <a:pt x="15337" y="6611"/>
                  <a:pt x="15337" y="6611"/>
                  <a:pt x="15344" y="6605"/>
                </a:cubicBezTo>
                <a:lnTo>
                  <a:pt x="15349" y="6605"/>
                </a:lnTo>
                <a:cubicBezTo>
                  <a:pt x="15361" y="6599"/>
                  <a:pt x="15367" y="6605"/>
                  <a:pt x="15373" y="6605"/>
                </a:cubicBezTo>
                <a:cubicBezTo>
                  <a:pt x="15385" y="6605"/>
                  <a:pt x="15391" y="6599"/>
                  <a:pt x="15397" y="6593"/>
                </a:cubicBezTo>
                <a:cubicBezTo>
                  <a:pt x="15391" y="6593"/>
                  <a:pt x="15385" y="6593"/>
                  <a:pt x="15373" y="6587"/>
                </a:cubicBezTo>
                <a:cubicBezTo>
                  <a:pt x="15373" y="6587"/>
                  <a:pt x="15367" y="6587"/>
                  <a:pt x="15361" y="6581"/>
                </a:cubicBezTo>
                <a:cubicBezTo>
                  <a:pt x="15361" y="6581"/>
                  <a:pt x="15355" y="6587"/>
                  <a:pt x="15349" y="6581"/>
                </a:cubicBezTo>
                <a:cubicBezTo>
                  <a:pt x="15344" y="6581"/>
                  <a:pt x="15337" y="6575"/>
                  <a:pt x="15326" y="6575"/>
                </a:cubicBezTo>
                <a:cubicBezTo>
                  <a:pt x="15320" y="6575"/>
                  <a:pt x="15314" y="6581"/>
                  <a:pt x="15302" y="6581"/>
                </a:cubicBezTo>
                <a:cubicBezTo>
                  <a:pt x="15296" y="6581"/>
                  <a:pt x="15296" y="6575"/>
                  <a:pt x="15290" y="6575"/>
                </a:cubicBezTo>
                <a:cubicBezTo>
                  <a:pt x="15278" y="6575"/>
                  <a:pt x="15266" y="6581"/>
                  <a:pt x="15255" y="6575"/>
                </a:cubicBezTo>
                <a:cubicBezTo>
                  <a:pt x="15249" y="6575"/>
                  <a:pt x="15243" y="6569"/>
                  <a:pt x="15231" y="6563"/>
                </a:cubicBezTo>
                <a:cubicBezTo>
                  <a:pt x="15225" y="6563"/>
                  <a:pt x="15219" y="6558"/>
                  <a:pt x="15207" y="6558"/>
                </a:cubicBezTo>
                <a:lnTo>
                  <a:pt x="14917" y="6569"/>
                </a:lnTo>
                <a:close/>
                <a:moveTo>
                  <a:pt x="14739" y="6486"/>
                </a:moveTo>
                <a:lnTo>
                  <a:pt x="14739" y="6486"/>
                </a:lnTo>
                <a:cubicBezTo>
                  <a:pt x="14739" y="6486"/>
                  <a:pt x="14733" y="6492"/>
                  <a:pt x="14733" y="6498"/>
                </a:cubicBezTo>
                <a:lnTo>
                  <a:pt x="14733" y="6504"/>
                </a:lnTo>
                <a:cubicBezTo>
                  <a:pt x="14745" y="6516"/>
                  <a:pt x="14745" y="6516"/>
                  <a:pt x="14745" y="6516"/>
                </a:cubicBezTo>
                <a:cubicBezTo>
                  <a:pt x="14745" y="6504"/>
                  <a:pt x="14745" y="6504"/>
                  <a:pt x="14745" y="6504"/>
                </a:cubicBezTo>
                <a:cubicBezTo>
                  <a:pt x="14745" y="6498"/>
                  <a:pt x="14739" y="6498"/>
                  <a:pt x="14739" y="6498"/>
                </a:cubicBezTo>
                <a:lnTo>
                  <a:pt x="14739" y="6486"/>
                </a:lnTo>
                <a:close/>
                <a:moveTo>
                  <a:pt x="15148" y="6095"/>
                </a:moveTo>
                <a:lnTo>
                  <a:pt x="15148" y="6095"/>
                </a:lnTo>
                <a:cubicBezTo>
                  <a:pt x="15136" y="6095"/>
                  <a:pt x="15136" y="6095"/>
                  <a:pt x="15136" y="6095"/>
                </a:cubicBezTo>
                <a:cubicBezTo>
                  <a:pt x="15130" y="6095"/>
                  <a:pt x="15130" y="6095"/>
                  <a:pt x="15124" y="6101"/>
                </a:cubicBezTo>
                <a:cubicBezTo>
                  <a:pt x="15124" y="6119"/>
                  <a:pt x="15124" y="6131"/>
                  <a:pt x="15118" y="6142"/>
                </a:cubicBezTo>
                <a:cubicBezTo>
                  <a:pt x="15118" y="6149"/>
                  <a:pt x="15106" y="6149"/>
                  <a:pt x="15106" y="6154"/>
                </a:cubicBezTo>
                <a:cubicBezTo>
                  <a:pt x="15106" y="6154"/>
                  <a:pt x="15106" y="6160"/>
                  <a:pt x="15106" y="6166"/>
                </a:cubicBezTo>
                <a:cubicBezTo>
                  <a:pt x="15100" y="6172"/>
                  <a:pt x="15106" y="6178"/>
                  <a:pt x="15106" y="6190"/>
                </a:cubicBezTo>
                <a:cubicBezTo>
                  <a:pt x="15106" y="6202"/>
                  <a:pt x="15100" y="6208"/>
                  <a:pt x="15106" y="6214"/>
                </a:cubicBezTo>
                <a:cubicBezTo>
                  <a:pt x="15106" y="6220"/>
                  <a:pt x="15106" y="6226"/>
                  <a:pt x="15106" y="6226"/>
                </a:cubicBezTo>
                <a:cubicBezTo>
                  <a:pt x="15112" y="6231"/>
                  <a:pt x="15112" y="6231"/>
                  <a:pt x="15118" y="6237"/>
                </a:cubicBezTo>
                <a:cubicBezTo>
                  <a:pt x="15124" y="6243"/>
                  <a:pt x="15136" y="6243"/>
                  <a:pt x="15142" y="6249"/>
                </a:cubicBezTo>
                <a:cubicBezTo>
                  <a:pt x="15148" y="6249"/>
                  <a:pt x="15148" y="6255"/>
                  <a:pt x="15148" y="6261"/>
                </a:cubicBezTo>
                <a:cubicBezTo>
                  <a:pt x="15154" y="6261"/>
                  <a:pt x="15160" y="6261"/>
                  <a:pt x="15160" y="6267"/>
                </a:cubicBezTo>
                <a:cubicBezTo>
                  <a:pt x="15166" y="6273"/>
                  <a:pt x="15160" y="6279"/>
                  <a:pt x="15160" y="6285"/>
                </a:cubicBezTo>
                <a:cubicBezTo>
                  <a:pt x="15160" y="6285"/>
                  <a:pt x="15160" y="6285"/>
                  <a:pt x="15160" y="6291"/>
                </a:cubicBezTo>
                <a:cubicBezTo>
                  <a:pt x="15160" y="6303"/>
                  <a:pt x="15160" y="6303"/>
                  <a:pt x="15160" y="6303"/>
                </a:cubicBezTo>
                <a:cubicBezTo>
                  <a:pt x="15160" y="6309"/>
                  <a:pt x="15154" y="6309"/>
                  <a:pt x="15154" y="6320"/>
                </a:cubicBezTo>
                <a:cubicBezTo>
                  <a:pt x="15154" y="6326"/>
                  <a:pt x="15160" y="6332"/>
                  <a:pt x="15160" y="6338"/>
                </a:cubicBezTo>
                <a:lnTo>
                  <a:pt x="15160" y="6344"/>
                </a:lnTo>
                <a:cubicBezTo>
                  <a:pt x="15166" y="6350"/>
                  <a:pt x="15166" y="6356"/>
                  <a:pt x="15171" y="6356"/>
                </a:cubicBezTo>
                <a:cubicBezTo>
                  <a:pt x="15171" y="6362"/>
                  <a:pt x="15178" y="6362"/>
                  <a:pt x="15183" y="6362"/>
                </a:cubicBezTo>
                <a:cubicBezTo>
                  <a:pt x="15189" y="6368"/>
                  <a:pt x="15195" y="6368"/>
                  <a:pt x="15201" y="6368"/>
                </a:cubicBezTo>
                <a:cubicBezTo>
                  <a:pt x="15213" y="6368"/>
                  <a:pt x="15219" y="6368"/>
                  <a:pt x="15231" y="6368"/>
                </a:cubicBezTo>
                <a:cubicBezTo>
                  <a:pt x="15231" y="6368"/>
                  <a:pt x="15237" y="6368"/>
                  <a:pt x="15243" y="6368"/>
                </a:cubicBezTo>
                <a:cubicBezTo>
                  <a:pt x="15243" y="6374"/>
                  <a:pt x="15243" y="6380"/>
                  <a:pt x="15243" y="6380"/>
                </a:cubicBezTo>
                <a:cubicBezTo>
                  <a:pt x="15249" y="6386"/>
                  <a:pt x="15255" y="6397"/>
                  <a:pt x="15266" y="6397"/>
                </a:cubicBezTo>
                <a:cubicBezTo>
                  <a:pt x="15272" y="6397"/>
                  <a:pt x="15278" y="6397"/>
                  <a:pt x="15284" y="6397"/>
                </a:cubicBezTo>
                <a:cubicBezTo>
                  <a:pt x="15296" y="6397"/>
                  <a:pt x="15302" y="6397"/>
                  <a:pt x="15308" y="6397"/>
                </a:cubicBezTo>
                <a:cubicBezTo>
                  <a:pt x="15320" y="6397"/>
                  <a:pt x="15326" y="6386"/>
                  <a:pt x="15337" y="6386"/>
                </a:cubicBezTo>
                <a:cubicBezTo>
                  <a:pt x="15344" y="6386"/>
                  <a:pt x="15349" y="6386"/>
                  <a:pt x="15355" y="6386"/>
                </a:cubicBezTo>
                <a:cubicBezTo>
                  <a:pt x="15361" y="6392"/>
                  <a:pt x="15361" y="6392"/>
                  <a:pt x="15367" y="6397"/>
                </a:cubicBezTo>
                <a:cubicBezTo>
                  <a:pt x="15373" y="6397"/>
                  <a:pt x="15367" y="6409"/>
                  <a:pt x="15373" y="6409"/>
                </a:cubicBezTo>
                <a:cubicBezTo>
                  <a:pt x="15385" y="6409"/>
                  <a:pt x="15385" y="6397"/>
                  <a:pt x="15391" y="6397"/>
                </a:cubicBezTo>
                <a:cubicBezTo>
                  <a:pt x="15403" y="6397"/>
                  <a:pt x="15415" y="6409"/>
                  <a:pt x="15421" y="6415"/>
                </a:cubicBezTo>
                <a:cubicBezTo>
                  <a:pt x="15426" y="6421"/>
                  <a:pt x="15426" y="6427"/>
                  <a:pt x="15432" y="6427"/>
                </a:cubicBezTo>
                <a:cubicBezTo>
                  <a:pt x="15438" y="6427"/>
                  <a:pt x="15438" y="6427"/>
                  <a:pt x="15444" y="6427"/>
                </a:cubicBezTo>
                <a:cubicBezTo>
                  <a:pt x="15450" y="6433"/>
                  <a:pt x="15456" y="6427"/>
                  <a:pt x="15462" y="6427"/>
                </a:cubicBezTo>
                <a:cubicBezTo>
                  <a:pt x="15480" y="6427"/>
                  <a:pt x="15480" y="6427"/>
                  <a:pt x="15480" y="6427"/>
                </a:cubicBezTo>
                <a:cubicBezTo>
                  <a:pt x="15480" y="6427"/>
                  <a:pt x="15480" y="6427"/>
                  <a:pt x="15486" y="6427"/>
                </a:cubicBezTo>
                <a:cubicBezTo>
                  <a:pt x="15486" y="6403"/>
                  <a:pt x="15486" y="6403"/>
                  <a:pt x="15486" y="6403"/>
                </a:cubicBezTo>
                <a:cubicBezTo>
                  <a:pt x="15486" y="6397"/>
                  <a:pt x="15486" y="6397"/>
                  <a:pt x="15486" y="6392"/>
                </a:cubicBezTo>
                <a:cubicBezTo>
                  <a:pt x="15492" y="6392"/>
                  <a:pt x="15492" y="6392"/>
                  <a:pt x="15498" y="6386"/>
                </a:cubicBezTo>
                <a:cubicBezTo>
                  <a:pt x="15504" y="6386"/>
                  <a:pt x="15504" y="6386"/>
                  <a:pt x="15510" y="6380"/>
                </a:cubicBezTo>
                <a:cubicBezTo>
                  <a:pt x="15515" y="6380"/>
                  <a:pt x="15515" y="6374"/>
                  <a:pt x="15515" y="6362"/>
                </a:cubicBezTo>
                <a:cubicBezTo>
                  <a:pt x="15515" y="6356"/>
                  <a:pt x="15515" y="6350"/>
                  <a:pt x="15515" y="6344"/>
                </a:cubicBezTo>
                <a:cubicBezTo>
                  <a:pt x="15515" y="6344"/>
                  <a:pt x="15510" y="6338"/>
                  <a:pt x="15504" y="6338"/>
                </a:cubicBezTo>
                <a:cubicBezTo>
                  <a:pt x="15504" y="6332"/>
                  <a:pt x="15504" y="6326"/>
                  <a:pt x="15504" y="6320"/>
                </a:cubicBezTo>
                <a:cubicBezTo>
                  <a:pt x="15504" y="6315"/>
                  <a:pt x="15510" y="6315"/>
                  <a:pt x="15510" y="6309"/>
                </a:cubicBezTo>
                <a:cubicBezTo>
                  <a:pt x="15510" y="6309"/>
                  <a:pt x="15515" y="6303"/>
                  <a:pt x="15521" y="6303"/>
                </a:cubicBezTo>
                <a:cubicBezTo>
                  <a:pt x="15521" y="6297"/>
                  <a:pt x="15527" y="6291"/>
                  <a:pt x="15527" y="6291"/>
                </a:cubicBezTo>
                <a:cubicBezTo>
                  <a:pt x="15527" y="6285"/>
                  <a:pt x="15533" y="6279"/>
                  <a:pt x="15533" y="6273"/>
                </a:cubicBezTo>
                <a:cubicBezTo>
                  <a:pt x="15539" y="6261"/>
                  <a:pt x="15539" y="6255"/>
                  <a:pt x="15545" y="6243"/>
                </a:cubicBezTo>
                <a:cubicBezTo>
                  <a:pt x="15581" y="6243"/>
                  <a:pt x="15581" y="6243"/>
                  <a:pt x="15581" y="6243"/>
                </a:cubicBezTo>
                <a:cubicBezTo>
                  <a:pt x="15581" y="6184"/>
                  <a:pt x="15581" y="6184"/>
                  <a:pt x="15581" y="6184"/>
                </a:cubicBezTo>
                <a:cubicBezTo>
                  <a:pt x="15592" y="6184"/>
                  <a:pt x="15598" y="6184"/>
                  <a:pt x="15616" y="6184"/>
                </a:cubicBezTo>
                <a:cubicBezTo>
                  <a:pt x="15622" y="6184"/>
                  <a:pt x="15622" y="6178"/>
                  <a:pt x="15628" y="6178"/>
                </a:cubicBezTo>
                <a:cubicBezTo>
                  <a:pt x="15634" y="6178"/>
                  <a:pt x="15640" y="6172"/>
                  <a:pt x="15640" y="6166"/>
                </a:cubicBezTo>
                <a:cubicBezTo>
                  <a:pt x="15640" y="6166"/>
                  <a:pt x="15646" y="6160"/>
                  <a:pt x="15646" y="6154"/>
                </a:cubicBezTo>
                <a:cubicBezTo>
                  <a:pt x="15640" y="6154"/>
                  <a:pt x="15640" y="6142"/>
                  <a:pt x="15640" y="6142"/>
                </a:cubicBezTo>
                <a:cubicBezTo>
                  <a:pt x="15634" y="6142"/>
                  <a:pt x="15628" y="6142"/>
                  <a:pt x="15622" y="6142"/>
                </a:cubicBezTo>
                <a:cubicBezTo>
                  <a:pt x="15622" y="6142"/>
                  <a:pt x="15616" y="6142"/>
                  <a:pt x="15610" y="6142"/>
                </a:cubicBezTo>
                <a:cubicBezTo>
                  <a:pt x="15604" y="6142"/>
                  <a:pt x="15598" y="6142"/>
                  <a:pt x="15587" y="6142"/>
                </a:cubicBezTo>
                <a:cubicBezTo>
                  <a:pt x="15587" y="6137"/>
                  <a:pt x="15581" y="6131"/>
                  <a:pt x="15581" y="6125"/>
                </a:cubicBezTo>
                <a:cubicBezTo>
                  <a:pt x="15581" y="6119"/>
                  <a:pt x="15587" y="6119"/>
                  <a:pt x="15587" y="6113"/>
                </a:cubicBezTo>
                <a:cubicBezTo>
                  <a:pt x="15587" y="6095"/>
                  <a:pt x="15587" y="6095"/>
                  <a:pt x="15587" y="6095"/>
                </a:cubicBezTo>
                <a:cubicBezTo>
                  <a:pt x="15587" y="6089"/>
                  <a:pt x="15592" y="6083"/>
                  <a:pt x="15587" y="6077"/>
                </a:cubicBezTo>
                <a:cubicBezTo>
                  <a:pt x="15587" y="6071"/>
                  <a:pt x="15587" y="6071"/>
                  <a:pt x="15581" y="6065"/>
                </a:cubicBezTo>
                <a:cubicBezTo>
                  <a:pt x="15581" y="6060"/>
                  <a:pt x="15575" y="6054"/>
                  <a:pt x="15575" y="6048"/>
                </a:cubicBezTo>
                <a:cubicBezTo>
                  <a:pt x="15575" y="5988"/>
                  <a:pt x="15575" y="5988"/>
                  <a:pt x="15575" y="5988"/>
                </a:cubicBezTo>
                <a:cubicBezTo>
                  <a:pt x="15587" y="5988"/>
                  <a:pt x="15592" y="5988"/>
                  <a:pt x="15604" y="5988"/>
                </a:cubicBezTo>
                <a:cubicBezTo>
                  <a:pt x="15610" y="5988"/>
                  <a:pt x="15616" y="5988"/>
                  <a:pt x="15616" y="5988"/>
                </a:cubicBezTo>
                <a:cubicBezTo>
                  <a:pt x="15616" y="5983"/>
                  <a:pt x="15616" y="5976"/>
                  <a:pt x="15616" y="5971"/>
                </a:cubicBezTo>
                <a:cubicBezTo>
                  <a:pt x="15616" y="5971"/>
                  <a:pt x="15616" y="5965"/>
                  <a:pt x="15616" y="5959"/>
                </a:cubicBezTo>
                <a:cubicBezTo>
                  <a:pt x="15622" y="5959"/>
                  <a:pt x="15622" y="5953"/>
                  <a:pt x="15628" y="5953"/>
                </a:cubicBezTo>
                <a:cubicBezTo>
                  <a:pt x="15628" y="5947"/>
                  <a:pt x="15634" y="5953"/>
                  <a:pt x="15640" y="5953"/>
                </a:cubicBezTo>
                <a:cubicBezTo>
                  <a:pt x="15640" y="5947"/>
                  <a:pt x="15646" y="5941"/>
                  <a:pt x="15652" y="5941"/>
                </a:cubicBezTo>
                <a:cubicBezTo>
                  <a:pt x="15658" y="5935"/>
                  <a:pt x="15664" y="5935"/>
                  <a:pt x="15670" y="5929"/>
                </a:cubicBezTo>
                <a:cubicBezTo>
                  <a:pt x="15670" y="5923"/>
                  <a:pt x="15670" y="5911"/>
                  <a:pt x="15664" y="5905"/>
                </a:cubicBezTo>
                <a:cubicBezTo>
                  <a:pt x="15658" y="5899"/>
                  <a:pt x="15652" y="5899"/>
                  <a:pt x="15640" y="5899"/>
                </a:cubicBezTo>
                <a:cubicBezTo>
                  <a:pt x="15634" y="5899"/>
                  <a:pt x="15628" y="5899"/>
                  <a:pt x="15616" y="5899"/>
                </a:cubicBezTo>
                <a:cubicBezTo>
                  <a:pt x="15610" y="5899"/>
                  <a:pt x="15610" y="5905"/>
                  <a:pt x="15604" y="5899"/>
                </a:cubicBezTo>
                <a:cubicBezTo>
                  <a:pt x="15598" y="5899"/>
                  <a:pt x="15598" y="5894"/>
                  <a:pt x="15592" y="5894"/>
                </a:cubicBezTo>
                <a:cubicBezTo>
                  <a:pt x="15587" y="5894"/>
                  <a:pt x="15581" y="5894"/>
                  <a:pt x="15581" y="5888"/>
                </a:cubicBezTo>
                <a:cubicBezTo>
                  <a:pt x="15581" y="5882"/>
                  <a:pt x="15581" y="5882"/>
                  <a:pt x="15581" y="5876"/>
                </a:cubicBezTo>
                <a:cubicBezTo>
                  <a:pt x="15581" y="5870"/>
                  <a:pt x="15581" y="5870"/>
                  <a:pt x="15581" y="5864"/>
                </a:cubicBezTo>
                <a:cubicBezTo>
                  <a:pt x="15581" y="5858"/>
                  <a:pt x="15569" y="5858"/>
                  <a:pt x="15569" y="5858"/>
                </a:cubicBezTo>
                <a:cubicBezTo>
                  <a:pt x="15563" y="5846"/>
                  <a:pt x="15563" y="5840"/>
                  <a:pt x="15557" y="5834"/>
                </a:cubicBezTo>
                <a:cubicBezTo>
                  <a:pt x="15557" y="5828"/>
                  <a:pt x="15551" y="5834"/>
                  <a:pt x="15545" y="5828"/>
                </a:cubicBezTo>
                <a:cubicBezTo>
                  <a:pt x="15545" y="5828"/>
                  <a:pt x="15539" y="5828"/>
                  <a:pt x="15533" y="5828"/>
                </a:cubicBezTo>
                <a:cubicBezTo>
                  <a:pt x="15533" y="5828"/>
                  <a:pt x="15533" y="5834"/>
                  <a:pt x="15533" y="5840"/>
                </a:cubicBezTo>
                <a:cubicBezTo>
                  <a:pt x="15527" y="5846"/>
                  <a:pt x="15527" y="5846"/>
                  <a:pt x="15521" y="5852"/>
                </a:cubicBezTo>
                <a:cubicBezTo>
                  <a:pt x="15515" y="5852"/>
                  <a:pt x="15515" y="5858"/>
                  <a:pt x="15510" y="5864"/>
                </a:cubicBezTo>
                <a:cubicBezTo>
                  <a:pt x="15504" y="5864"/>
                  <a:pt x="15498" y="5864"/>
                  <a:pt x="15492" y="5870"/>
                </a:cubicBezTo>
                <a:cubicBezTo>
                  <a:pt x="15486" y="5870"/>
                  <a:pt x="15480" y="5876"/>
                  <a:pt x="15480" y="5882"/>
                </a:cubicBezTo>
                <a:cubicBezTo>
                  <a:pt x="15474" y="5882"/>
                  <a:pt x="15468" y="5888"/>
                  <a:pt x="15468" y="5888"/>
                </a:cubicBezTo>
                <a:cubicBezTo>
                  <a:pt x="15462" y="5894"/>
                  <a:pt x="15462" y="5899"/>
                  <a:pt x="15456" y="5899"/>
                </a:cubicBezTo>
                <a:cubicBezTo>
                  <a:pt x="15456" y="5905"/>
                  <a:pt x="15456" y="5911"/>
                  <a:pt x="15456" y="5911"/>
                </a:cubicBezTo>
                <a:cubicBezTo>
                  <a:pt x="15456" y="5917"/>
                  <a:pt x="15450" y="5923"/>
                  <a:pt x="15450" y="5923"/>
                </a:cubicBezTo>
                <a:cubicBezTo>
                  <a:pt x="15450" y="5929"/>
                  <a:pt x="15444" y="5929"/>
                  <a:pt x="15438" y="5935"/>
                </a:cubicBezTo>
                <a:cubicBezTo>
                  <a:pt x="15432" y="5941"/>
                  <a:pt x="15432" y="5941"/>
                  <a:pt x="15426" y="5947"/>
                </a:cubicBezTo>
                <a:cubicBezTo>
                  <a:pt x="15426" y="5953"/>
                  <a:pt x="15426" y="5959"/>
                  <a:pt x="15421" y="5959"/>
                </a:cubicBezTo>
                <a:cubicBezTo>
                  <a:pt x="15415" y="5959"/>
                  <a:pt x="15415" y="5965"/>
                  <a:pt x="15409" y="5965"/>
                </a:cubicBezTo>
                <a:cubicBezTo>
                  <a:pt x="15397" y="5971"/>
                  <a:pt x="15385" y="5965"/>
                  <a:pt x="15373" y="5971"/>
                </a:cubicBezTo>
                <a:cubicBezTo>
                  <a:pt x="15367" y="5971"/>
                  <a:pt x="15367" y="5976"/>
                  <a:pt x="15361" y="5983"/>
                </a:cubicBezTo>
                <a:cubicBezTo>
                  <a:pt x="15355" y="5983"/>
                  <a:pt x="15355" y="5988"/>
                  <a:pt x="15349" y="5988"/>
                </a:cubicBezTo>
                <a:cubicBezTo>
                  <a:pt x="15344" y="5994"/>
                  <a:pt x="15344" y="6000"/>
                  <a:pt x="15344" y="6006"/>
                </a:cubicBezTo>
                <a:cubicBezTo>
                  <a:pt x="15337" y="6006"/>
                  <a:pt x="15344" y="6012"/>
                  <a:pt x="15337" y="6018"/>
                </a:cubicBezTo>
                <a:cubicBezTo>
                  <a:pt x="15332" y="6018"/>
                  <a:pt x="15332" y="6018"/>
                  <a:pt x="15326" y="6024"/>
                </a:cubicBezTo>
                <a:cubicBezTo>
                  <a:pt x="15320" y="6024"/>
                  <a:pt x="15320" y="6030"/>
                  <a:pt x="15314" y="6030"/>
                </a:cubicBezTo>
                <a:cubicBezTo>
                  <a:pt x="15314" y="6036"/>
                  <a:pt x="15308" y="6036"/>
                  <a:pt x="15302" y="6036"/>
                </a:cubicBezTo>
                <a:cubicBezTo>
                  <a:pt x="15302" y="6042"/>
                  <a:pt x="15302" y="6048"/>
                  <a:pt x="15296" y="6048"/>
                </a:cubicBezTo>
                <a:cubicBezTo>
                  <a:pt x="15290" y="6054"/>
                  <a:pt x="15284" y="6054"/>
                  <a:pt x="15278" y="6054"/>
                </a:cubicBezTo>
                <a:cubicBezTo>
                  <a:pt x="15278" y="6060"/>
                  <a:pt x="15272" y="6060"/>
                  <a:pt x="15272" y="6060"/>
                </a:cubicBezTo>
                <a:cubicBezTo>
                  <a:pt x="15260" y="6060"/>
                  <a:pt x="15255" y="6060"/>
                  <a:pt x="15249" y="6060"/>
                </a:cubicBezTo>
                <a:cubicBezTo>
                  <a:pt x="15249" y="6119"/>
                  <a:pt x="15249" y="6119"/>
                  <a:pt x="15249" y="6119"/>
                </a:cubicBezTo>
                <a:cubicBezTo>
                  <a:pt x="15237" y="6119"/>
                  <a:pt x="15237" y="6113"/>
                  <a:pt x="15225" y="6113"/>
                </a:cubicBezTo>
                <a:cubicBezTo>
                  <a:pt x="15219" y="6119"/>
                  <a:pt x="15219" y="6119"/>
                  <a:pt x="15213" y="6119"/>
                </a:cubicBezTo>
                <a:cubicBezTo>
                  <a:pt x="15207" y="6125"/>
                  <a:pt x="15207" y="6119"/>
                  <a:pt x="15201" y="6119"/>
                </a:cubicBezTo>
                <a:cubicBezTo>
                  <a:pt x="15189" y="6119"/>
                  <a:pt x="15189" y="6125"/>
                  <a:pt x="15183" y="6119"/>
                </a:cubicBezTo>
                <a:cubicBezTo>
                  <a:pt x="15171" y="6119"/>
                  <a:pt x="15166" y="6113"/>
                  <a:pt x="15160" y="6101"/>
                </a:cubicBezTo>
                <a:lnTo>
                  <a:pt x="15148" y="6095"/>
                </a:lnTo>
                <a:close/>
                <a:moveTo>
                  <a:pt x="14543" y="6267"/>
                </a:moveTo>
                <a:lnTo>
                  <a:pt x="14543" y="6267"/>
                </a:lnTo>
                <a:cubicBezTo>
                  <a:pt x="14543" y="6273"/>
                  <a:pt x="14543" y="6279"/>
                  <a:pt x="14543" y="6285"/>
                </a:cubicBezTo>
                <a:cubicBezTo>
                  <a:pt x="14549" y="6297"/>
                  <a:pt x="14555" y="6303"/>
                  <a:pt x="14561" y="6309"/>
                </a:cubicBezTo>
                <a:cubicBezTo>
                  <a:pt x="14567" y="6320"/>
                  <a:pt x="14567" y="6326"/>
                  <a:pt x="14579" y="6332"/>
                </a:cubicBezTo>
                <a:cubicBezTo>
                  <a:pt x="14585" y="6344"/>
                  <a:pt x="14591" y="6350"/>
                  <a:pt x="14596" y="6356"/>
                </a:cubicBezTo>
                <a:cubicBezTo>
                  <a:pt x="14602" y="6362"/>
                  <a:pt x="14602" y="6362"/>
                  <a:pt x="14602" y="6368"/>
                </a:cubicBezTo>
                <a:cubicBezTo>
                  <a:pt x="14608" y="6368"/>
                  <a:pt x="14614" y="6368"/>
                  <a:pt x="14614" y="6368"/>
                </a:cubicBezTo>
                <a:cubicBezTo>
                  <a:pt x="14620" y="6374"/>
                  <a:pt x="14620" y="6380"/>
                  <a:pt x="14626" y="6380"/>
                </a:cubicBezTo>
                <a:cubicBezTo>
                  <a:pt x="14626" y="6386"/>
                  <a:pt x="14626" y="6392"/>
                  <a:pt x="14626" y="6392"/>
                </a:cubicBezTo>
                <a:cubicBezTo>
                  <a:pt x="14632" y="6397"/>
                  <a:pt x="14632" y="6397"/>
                  <a:pt x="14638" y="6403"/>
                </a:cubicBezTo>
                <a:cubicBezTo>
                  <a:pt x="14638" y="6409"/>
                  <a:pt x="14644" y="6403"/>
                  <a:pt x="14650" y="6403"/>
                </a:cubicBezTo>
                <a:cubicBezTo>
                  <a:pt x="14650" y="6356"/>
                  <a:pt x="14650" y="6356"/>
                  <a:pt x="14650" y="6356"/>
                </a:cubicBezTo>
                <a:cubicBezTo>
                  <a:pt x="14644" y="6356"/>
                  <a:pt x="14638" y="6356"/>
                  <a:pt x="14638" y="6350"/>
                </a:cubicBezTo>
                <a:cubicBezTo>
                  <a:pt x="14632" y="6350"/>
                  <a:pt x="14632" y="6344"/>
                  <a:pt x="14626" y="6344"/>
                </a:cubicBezTo>
                <a:cubicBezTo>
                  <a:pt x="14620" y="6338"/>
                  <a:pt x="14614" y="6338"/>
                  <a:pt x="14614" y="6338"/>
                </a:cubicBezTo>
                <a:cubicBezTo>
                  <a:pt x="14608" y="6338"/>
                  <a:pt x="14602" y="6338"/>
                  <a:pt x="14596" y="6338"/>
                </a:cubicBezTo>
                <a:cubicBezTo>
                  <a:pt x="14591" y="6338"/>
                  <a:pt x="14591" y="6332"/>
                  <a:pt x="14585" y="6326"/>
                </a:cubicBezTo>
                <a:cubicBezTo>
                  <a:pt x="14585" y="6320"/>
                  <a:pt x="14579" y="6320"/>
                  <a:pt x="14579" y="6315"/>
                </a:cubicBezTo>
                <a:cubicBezTo>
                  <a:pt x="14579" y="6315"/>
                  <a:pt x="14579" y="6309"/>
                  <a:pt x="14579" y="6303"/>
                </a:cubicBezTo>
                <a:cubicBezTo>
                  <a:pt x="14573" y="6297"/>
                  <a:pt x="14579" y="6291"/>
                  <a:pt x="14579" y="6279"/>
                </a:cubicBezTo>
                <a:cubicBezTo>
                  <a:pt x="14579" y="6273"/>
                  <a:pt x="14579" y="6267"/>
                  <a:pt x="14573" y="6261"/>
                </a:cubicBezTo>
                <a:cubicBezTo>
                  <a:pt x="14567" y="6249"/>
                  <a:pt x="14561" y="6249"/>
                  <a:pt x="14549" y="6249"/>
                </a:cubicBezTo>
                <a:cubicBezTo>
                  <a:pt x="14543" y="6261"/>
                  <a:pt x="14543" y="6261"/>
                  <a:pt x="14543" y="6261"/>
                </a:cubicBezTo>
                <a:cubicBezTo>
                  <a:pt x="14543" y="6261"/>
                  <a:pt x="14543" y="6261"/>
                  <a:pt x="14543" y="6267"/>
                </a:cubicBezTo>
                <a:close/>
                <a:moveTo>
                  <a:pt x="14454" y="6137"/>
                </a:moveTo>
                <a:lnTo>
                  <a:pt x="14454" y="6137"/>
                </a:lnTo>
                <a:cubicBezTo>
                  <a:pt x="14460" y="6149"/>
                  <a:pt x="14466" y="6154"/>
                  <a:pt x="14472" y="6166"/>
                </a:cubicBezTo>
                <a:cubicBezTo>
                  <a:pt x="14478" y="6166"/>
                  <a:pt x="14484" y="6172"/>
                  <a:pt x="14490" y="6178"/>
                </a:cubicBezTo>
                <a:cubicBezTo>
                  <a:pt x="14490" y="6178"/>
                  <a:pt x="14496" y="6178"/>
                  <a:pt x="14502" y="6184"/>
                </a:cubicBezTo>
                <a:cubicBezTo>
                  <a:pt x="14502" y="6190"/>
                  <a:pt x="14507" y="6196"/>
                  <a:pt x="14507" y="6202"/>
                </a:cubicBezTo>
                <a:lnTo>
                  <a:pt x="14507" y="6196"/>
                </a:lnTo>
                <a:cubicBezTo>
                  <a:pt x="14507" y="6184"/>
                  <a:pt x="14507" y="6184"/>
                  <a:pt x="14507" y="6184"/>
                </a:cubicBezTo>
                <a:cubicBezTo>
                  <a:pt x="14507" y="6178"/>
                  <a:pt x="14507" y="6166"/>
                  <a:pt x="14507" y="6160"/>
                </a:cubicBezTo>
                <a:cubicBezTo>
                  <a:pt x="14502" y="6154"/>
                  <a:pt x="14496" y="6154"/>
                  <a:pt x="14496" y="6154"/>
                </a:cubicBezTo>
                <a:cubicBezTo>
                  <a:pt x="14484" y="6142"/>
                  <a:pt x="14484" y="6137"/>
                  <a:pt x="14472" y="6131"/>
                </a:cubicBezTo>
                <a:cubicBezTo>
                  <a:pt x="14472" y="6131"/>
                  <a:pt x="14466" y="6131"/>
                  <a:pt x="14460" y="6125"/>
                </a:cubicBezTo>
                <a:cubicBezTo>
                  <a:pt x="14460" y="6131"/>
                  <a:pt x="14454" y="6131"/>
                  <a:pt x="14454" y="6137"/>
                </a:cubicBezTo>
                <a:cubicBezTo>
                  <a:pt x="14454" y="6142"/>
                  <a:pt x="14454" y="6149"/>
                  <a:pt x="14454" y="6149"/>
                </a:cubicBezTo>
                <a:lnTo>
                  <a:pt x="14454" y="6137"/>
                </a:lnTo>
                <a:close/>
                <a:moveTo>
                  <a:pt x="14413" y="6065"/>
                </a:moveTo>
                <a:lnTo>
                  <a:pt x="14413" y="6065"/>
                </a:lnTo>
                <a:cubicBezTo>
                  <a:pt x="14413" y="6060"/>
                  <a:pt x="14407" y="6060"/>
                  <a:pt x="14407" y="6054"/>
                </a:cubicBezTo>
                <a:cubicBezTo>
                  <a:pt x="14395" y="6042"/>
                  <a:pt x="14395" y="6042"/>
                  <a:pt x="14395" y="6042"/>
                </a:cubicBezTo>
                <a:cubicBezTo>
                  <a:pt x="14395" y="6048"/>
                  <a:pt x="14395" y="6054"/>
                  <a:pt x="14395" y="6060"/>
                </a:cubicBezTo>
                <a:lnTo>
                  <a:pt x="14401" y="6065"/>
                </a:lnTo>
                <a:cubicBezTo>
                  <a:pt x="14401" y="6071"/>
                  <a:pt x="14401" y="6077"/>
                  <a:pt x="14401" y="6077"/>
                </a:cubicBezTo>
                <a:cubicBezTo>
                  <a:pt x="14401" y="6083"/>
                  <a:pt x="14401" y="6089"/>
                  <a:pt x="14407" y="6089"/>
                </a:cubicBezTo>
                <a:cubicBezTo>
                  <a:pt x="14413" y="6095"/>
                  <a:pt x="14419" y="6095"/>
                  <a:pt x="14430" y="6095"/>
                </a:cubicBezTo>
                <a:cubicBezTo>
                  <a:pt x="14430" y="6083"/>
                  <a:pt x="14430" y="6083"/>
                  <a:pt x="14430" y="6083"/>
                </a:cubicBezTo>
                <a:cubicBezTo>
                  <a:pt x="14424" y="6077"/>
                  <a:pt x="14413" y="6071"/>
                  <a:pt x="14413" y="6065"/>
                </a:cubicBezTo>
                <a:close/>
                <a:moveTo>
                  <a:pt x="14430" y="5935"/>
                </a:moveTo>
                <a:lnTo>
                  <a:pt x="14430" y="5935"/>
                </a:lnTo>
                <a:cubicBezTo>
                  <a:pt x="14424" y="5935"/>
                  <a:pt x="14424" y="5935"/>
                  <a:pt x="14419" y="5935"/>
                </a:cubicBezTo>
                <a:cubicBezTo>
                  <a:pt x="14413" y="5929"/>
                  <a:pt x="14413" y="5929"/>
                  <a:pt x="14407" y="5923"/>
                </a:cubicBezTo>
                <a:cubicBezTo>
                  <a:pt x="14407" y="5923"/>
                  <a:pt x="14401" y="5923"/>
                  <a:pt x="14395" y="5923"/>
                </a:cubicBezTo>
                <a:cubicBezTo>
                  <a:pt x="14389" y="5917"/>
                  <a:pt x="14383" y="5905"/>
                  <a:pt x="14371" y="5905"/>
                </a:cubicBezTo>
                <a:cubicBezTo>
                  <a:pt x="14371" y="5905"/>
                  <a:pt x="14365" y="5899"/>
                  <a:pt x="14359" y="5899"/>
                </a:cubicBezTo>
                <a:lnTo>
                  <a:pt x="14353" y="5905"/>
                </a:lnTo>
                <a:cubicBezTo>
                  <a:pt x="14353" y="5911"/>
                  <a:pt x="14347" y="5911"/>
                  <a:pt x="14353" y="5917"/>
                </a:cubicBezTo>
                <a:cubicBezTo>
                  <a:pt x="14353" y="5923"/>
                  <a:pt x="14359" y="5929"/>
                  <a:pt x="14359" y="5941"/>
                </a:cubicBezTo>
                <a:cubicBezTo>
                  <a:pt x="14365" y="5941"/>
                  <a:pt x="14371" y="5947"/>
                  <a:pt x="14371" y="5953"/>
                </a:cubicBezTo>
                <a:cubicBezTo>
                  <a:pt x="14377" y="5953"/>
                  <a:pt x="14383" y="5959"/>
                  <a:pt x="14383" y="5965"/>
                </a:cubicBezTo>
                <a:cubicBezTo>
                  <a:pt x="14389" y="5971"/>
                  <a:pt x="14395" y="5971"/>
                  <a:pt x="14395" y="5976"/>
                </a:cubicBezTo>
                <a:cubicBezTo>
                  <a:pt x="14401" y="5983"/>
                  <a:pt x="14401" y="5983"/>
                  <a:pt x="14407" y="5988"/>
                </a:cubicBezTo>
                <a:cubicBezTo>
                  <a:pt x="14413" y="5994"/>
                  <a:pt x="14424" y="5994"/>
                  <a:pt x="14430" y="5994"/>
                </a:cubicBezTo>
                <a:cubicBezTo>
                  <a:pt x="14436" y="6000"/>
                  <a:pt x="14436" y="6000"/>
                  <a:pt x="14442" y="6006"/>
                </a:cubicBezTo>
                <a:cubicBezTo>
                  <a:pt x="14448" y="6012"/>
                  <a:pt x="14448" y="6012"/>
                  <a:pt x="14448" y="6018"/>
                </a:cubicBezTo>
                <a:cubicBezTo>
                  <a:pt x="14454" y="6024"/>
                  <a:pt x="14460" y="6024"/>
                  <a:pt x="14460" y="6030"/>
                </a:cubicBezTo>
                <a:cubicBezTo>
                  <a:pt x="14466" y="6036"/>
                  <a:pt x="14466" y="6042"/>
                  <a:pt x="14472" y="6054"/>
                </a:cubicBezTo>
                <a:cubicBezTo>
                  <a:pt x="14472" y="6060"/>
                  <a:pt x="14472" y="6065"/>
                  <a:pt x="14478" y="6065"/>
                </a:cubicBezTo>
                <a:cubicBezTo>
                  <a:pt x="14478" y="6071"/>
                  <a:pt x="14478" y="6077"/>
                  <a:pt x="14484" y="6077"/>
                </a:cubicBezTo>
                <a:cubicBezTo>
                  <a:pt x="14484" y="6077"/>
                  <a:pt x="14490" y="6083"/>
                  <a:pt x="14496" y="6083"/>
                </a:cubicBezTo>
                <a:cubicBezTo>
                  <a:pt x="14496" y="6083"/>
                  <a:pt x="14502" y="6083"/>
                  <a:pt x="14507" y="6083"/>
                </a:cubicBezTo>
                <a:lnTo>
                  <a:pt x="14513" y="6083"/>
                </a:lnTo>
                <a:cubicBezTo>
                  <a:pt x="14525" y="6089"/>
                  <a:pt x="14531" y="6095"/>
                  <a:pt x="14531" y="6107"/>
                </a:cubicBezTo>
                <a:cubicBezTo>
                  <a:pt x="14537" y="6113"/>
                  <a:pt x="14543" y="6119"/>
                  <a:pt x="14543" y="6125"/>
                </a:cubicBezTo>
                <a:cubicBezTo>
                  <a:pt x="14543" y="6137"/>
                  <a:pt x="14543" y="6142"/>
                  <a:pt x="14543" y="6149"/>
                </a:cubicBezTo>
                <a:cubicBezTo>
                  <a:pt x="14543" y="6160"/>
                  <a:pt x="14543" y="6160"/>
                  <a:pt x="14543" y="6160"/>
                </a:cubicBezTo>
                <a:cubicBezTo>
                  <a:pt x="14543" y="6166"/>
                  <a:pt x="14549" y="6166"/>
                  <a:pt x="14549" y="6172"/>
                </a:cubicBezTo>
                <a:cubicBezTo>
                  <a:pt x="14555" y="6184"/>
                  <a:pt x="14567" y="6184"/>
                  <a:pt x="14573" y="6190"/>
                </a:cubicBezTo>
                <a:cubicBezTo>
                  <a:pt x="14585" y="6202"/>
                  <a:pt x="14591" y="6208"/>
                  <a:pt x="14596" y="6214"/>
                </a:cubicBezTo>
                <a:cubicBezTo>
                  <a:pt x="14602" y="6214"/>
                  <a:pt x="14602" y="6220"/>
                  <a:pt x="14608" y="6220"/>
                </a:cubicBezTo>
                <a:cubicBezTo>
                  <a:pt x="14614" y="6231"/>
                  <a:pt x="14620" y="6237"/>
                  <a:pt x="14626" y="6243"/>
                </a:cubicBezTo>
                <a:cubicBezTo>
                  <a:pt x="14632" y="6255"/>
                  <a:pt x="14638" y="6255"/>
                  <a:pt x="14644" y="6267"/>
                </a:cubicBezTo>
                <a:cubicBezTo>
                  <a:pt x="14650" y="6273"/>
                  <a:pt x="14656" y="6279"/>
                  <a:pt x="14656" y="6291"/>
                </a:cubicBezTo>
                <a:cubicBezTo>
                  <a:pt x="14656" y="6297"/>
                  <a:pt x="14656" y="6309"/>
                  <a:pt x="14656" y="6315"/>
                </a:cubicBezTo>
                <a:cubicBezTo>
                  <a:pt x="14662" y="6320"/>
                  <a:pt x="14662" y="6320"/>
                  <a:pt x="14662" y="6326"/>
                </a:cubicBezTo>
                <a:cubicBezTo>
                  <a:pt x="14668" y="6338"/>
                  <a:pt x="14673" y="6344"/>
                  <a:pt x="14673" y="6350"/>
                </a:cubicBezTo>
                <a:cubicBezTo>
                  <a:pt x="14679" y="6356"/>
                  <a:pt x="14685" y="6356"/>
                  <a:pt x="14685" y="6362"/>
                </a:cubicBezTo>
                <a:cubicBezTo>
                  <a:pt x="14691" y="6368"/>
                  <a:pt x="14697" y="6368"/>
                  <a:pt x="14697" y="6374"/>
                </a:cubicBezTo>
                <a:cubicBezTo>
                  <a:pt x="14703" y="6380"/>
                  <a:pt x="14709" y="6380"/>
                  <a:pt x="14709" y="6386"/>
                </a:cubicBezTo>
                <a:cubicBezTo>
                  <a:pt x="14715" y="6392"/>
                  <a:pt x="14715" y="6397"/>
                  <a:pt x="14721" y="6397"/>
                </a:cubicBezTo>
                <a:cubicBezTo>
                  <a:pt x="14727" y="6409"/>
                  <a:pt x="14733" y="6409"/>
                  <a:pt x="14745" y="6421"/>
                </a:cubicBezTo>
                <a:cubicBezTo>
                  <a:pt x="14751" y="6427"/>
                  <a:pt x="14757" y="6433"/>
                  <a:pt x="14762" y="6439"/>
                </a:cubicBezTo>
                <a:cubicBezTo>
                  <a:pt x="14768" y="6445"/>
                  <a:pt x="14774" y="6445"/>
                  <a:pt x="14774" y="6451"/>
                </a:cubicBezTo>
                <a:cubicBezTo>
                  <a:pt x="14780" y="6457"/>
                  <a:pt x="14780" y="6463"/>
                  <a:pt x="14780" y="6463"/>
                </a:cubicBezTo>
                <a:cubicBezTo>
                  <a:pt x="14786" y="6475"/>
                  <a:pt x="14798" y="6480"/>
                  <a:pt x="14804" y="6486"/>
                </a:cubicBezTo>
                <a:cubicBezTo>
                  <a:pt x="14816" y="6492"/>
                  <a:pt x="14822" y="6498"/>
                  <a:pt x="14828" y="6504"/>
                </a:cubicBezTo>
                <a:cubicBezTo>
                  <a:pt x="14828" y="6510"/>
                  <a:pt x="14834" y="6510"/>
                  <a:pt x="14839" y="6510"/>
                </a:cubicBezTo>
                <a:cubicBezTo>
                  <a:pt x="14839" y="6516"/>
                  <a:pt x="14839" y="6522"/>
                  <a:pt x="14839" y="6522"/>
                </a:cubicBezTo>
                <a:cubicBezTo>
                  <a:pt x="14846" y="6522"/>
                  <a:pt x="14851" y="6516"/>
                  <a:pt x="14851" y="6516"/>
                </a:cubicBezTo>
                <a:cubicBezTo>
                  <a:pt x="14857" y="6516"/>
                  <a:pt x="14863" y="6516"/>
                  <a:pt x="14863" y="6516"/>
                </a:cubicBezTo>
                <a:cubicBezTo>
                  <a:pt x="14875" y="6516"/>
                  <a:pt x="14881" y="6516"/>
                  <a:pt x="14893" y="6516"/>
                </a:cubicBezTo>
                <a:cubicBezTo>
                  <a:pt x="14899" y="6516"/>
                  <a:pt x="14905" y="6516"/>
                  <a:pt x="14911" y="6516"/>
                </a:cubicBezTo>
                <a:cubicBezTo>
                  <a:pt x="14917" y="6516"/>
                  <a:pt x="14923" y="6510"/>
                  <a:pt x="14923" y="6504"/>
                </a:cubicBezTo>
                <a:cubicBezTo>
                  <a:pt x="14928" y="6498"/>
                  <a:pt x="14934" y="6498"/>
                  <a:pt x="14934" y="6492"/>
                </a:cubicBezTo>
                <a:cubicBezTo>
                  <a:pt x="14934" y="6480"/>
                  <a:pt x="14934" y="6480"/>
                  <a:pt x="14934" y="6480"/>
                </a:cubicBezTo>
                <a:cubicBezTo>
                  <a:pt x="14934" y="6469"/>
                  <a:pt x="14928" y="6463"/>
                  <a:pt x="14934" y="6445"/>
                </a:cubicBezTo>
                <a:cubicBezTo>
                  <a:pt x="14934" y="6445"/>
                  <a:pt x="14934" y="6439"/>
                  <a:pt x="14934" y="6433"/>
                </a:cubicBezTo>
                <a:cubicBezTo>
                  <a:pt x="14934" y="6427"/>
                  <a:pt x="14940" y="6421"/>
                  <a:pt x="14940" y="6415"/>
                </a:cubicBezTo>
                <a:cubicBezTo>
                  <a:pt x="14940" y="6403"/>
                  <a:pt x="14940" y="6403"/>
                  <a:pt x="14940" y="6403"/>
                </a:cubicBezTo>
                <a:cubicBezTo>
                  <a:pt x="14940" y="6397"/>
                  <a:pt x="14940" y="6392"/>
                  <a:pt x="14946" y="6392"/>
                </a:cubicBezTo>
                <a:cubicBezTo>
                  <a:pt x="14946" y="6386"/>
                  <a:pt x="14952" y="6380"/>
                  <a:pt x="14958" y="6380"/>
                </a:cubicBezTo>
                <a:cubicBezTo>
                  <a:pt x="14964" y="6380"/>
                  <a:pt x="14970" y="6380"/>
                  <a:pt x="14976" y="6380"/>
                </a:cubicBezTo>
                <a:cubicBezTo>
                  <a:pt x="14982" y="6380"/>
                  <a:pt x="14982" y="6386"/>
                  <a:pt x="14988" y="6386"/>
                </a:cubicBezTo>
                <a:cubicBezTo>
                  <a:pt x="14994" y="6386"/>
                  <a:pt x="14994" y="6380"/>
                  <a:pt x="15000" y="6380"/>
                </a:cubicBezTo>
                <a:cubicBezTo>
                  <a:pt x="15000" y="6374"/>
                  <a:pt x="15000" y="6368"/>
                  <a:pt x="15000" y="6368"/>
                </a:cubicBezTo>
                <a:cubicBezTo>
                  <a:pt x="15000" y="6362"/>
                  <a:pt x="14994" y="6356"/>
                  <a:pt x="14988" y="6350"/>
                </a:cubicBezTo>
                <a:cubicBezTo>
                  <a:pt x="14988" y="6350"/>
                  <a:pt x="14982" y="6344"/>
                  <a:pt x="14976" y="6344"/>
                </a:cubicBezTo>
                <a:cubicBezTo>
                  <a:pt x="14976" y="6338"/>
                  <a:pt x="14970" y="6344"/>
                  <a:pt x="14964" y="6344"/>
                </a:cubicBezTo>
                <a:cubicBezTo>
                  <a:pt x="14964" y="6338"/>
                  <a:pt x="14958" y="6338"/>
                  <a:pt x="14958" y="6338"/>
                </a:cubicBezTo>
                <a:cubicBezTo>
                  <a:pt x="14958" y="6332"/>
                  <a:pt x="14952" y="6326"/>
                  <a:pt x="14958" y="6326"/>
                </a:cubicBezTo>
                <a:cubicBezTo>
                  <a:pt x="14958" y="6320"/>
                  <a:pt x="14964" y="6315"/>
                  <a:pt x="14964" y="6315"/>
                </a:cubicBezTo>
                <a:cubicBezTo>
                  <a:pt x="14964" y="6309"/>
                  <a:pt x="14964" y="6303"/>
                  <a:pt x="14964" y="6303"/>
                </a:cubicBezTo>
                <a:cubicBezTo>
                  <a:pt x="14958" y="6297"/>
                  <a:pt x="14952" y="6297"/>
                  <a:pt x="14952" y="6297"/>
                </a:cubicBezTo>
                <a:cubicBezTo>
                  <a:pt x="14946" y="6297"/>
                  <a:pt x="14940" y="6291"/>
                  <a:pt x="14940" y="6291"/>
                </a:cubicBezTo>
                <a:cubicBezTo>
                  <a:pt x="14934" y="6291"/>
                  <a:pt x="14928" y="6291"/>
                  <a:pt x="14923" y="6291"/>
                </a:cubicBezTo>
                <a:cubicBezTo>
                  <a:pt x="14917" y="6291"/>
                  <a:pt x="14917" y="6291"/>
                  <a:pt x="14911" y="6291"/>
                </a:cubicBezTo>
                <a:cubicBezTo>
                  <a:pt x="14905" y="6291"/>
                  <a:pt x="14899" y="6291"/>
                  <a:pt x="14899" y="6297"/>
                </a:cubicBezTo>
                <a:cubicBezTo>
                  <a:pt x="14893" y="6297"/>
                  <a:pt x="14899" y="6303"/>
                  <a:pt x="14893" y="6309"/>
                </a:cubicBezTo>
                <a:cubicBezTo>
                  <a:pt x="14893" y="6309"/>
                  <a:pt x="14893" y="6315"/>
                  <a:pt x="14893" y="6320"/>
                </a:cubicBezTo>
                <a:cubicBezTo>
                  <a:pt x="14863" y="6320"/>
                  <a:pt x="14863" y="6320"/>
                  <a:pt x="14863" y="6320"/>
                </a:cubicBezTo>
                <a:cubicBezTo>
                  <a:pt x="14863" y="6309"/>
                  <a:pt x="14857" y="6303"/>
                  <a:pt x="14857" y="6297"/>
                </a:cubicBezTo>
                <a:cubicBezTo>
                  <a:pt x="14857" y="6285"/>
                  <a:pt x="14863" y="6279"/>
                  <a:pt x="14863" y="6273"/>
                </a:cubicBezTo>
                <a:cubicBezTo>
                  <a:pt x="14857" y="6273"/>
                  <a:pt x="14857" y="6267"/>
                  <a:pt x="14851" y="6267"/>
                </a:cubicBezTo>
                <a:cubicBezTo>
                  <a:pt x="14839" y="6267"/>
                  <a:pt x="14839" y="6267"/>
                  <a:pt x="14839" y="6267"/>
                </a:cubicBezTo>
                <a:cubicBezTo>
                  <a:pt x="14834" y="6261"/>
                  <a:pt x="14828" y="6267"/>
                  <a:pt x="14816" y="6267"/>
                </a:cubicBezTo>
                <a:cubicBezTo>
                  <a:pt x="14810" y="6261"/>
                  <a:pt x="14810" y="6255"/>
                  <a:pt x="14804" y="6255"/>
                </a:cubicBezTo>
                <a:cubicBezTo>
                  <a:pt x="14798" y="6255"/>
                  <a:pt x="14798" y="6249"/>
                  <a:pt x="14792" y="6249"/>
                </a:cubicBezTo>
                <a:cubicBezTo>
                  <a:pt x="14786" y="6243"/>
                  <a:pt x="14780" y="6243"/>
                  <a:pt x="14780" y="6243"/>
                </a:cubicBezTo>
                <a:cubicBezTo>
                  <a:pt x="14774" y="6237"/>
                  <a:pt x="14774" y="6231"/>
                  <a:pt x="14774" y="6226"/>
                </a:cubicBezTo>
                <a:cubicBezTo>
                  <a:pt x="14774" y="6172"/>
                  <a:pt x="14774" y="6172"/>
                  <a:pt x="14774" y="6172"/>
                </a:cubicBezTo>
                <a:cubicBezTo>
                  <a:pt x="14762" y="6172"/>
                  <a:pt x="14757" y="6172"/>
                  <a:pt x="14745" y="6172"/>
                </a:cubicBezTo>
                <a:cubicBezTo>
                  <a:pt x="14739" y="6172"/>
                  <a:pt x="14739" y="6172"/>
                  <a:pt x="14733" y="6172"/>
                </a:cubicBezTo>
                <a:cubicBezTo>
                  <a:pt x="14727" y="6166"/>
                  <a:pt x="14727" y="6160"/>
                  <a:pt x="14721" y="6160"/>
                </a:cubicBezTo>
                <a:cubicBezTo>
                  <a:pt x="14721" y="6154"/>
                  <a:pt x="14715" y="6154"/>
                  <a:pt x="14709" y="6149"/>
                </a:cubicBezTo>
                <a:cubicBezTo>
                  <a:pt x="14709" y="6149"/>
                  <a:pt x="14709" y="6142"/>
                  <a:pt x="14709" y="6137"/>
                </a:cubicBezTo>
                <a:cubicBezTo>
                  <a:pt x="14703" y="6137"/>
                  <a:pt x="14703" y="6131"/>
                  <a:pt x="14703" y="6125"/>
                </a:cubicBezTo>
                <a:cubicBezTo>
                  <a:pt x="14703" y="6125"/>
                  <a:pt x="14703" y="6119"/>
                  <a:pt x="14703" y="6113"/>
                </a:cubicBezTo>
                <a:lnTo>
                  <a:pt x="14703" y="6107"/>
                </a:lnTo>
                <a:cubicBezTo>
                  <a:pt x="14703" y="6101"/>
                  <a:pt x="14697" y="6095"/>
                  <a:pt x="14691" y="6095"/>
                </a:cubicBezTo>
                <a:cubicBezTo>
                  <a:pt x="14691" y="6095"/>
                  <a:pt x="14685" y="6101"/>
                  <a:pt x="14679" y="6101"/>
                </a:cubicBezTo>
                <a:cubicBezTo>
                  <a:pt x="14668" y="6101"/>
                  <a:pt x="14668" y="6101"/>
                  <a:pt x="14668" y="6101"/>
                </a:cubicBezTo>
                <a:cubicBezTo>
                  <a:pt x="14662" y="6101"/>
                  <a:pt x="14656" y="6095"/>
                  <a:pt x="14650" y="6095"/>
                </a:cubicBezTo>
                <a:cubicBezTo>
                  <a:pt x="14644" y="6095"/>
                  <a:pt x="14638" y="6089"/>
                  <a:pt x="14632" y="6089"/>
                </a:cubicBezTo>
                <a:cubicBezTo>
                  <a:pt x="14626" y="6083"/>
                  <a:pt x="14626" y="6083"/>
                  <a:pt x="14620" y="6077"/>
                </a:cubicBezTo>
                <a:cubicBezTo>
                  <a:pt x="14620" y="6071"/>
                  <a:pt x="14620" y="6065"/>
                  <a:pt x="14620" y="6065"/>
                </a:cubicBezTo>
                <a:cubicBezTo>
                  <a:pt x="14614" y="6060"/>
                  <a:pt x="14608" y="6065"/>
                  <a:pt x="14608" y="6060"/>
                </a:cubicBezTo>
                <a:cubicBezTo>
                  <a:pt x="14602" y="6060"/>
                  <a:pt x="14602" y="6054"/>
                  <a:pt x="14596" y="6048"/>
                </a:cubicBezTo>
                <a:cubicBezTo>
                  <a:pt x="14596" y="6048"/>
                  <a:pt x="14596" y="6042"/>
                  <a:pt x="14591" y="6036"/>
                </a:cubicBezTo>
                <a:cubicBezTo>
                  <a:pt x="14585" y="6036"/>
                  <a:pt x="14585" y="6036"/>
                  <a:pt x="14579" y="6030"/>
                </a:cubicBezTo>
                <a:cubicBezTo>
                  <a:pt x="14573" y="6024"/>
                  <a:pt x="14573" y="6024"/>
                  <a:pt x="14567" y="6018"/>
                </a:cubicBezTo>
                <a:cubicBezTo>
                  <a:pt x="14561" y="6018"/>
                  <a:pt x="14555" y="6012"/>
                  <a:pt x="14555" y="6012"/>
                </a:cubicBezTo>
                <a:cubicBezTo>
                  <a:pt x="14549" y="6006"/>
                  <a:pt x="14549" y="6000"/>
                  <a:pt x="14549" y="6000"/>
                </a:cubicBezTo>
                <a:cubicBezTo>
                  <a:pt x="14543" y="5994"/>
                  <a:pt x="14531" y="5994"/>
                  <a:pt x="14525" y="5988"/>
                </a:cubicBezTo>
                <a:cubicBezTo>
                  <a:pt x="14519" y="5988"/>
                  <a:pt x="14513" y="5988"/>
                  <a:pt x="14513" y="5988"/>
                </a:cubicBezTo>
                <a:cubicBezTo>
                  <a:pt x="14513" y="5983"/>
                  <a:pt x="14513" y="5983"/>
                  <a:pt x="14507" y="5976"/>
                </a:cubicBezTo>
                <a:cubicBezTo>
                  <a:pt x="14507" y="5971"/>
                  <a:pt x="14513" y="5971"/>
                  <a:pt x="14507" y="5965"/>
                </a:cubicBezTo>
                <a:cubicBezTo>
                  <a:pt x="14507" y="5959"/>
                  <a:pt x="14502" y="5965"/>
                  <a:pt x="14502" y="5959"/>
                </a:cubicBezTo>
                <a:cubicBezTo>
                  <a:pt x="14496" y="5959"/>
                  <a:pt x="14490" y="5953"/>
                  <a:pt x="14490" y="5947"/>
                </a:cubicBezTo>
                <a:cubicBezTo>
                  <a:pt x="14484" y="5941"/>
                  <a:pt x="14478" y="5935"/>
                  <a:pt x="14472" y="5923"/>
                </a:cubicBezTo>
                <a:cubicBezTo>
                  <a:pt x="14460" y="5923"/>
                  <a:pt x="14442" y="5935"/>
                  <a:pt x="14430" y="5935"/>
                </a:cubicBezTo>
                <a:close/>
                <a:moveTo>
                  <a:pt x="15907" y="5733"/>
                </a:moveTo>
                <a:lnTo>
                  <a:pt x="15907" y="5733"/>
                </a:lnTo>
                <a:cubicBezTo>
                  <a:pt x="15895" y="5739"/>
                  <a:pt x="15889" y="5733"/>
                  <a:pt x="15883" y="5739"/>
                </a:cubicBezTo>
                <a:cubicBezTo>
                  <a:pt x="15877" y="5739"/>
                  <a:pt x="15877" y="5739"/>
                  <a:pt x="15871" y="5739"/>
                </a:cubicBezTo>
                <a:cubicBezTo>
                  <a:pt x="15871" y="5745"/>
                  <a:pt x="15877" y="5751"/>
                  <a:pt x="15871" y="5751"/>
                </a:cubicBezTo>
                <a:cubicBezTo>
                  <a:pt x="15871" y="5757"/>
                  <a:pt x="15865" y="5757"/>
                  <a:pt x="15859" y="5757"/>
                </a:cubicBezTo>
                <a:cubicBezTo>
                  <a:pt x="15859" y="5763"/>
                  <a:pt x="15853" y="5757"/>
                  <a:pt x="15847" y="5757"/>
                </a:cubicBezTo>
                <a:cubicBezTo>
                  <a:pt x="15847" y="5757"/>
                  <a:pt x="15842" y="5757"/>
                  <a:pt x="15836" y="5757"/>
                </a:cubicBezTo>
                <a:cubicBezTo>
                  <a:pt x="15836" y="5763"/>
                  <a:pt x="15830" y="5763"/>
                  <a:pt x="15824" y="5763"/>
                </a:cubicBezTo>
                <a:cubicBezTo>
                  <a:pt x="15824" y="5769"/>
                  <a:pt x="15824" y="5769"/>
                  <a:pt x="15818" y="5775"/>
                </a:cubicBezTo>
                <a:cubicBezTo>
                  <a:pt x="15818" y="5781"/>
                  <a:pt x="15812" y="5781"/>
                  <a:pt x="15812" y="5787"/>
                </a:cubicBezTo>
                <a:cubicBezTo>
                  <a:pt x="15812" y="5846"/>
                  <a:pt x="15812" y="5846"/>
                  <a:pt x="15812" y="5846"/>
                </a:cubicBezTo>
                <a:cubicBezTo>
                  <a:pt x="15824" y="5852"/>
                  <a:pt x="15824" y="5852"/>
                  <a:pt x="15824" y="5852"/>
                </a:cubicBezTo>
                <a:cubicBezTo>
                  <a:pt x="15824" y="5846"/>
                  <a:pt x="15830" y="5846"/>
                  <a:pt x="15830" y="5840"/>
                </a:cubicBezTo>
                <a:cubicBezTo>
                  <a:pt x="15830" y="5828"/>
                  <a:pt x="15830" y="5828"/>
                  <a:pt x="15830" y="5828"/>
                </a:cubicBezTo>
                <a:cubicBezTo>
                  <a:pt x="15830" y="5817"/>
                  <a:pt x="15830" y="5817"/>
                  <a:pt x="15830" y="5817"/>
                </a:cubicBezTo>
                <a:cubicBezTo>
                  <a:pt x="15830" y="5817"/>
                  <a:pt x="15830" y="5810"/>
                  <a:pt x="15830" y="5805"/>
                </a:cubicBezTo>
                <a:cubicBezTo>
                  <a:pt x="15836" y="5805"/>
                  <a:pt x="15842" y="5805"/>
                  <a:pt x="15842" y="5805"/>
                </a:cubicBezTo>
                <a:cubicBezTo>
                  <a:pt x="15847" y="5805"/>
                  <a:pt x="15847" y="5799"/>
                  <a:pt x="15853" y="5799"/>
                </a:cubicBezTo>
                <a:cubicBezTo>
                  <a:pt x="15865" y="5793"/>
                  <a:pt x="15871" y="5793"/>
                  <a:pt x="15877" y="5793"/>
                </a:cubicBezTo>
                <a:cubicBezTo>
                  <a:pt x="15895" y="5793"/>
                  <a:pt x="15901" y="5793"/>
                  <a:pt x="15913" y="5799"/>
                </a:cubicBezTo>
                <a:cubicBezTo>
                  <a:pt x="15913" y="5817"/>
                  <a:pt x="15913" y="5817"/>
                  <a:pt x="15913" y="5817"/>
                </a:cubicBezTo>
                <a:cubicBezTo>
                  <a:pt x="15913" y="5828"/>
                  <a:pt x="15913" y="5834"/>
                  <a:pt x="15913" y="5840"/>
                </a:cubicBezTo>
                <a:cubicBezTo>
                  <a:pt x="15919" y="5846"/>
                  <a:pt x="15919" y="5852"/>
                  <a:pt x="15919" y="5852"/>
                </a:cubicBezTo>
                <a:cubicBezTo>
                  <a:pt x="15925" y="5858"/>
                  <a:pt x="15930" y="5858"/>
                  <a:pt x="15930" y="5858"/>
                </a:cubicBezTo>
                <a:cubicBezTo>
                  <a:pt x="15936" y="5858"/>
                  <a:pt x="15942" y="5858"/>
                  <a:pt x="15942" y="5858"/>
                </a:cubicBezTo>
                <a:cubicBezTo>
                  <a:pt x="15948" y="5858"/>
                  <a:pt x="15948" y="5864"/>
                  <a:pt x="15954" y="5870"/>
                </a:cubicBezTo>
                <a:cubicBezTo>
                  <a:pt x="15960" y="5870"/>
                  <a:pt x="15966" y="5876"/>
                  <a:pt x="15966" y="5876"/>
                </a:cubicBezTo>
                <a:cubicBezTo>
                  <a:pt x="15972" y="5876"/>
                  <a:pt x="15978" y="5870"/>
                  <a:pt x="15984" y="5876"/>
                </a:cubicBezTo>
                <a:cubicBezTo>
                  <a:pt x="15984" y="5882"/>
                  <a:pt x="15990" y="5882"/>
                  <a:pt x="15990" y="5888"/>
                </a:cubicBezTo>
                <a:cubicBezTo>
                  <a:pt x="15996" y="5888"/>
                  <a:pt x="15990" y="5894"/>
                  <a:pt x="15990" y="5899"/>
                </a:cubicBezTo>
                <a:cubicBezTo>
                  <a:pt x="15996" y="5899"/>
                  <a:pt x="16002" y="5899"/>
                  <a:pt x="16002" y="5899"/>
                </a:cubicBezTo>
                <a:cubicBezTo>
                  <a:pt x="16008" y="5899"/>
                  <a:pt x="16008" y="5905"/>
                  <a:pt x="16014" y="5905"/>
                </a:cubicBezTo>
                <a:cubicBezTo>
                  <a:pt x="16025" y="5905"/>
                  <a:pt x="16025" y="5905"/>
                  <a:pt x="16025" y="5905"/>
                </a:cubicBezTo>
                <a:cubicBezTo>
                  <a:pt x="16025" y="5882"/>
                  <a:pt x="16025" y="5882"/>
                  <a:pt x="16025" y="5882"/>
                </a:cubicBezTo>
                <a:cubicBezTo>
                  <a:pt x="16025" y="5876"/>
                  <a:pt x="16025" y="5876"/>
                  <a:pt x="16025" y="5870"/>
                </a:cubicBezTo>
                <a:cubicBezTo>
                  <a:pt x="16019" y="5864"/>
                  <a:pt x="16014" y="5870"/>
                  <a:pt x="16014" y="5864"/>
                </a:cubicBezTo>
                <a:cubicBezTo>
                  <a:pt x="16008" y="5864"/>
                  <a:pt x="16014" y="5858"/>
                  <a:pt x="16014" y="5852"/>
                </a:cubicBezTo>
                <a:cubicBezTo>
                  <a:pt x="16008" y="5846"/>
                  <a:pt x="16008" y="5840"/>
                  <a:pt x="16008" y="5828"/>
                </a:cubicBezTo>
                <a:cubicBezTo>
                  <a:pt x="16014" y="5828"/>
                  <a:pt x="16014" y="5822"/>
                  <a:pt x="16019" y="5822"/>
                </a:cubicBezTo>
                <a:cubicBezTo>
                  <a:pt x="16025" y="5822"/>
                  <a:pt x="16025" y="5828"/>
                  <a:pt x="16031" y="5828"/>
                </a:cubicBezTo>
                <a:cubicBezTo>
                  <a:pt x="16037" y="5828"/>
                  <a:pt x="16037" y="5828"/>
                  <a:pt x="16043" y="5828"/>
                </a:cubicBezTo>
                <a:cubicBezTo>
                  <a:pt x="16049" y="5828"/>
                  <a:pt x="16049" y="5828"/>
                  <a:pt x="16055" y="5828"/>
                </a:cubicBezTo>
                <a:cubicBezTo>
                  <a:pt x="16061" y="5817"/>
                  <a:pt x="16061" y="5817"/>
                  <a:pt x="16061" y="5817"/>
                </a:cubicBezTo>
                <a:cubicBezTo>
                  <a:pt x="16049" y="5799"/>
                  <a:pt x="16049" y="5799"/>
                  <a:pt x="16049" y="5799"/>
                </a:cubicBezTo>
                <a:cubicBezTo>
                  <a:pt x="16049" y="5710"/>
                  <a:pt x="16049" y="5710"/>
                  <a:pt x="16049" y="5710"/>
                </a:cubicBezTo>
                <a:cubicBezTo>
                  <a:pt x="16049" y="5704"/>
                  <a:pt x="16049" y="5704"/>
                  <a:pt x="16049" y="5698"/>
                </a:cubicBezTo>
                <a:cubicBezTo>
                  <a:pt x="16049" y="5692"/>
                  <a:pt x="16043" y="5692"/>
                  <a:pt x="16043" y="5686"/>
                </a:cubicBezTo>
                <a:cubicBezTo>
                  <a:pt x="16037" y="5680"/>
                  <a:pt x="16031" y="5674"/>
                  <a:pt x="16025" y="5674"/>
                </a:cubicBezTo>
                <a:cubicBezTo>
                  <a:pt x="16019" y="5674"/>
                  <a:pt x="16014" y="5680"/>
                  <a:pt x="16014" y="5686"/>
                </a:cubicBezTo>
                <a:cubicBezTo>
                  <a:pt x="16008" y="5698"/>
                  <a:pt x="16008" y="5698"/>
                  <a:pt x="16008" y="5698"/>
                </a:cubicBezTo>
                <a:cubicBezTo>
                  <a:pt x="16008" y="5698"/>
                  <a:pt x="16008" y="5704"/>
                  <a:pt x="16002" y="5710"/>
                </a:cubicBezTo>
                <a:cubicBezTo>
                  <a:pt x="15996" y="5716"/>
                  <a:pt x="15990" y="5716"/>
                  <a:pt x="15978" y="5722"/>
                </a:cubicBezTo>
                <a:cubicBezTo>
                  <a:pt x="15978" y="5722"/>
                  <a:pt x="15972" y="5716"/>
                  <a:pt x="15966" y="5716"/>
                </a:cubicBezTo>
                <a:cubicBezTo>
                  <a:pt x="15966" y="5716"/>
                  <a:pt x="15960" y="5722"/>
                  <a:pt x="15960" y="5728"/>
                </a:cubicBezTo>
                <a:cubicBezTo>
                  <a:pt x="15954" y="5728"/>
                  <a:pt x="15948" y="5733"/>
                  <a:pt x="15948" y="5733"/>
                </a:cubicBezTo>
                <a:cubicBezTo>
                  <a:pt x="15942" y="5739"/>
                  <a:pt x="15948" y="5745"/>
                  <a:pt x="15942" y="5745"/>
                </a:cubicBezTo>
                <a:cubicBezTo>
                  <a:pt x="15936" y="5751"/>
                  <a:pt x="15930" y="5751"/>
                  <a:pt x="15919" y="5751"/>
                </a:cubicBezTo>
                <a:cubicBezTo>
                  <a:pt x="15919" y="5751"/>
                  <a:pt x="15913" y="5751"/>
                  <a:pt x="15907" y="5751"/>
                </a:cubicBezTo>
                <a:cubicBezTo>
                  <a:pt x="15907" y="5751"/>
                  <a:pt x="15913" y="5739"/>
                  <a:pt x="15907" y="5733"/>
                </a:cubicBezTo>
                <a:close/>
                <a:moveTo>
                  <a:pt x="15741" y="5473"/>
                </a:moveTo>
                <a:lnTo>
                  <a:pt x="15741" y="5473"/>
                </a:lnTo>
                <a:cubicBezTo>
                  <a:pt x="15735" y="5478"/>
                  <a:pt x="15735" y="5478"/>
                  <a:pt x="15735" y="5490"/>
                </a:cubicBezTo>
                <a:cubicBezTo>
                  <a:pt x="15735" y="5496"/>
                  <a:pt x="15741" y="5502"/>
                  <a:pt x="15741" y="5508"/>
                </a:cubicBezTo>
                <a:cubicBezTo>
                  <a:pt x="15747" y="5514"/>
                  <a:pt x="15753" y="5514"/>
                  <a:pt x="15753" y="5514"/>
                </a:cubicBezTo>
                <a:cubicBezTo>
                  <a:pt x="15759" y="5520"/>
                  <a:pt x="15764" y="5514"/>
                  <a:pt x="15764" y="5514"/>
                </a:cubicBezTo>
                <a:cubicBezTo>
                  <a:pt x="15776" y="5520"/>
                  <a:pt x="15776" y="5514"/>
                  <a:pt x="15788" y="5514"/>
                </a:cubicBezTo>
                <a:cubicBezTo>
                  <a:pt x="15788" y="5532"/>
                  <a:pt x="15782" y="5538"/>
                  <a:pt x="15788" y="5550"/>
                </a:cubicBezTo>
                <a:cubicBezTo>
                  <a:pt x="15788" y="5556"/>
                  <a:pt x="15794" y="5556"/>
                  <a:pt x="15794" y="5562"/>
                </a:cubicBezTo>
                <a:cubicBezTo>
                  <a:pt x="15794" y="5573"/>
                  <a:pt x="15800" y="5579"/>
                  <a:pt x="15800" y="5591"/>
                </a:cubicBezTo>
                <a:cubicBezTo>
                  <a:pt x="15800" y="5597"/>
                  <a:pt x="15794" y="5603"/>
                  <a:pt x="15794" y="5609"/>
                </a:cubicBezTo>
                <a:cubicBezTo>
                  <a:pt x="15794" y="5615"/>
                  <a:pt x="15794" y="5615"/>
                  <a:pt x="15794" y="5621"/>
                </a:cubicBezTo>
                <a:cubicBezTo>
                  <a:pt x="15794" y="5621"/>
                  <a:pt x="15794" y="5621"/>
                  <a:pt x="15794" y="5627"/>
                </a:cubicBezTo>
                <a:cubicBezTo>
                  <a:pt x="15794" y="5627"/>
                  <a:pt x="15800" y="5633"/>
                  <a:pt x="15806" y="5633"/>
                </a:cubicBezTo>
                <a:cubicBezTo>
                  <a:pt x="15806" y="5639"/>
                  <a:pt x="15812" y="5639"/>
                  <a:pt x="15818" y="5644"/>
                </a:cubicBezTo>
                <a:cubicBezTo>
                  <a:pt x="15818" y="5644"/>
                  <a:pt x="15824" y="5644"/>
                  <a:pt x="15824" y="5651"/>
                </a:cubicBezTo>
                <a:cubicBezTo>
                  <a:pt x="15836" y="5651"/>
                  <a:pt x="15842" y="5644"/>
                  <a:pt x="15847" y="5644"/>
                </a:cubicBezTo>
                <a:cubicBezTo>
                  <a:pt x="15847" y="5651"/>
                  <a:pt x="15842" y="5651"/>
                  <a:pt x="15842" y="5656"/>
                </a:cubicBezTo>
                <a:cubicBezTo>
                  <a:pt x="15842" y="5662"/>
                  <a:pt x="15842" y="5662"/>
                  <a:pt x="15842" y="5668"/>
                </a:cubicBezTo>
                <a:cubicBezTo>
                  <a:pt x="15842" y="5674"/>
                  <a:pt x="15836" y="5674"/>
                  <a:pt x="15836" y="5680"/>
                </a:cubicBezTo>
                <a:cubicBezTo>
                  <a:pt x="15836" y="5686"/>
                  <a:pt x="15836" y="5686"/>
                  <a:pt x="15836" y="5692"/>
                </a:cubicBezTo>
                <a:cubicBezTo>
                  <a:pt x="15842" y="5692"/>
                  <a:pt x="15847" y="5692"/>
                  <a:pt x="15847" y="5698"/>
                </a:cubicBezTo>
                <a:cubicBezTo>
                  <a:pt x="15853" y="5698"/>
                  <a:pt x="15853" y="5704"/>
                  <a:pt x="15859" y="5704"/>
                </a:cubicBezTo>
                <a:cubicBezTo>
                  <a:pt x="15865" y="5704"/>
                  <a:pt x="15865" y="5704"/>
                  <a:pt x="15871" y="5704"/>
                </a:cubicBezTo>
                <a:cubicBezTo>
                  <a:pt x="15877" y="5704"/>
                  <a:pt x="15877" y="5704"/>
                  <a:pt x="15883" y="5704"/>
                </a:cubicBezTo>
                <a:cubicBezTo>
                  <a:pt x="15889" y="5698"/>
                  <a:pt x="15883" y="5692"/>
                  <a:pt x="15883" y="5692"/>
                </a:cubicBezTo>
                <a:cubicBezTo>
                  <a:pt x="15883" y="5686"/>
                  <a:pt x="15889" y="5686"/>
                  <a:pt x="15895" y="5686"/>
                </a:cubicBezTo>
                <a:cubicBezTo>
                  <a:pt x="15901" y="5686"/>
                  <a:pt x="15907" y="5686"/>
                  <a:pt x="15913" y="5686"/>
                </a:cubicBezTo>
                <a:cubicBezTo>
                  <a:pt x="15913" y="5656"/>
                  <a:pt x="15913" y="5656"/>
                  <a:pt x="15913" y="5656"/>
                </a:cubicBezTo>
                <a:cubicBezTo>
                  <a:pt x="15913" y="5644"/>
                  <a:pt x="15907" y="5639"/>
                  <a:pt x="15901" y="5633"/>
                </a:cubicBezTo>
                <a:cubicBezTo>
                  <a:pt x="15895" y="5633"/>
                  <a:pt x="15889" y="5633"/>
                  <a:pt x="15889" y="5633"/>
                </a:cubicBezTo>
                <a:cubicBezTo>
                  <a:pt x="15883" y="5627"/>
                  <a:pt x="15883" y="5627"/>
                  <a:pt x="15877" y="5621"/>
                </a:cubicBezTo>
                <a:cubicBezTo>
                  <a:pt x="15877" y="5621"/>
                  <a:pt x="15877" y="5615"/>
                  <a:pt x="15877" y="5609"/>
                </a:cubicBezTo>
                <a:cubicBezTo>
                  <a:pt x="15871" y="5609"/>
                  <a:pt x="15877" y="5603"/>
                  <a:pt x="15877" y="5597"/>
                </a:cubicBezTo>
                <a:cubicBezTo>
                  <a:pt x="15871" y="5597"/>
                  <a:pt x="15865" y="5591"/>
                  <a:pt x="15865" y="5591"/>
                </a:cubicBezTo>
                <a:cubicBezTo>
                  <a:pt x="15859" y="5591"/>
                  <a:pt x="15853" y="5585"/>
                  <a:pt x="15853" y="5585"/>
                </a:cubicBezTo>
                <a:cubicBezTo>
                  <a:pt x="15847" y="5585"/>
                  <a:pt x="15842" y="5585"/>
                  <a:pt x="15842" y="5579"/>
                </a:cubicBezTo>
                <a:cubicBezTo>
                  <a:pt x="15836" y="5579"/>
                  <a:pt x="15836" y="5573"/>
                  <a:pt x="15836" y="5573"/>
                </a:cubicBezTo>
                <a:cubicBezTo>
                  <a:pt x="15836" y="5567"/>
                  <a:pt x="15830" y="5562"/>
                  <a:pt x="15830" y="5562"/>
                </a:cubicBezTo>
                <a:cubicBezTo>
                  <a:pt x="15830" y="5550"/>
                  <a:pt x="15830" y="5544"/>
                  <a:pt x="15830" y="5538"/>
                </a:cubicBezTo>
                <a:cubicBezTo>
                  <a:pt x="15830" y="5532"/>
                  <a:pt x="15824" y="5532"/>
                  <a:pt x="15818" y="5526"/>
                </a:cubicBezTo>
                <a:cubicBezTo>
                  <a:pt x="15818" y="5514"/>
                  <a:pt x="15812" y="5508"/>
                  <a:pt x="15800" y="5502"/>
                </a:cubicBezTo>
                <a:cubicBezTo>
                  <a:pt x="15794" y="5502"/>
                  <a:pt x="15788" y="5496"/>
                  <a:pt x="15776" y="5496"/>
                </a:cubicBezTo>
                <a:cubicBezTo>
                  <a:pt x="15776" y="5490"/>
                  <a:pt x="15776" y="5485"/>
                  <a:pt x="15770" y="5485"/>
                </a:cubicBezTo>
                <a:cubicBezTo>
                  <a:pt x="15764" y="5478"/>
                  <a:pt x="15764" y="5478"/>
                  <a:pt x="15759" y="5473"/>
                </a:cubicBezTo>
                <a:cubicBezTo>
                  <a:pt x="15753" y="5473"/>
                  <a:pt x="15741" y="5473"/>
                  <a:pt x="15741" y="5473"/>
                </a:cubicBezTo>
                <a:close/>
                <a:moveTo>
                  <a:pt x="15818" y="5461"/>
                </a:moveTo>
                <a:lnTo>
                  <a:pt x="15818" y="5461"/>
                </a:lnTo>
                <a:cubicBezTo>
                  <a:pt x="15830" y="5467"/>
                  <a:pt x="15836" y="5473"/>
                  <a:pt x="15847" y="5478"/>
                </a:cubicBezTo>
                <a:cubicBezTo>
                  <a:pt x="15853" y="5478"/>
                  <a:pt x="15853" y="5485"/>
                  <a:pt x="15859" y="5490"/>
                </a:cubicBezTo>
                <a:cubicBezTo>
                  <a:pt x="15859" y="5490"/>
                  <a:pt x="15865" y="5490"/>
                  <a:pt x="15871" y="5496"/>
                </a:cubicBezTo>
                <a:cubicBezTo>
                  <a:pt x="15871" y="5496"/>
                  <a:pt x="15877" y="5490"/>
                  <a:pt x="15883" y="5496"/>
                </a:cubicBezTo>
                <a:cubicBezTo>
                  <a:pt x="15883" y="5496"/>
                  <a:pt x="15877" y="5502"/>
                  <a:pt x="15883" y="5502"/>
                </a:cubicBezTo>
                <a:cubicBezTo>
                  <a:pt x="15883" y="5508"/>
                  <a:pt x="15889" y="5508"/>
                  <a:pt x="15889" y="5508"/>
                </a:cubicBezTo>
                <a:cubicBezTo>
                  <a:pt x="15895" y="5514"/>
                  <a:pt x="15901" y="5514"/>
                  <a:pt x="15901" y="5520"/>
                </a:cubicBezTo>
                <a:cubicBezTo>
                  <a:pt x="15907" y="5526"/>
                  <a:pt x="15907" y="5532"/>
                  <a:pt x="15907" y="5532"/>
                </a:cubicBezTo>
                <a:cubicBezTo>
                  <a:pt x="15907" y="5538"/>
                  <a:pt x="15907" y="5544"/>
                  <a:pt x="15907" y="5544"/>
                </a:cubicBezTo>
                <a:cubicBezTo>
                  <a:pt x="15907" y="5550"/>
                  <a:pt x="15907" y="5556"/>
                  <a:pt x="15913" y="5556"/>
                </a:cubicBezTo>
                <a:cubicBezTo>
                  <a:pt x="15913" y="5562"/>
                  <a:pt x="15919" y="5562"/>
                  <a:pt x="15925" y="5562"/>
                </a:cubicBezTo>
                <a:cubicBezTo>
                  <a:pt x="15930" y="5567"/>
                  <a:pt x="15936" y="5573"/>
                  <a:pt x="15948" y="5579"/>
                </a:cubicBezTo>
                <a:cubicBezTo>
                  <a:pt x="15948" y="5585"/>
                  <a:pt x="15954" y="5585"/>
                  <a:pt x="15960" y="5585"/>
                </a:cubicBezTo>
                <a:cubicBezTo>
                  <a:pt x="15960" y="5591"/>
                  <a:pt x="15966" y="5597"/>
                  <a:pt x="15966" y="5597"/>
                </a:cubicBezTo>
                <a:cubicBezTo>
                  <a:pt x="15972" y="5609"/>
                  <a:pt x="15966" y="5615"/>
                  <a:pt x="15966" y="5621"/>
                </a:cubicBezTo>
                <a:cubicBezTo>
                  <a:pt x="16014" y="5621"/>
                  <a:pt x="16014" y="5621"/>
                  <a:pt x="16014" y="5621"/>
                </a:cubicBezTo>
                <a:cubicBezTo>
                  <a:pt x="16014" y="5621"/>
                  <a:pt x="16014" y="5615"/>
                  <a:pt x="16014" y="5609"/>
                </a:cubicBezTo>
                <a:cubicBezTo>
                  <a:pt x="16014" y="5603"/>
                  <a:pt x="16019" y="5597"/>
                  <a:pt x="16019" y="5585"/>
                </a:cubicBezTo>
                <a:lnTo>
                  <a:pt x="16014" y="5585"/>
                </a:lnTo>
                <a:cubicBezTo>
                  <a:pt x="16014" y="5567"/>
                  <a:pt x="16008" y="5556"/>
                  <a:pt x="15996" y="5550"/>
                </a:cubicBezTo>
                <a:cubicBezTo>
                  <a:pt x="15996" y="5544"/>
                  <a:pt x="15990" y="5544"/>
                  <a:pt x="15984" y="5544"/>
                </a:cubicBezTo>
                <a:cubicBezTo>
                  <a:pt x="15984" y="5538"/>
                  <a:pt x="15984" y="5532"/>
                  <a:pt x="15984" y="5532"/>
                </a:cubicBezTo>
                <a:cubicBezTo>
                  <a:pt x="15978" y="5526"/>
                  <a:pt x="15978" y="5520"/>
                  <a:pt x="15972" y="5514"/>
                </a:cubicBezTo>
                <a:cubicBezTo>
                  <a:pt x="15972" y="5514"/>
                  <a:pt x="15966" y="5508"/>
                  <a:pt x="15966" y="5502"/>
                </a:cubicBezTo>
                <a:cubicBezTo>
                  <a:pt x="15960" y="5502"/>
                  <a:pt x="15954" y="5496"/>
                  <a:pt x="15948" y="5496"/>
                </a:cubicBezTo>
                <a:lnTo>
                  <a:pt x="15936" y="5496"/>
                </a:lnTo>
                <a:cubicBezTo>
                  <a:pt x="15930" y="5485"/>
                  <a:pt x="15930" y="5485"/>
                  <a:pt x="15930" y="5485"/>
                </a:cubicBezTo>
                <a:cubicBezTo>
                  <a:pt x="15930" y="5478"/>
                  <a:pt x="15936" y="5473"/>
                  <a:pt x="15936" y="5473"/>
                </a:cubicBezTo>
                <a:cubicBezTo>
                  <a:pt x="15936" y="5437"/>
                  <a:pt x="15936" y="5437"/>
                  <a:pt x="15936" y="5437"/>
                </a:cubicBezTo>
                <a:cubicBezTo>
                  <a:pt x="15930" y="5437"/>
                  <a:pt x="15930" y="5437"/>
                  <a:pt x="15925" y="5437"/>
                </a:cubicBezTo>
                <a:cubicBezTo>
                  <a:pt x="15919" y="5437"/>
                  <a:pt x="15919" y="5437"/>
                  <a:pt x="15913" y="5437"/>
                </a:cubicBezTo>
                <a:cubicBezTo>
                  <a:pt x="15901" y="5437"/>
                  <a:pt x="15901" y="5437"/>
                  <a:pt x="15901" y="5437"/>
                </a:cubicBezTo>
                <a:cubicBezTo>
                  <a:pt x="15889" y="5437"/>
                  <a:pt x="15883" y="5437"/>
                  <a:pt x="15877" y="5437"/>
                </a:cubicBezTo>
                <a:cubicBezTo>
                  <a:pt x="15871" y="5443"/>
                  <a:pt x="15877" y="5449"/>
                  <a:pt x="15871" y="5449"/>
                </a:cubicBezTo>
                <a:cubicBezTo>
                  <a:pt x="15871" y="5455"/>
                  <a:pt x="15865" y="5455"/>
                  <a:pt x="15859" y="5455"/>
                </a:cubicBezTo>
                <a:cubicBezTo>
                  <a:pt x="15859" y="5455"/>
                  <a:pt x="15853" y="5455"/>
                  <a:pt x="15847" y="5455"/>
                </a:cubicBezTo>
                <a:cubicBezTo>
                  <a:pt x="15842" y="5455"/>
                  <a:pt x="15830" y="5461"/>
                  <a:pt x="15818" y="5461"/>
                </a:cubicBezTo>
                <a:close/>
                <a:moveTo>
                  <a:pt x="15711" y="5514"/>
                </a:moveTo>
                <a:lnTo>
                  <a:pt x="15711" y="5514"/>
                </a:lnTo>
                <a:cubicBezTo>
                  <a:pt x="15711" y="5520"/>
                  <a:pt x="15711" y="5520"/>
                  <a:pt x="15705" y="5526"/>
                </a:cubicBezTo>
                <a:cubicBezTo>
                  <a:pt x="15699" y="5538"/>
                  <a:pt x="15693" y="5538"/>
                  <a:pt x="15687" y="5550"/>
                </a:cubicBezTo>
                <a:cubicBezTo>
                  <a:pt x="15687" y="5556"/>
                  <a:pt x="15687" y="5556"/>
                  <a:pt x="15687" y="5562"/>
                </a:cubicBezTo>
                <a:cubicBezTo>
                  <a:pt x="15681" y="5567"/>
                  <a:pt x="15681" y="5567"/>
                  <a:pt x="15676" y="5573"/>
                </a:cubicBezTo>
                <a:cubicBezTo>
                  <a:pt x="15676" y="5579"/>
                  <a:pt x="15676" y="5579"/>
                  <a:pt x="15670" y="5585"/>
                </a:cubicBezTo>
                <a:cubicBezTo>
                  <a:pt x="15670" y="5591"/>
                  <a:pt x="15664" y="5591"/>
                  <a:pt x="15664" y="5591"/>
                </a:cubicBezTo>
                <a:cubicBezTo>
                  <a:pt x="15658" y="5597"/>
                  <a:pt x="15658" y="5603"/>
                  <a:pt x="15658" y="5603"/>
                </a:cubicBezTo>
                <a:cubicBezTo>
                  <a:pt x="15652" y="5609"/>
                  <a:pt x="15652" y="5615"/>
                  <a:pt x="15652" y="5615"/>
                </a:cubicBezTo>
                <a:cubicBezTo>
                  <a:pt x="15646" y="5621"/>
                  <a:pt x="15640" y="5621"/>
                  <a:pt x="15640" y="5627"/>
                </a:cubicBezTo>
                <a:cubicBezTo>
                  <a:pt x="15634" y="5627"/>
                  <a:pt x="15640" y="5633"/>
                  <a:pt x="15640" y="5639"/>
                </a:cubicBezTo>
                <a:cubicBezTo>
                  <a:pt x="15640" y="5639"/>
                  <a:pt x="15640" y="5644"/>
                  <a:pt x="15640" y="5651"/>
                </a:cubicBezTo>
                <a:cubicBezTo>
                  <a:pt x="15640" y="5651"/>
                  <a:pt x="15634" y="5656"/>
                  <a:pt x="15628" y="5656"/>
                </a:cubicBezTo>
                <a:cubicBezTo>
                  <a:pt x="15628" y="5662"/>
                  <a:pt x="15622" y="5668"/>
                  <a:pt x="15622" y="5668"/>
                </a:cubicBezTo>
                <a:cubicBezTo>
                  <a:pt x="15616" y="5674"/>
                  <a:pt x="15616" y="5680"/>
                  <a:pt x="15616" y="5680"/>
                </a:cubicBezTo>
                <a:cubicBezTo>
                  <a:pt x="15610" y="5686"/>
                  <a:pt x="15598" y="5680"/>
                  <a:pt x="15592" y="5686"/>
                </a:cubicBezTo>
                <a:cubicBezTo>
                  <a:pt x="15587" y="5692"/>
                  <a:pt x="15592" y="5698"/>
                  <a:pt x="15587" y="5698"/>
                </a:cubicBezTo>
                <a:cubicBezTo>
                  <a:pt x="15587" y="5704"/>
                  <a:pt x="15581" y="5704"/>
                  <a:pt x="15581" y="5710"/>
                </a:cubicBezTo>
                <a:cubicBezTo>
                  <a:pt x="15575" y="5710"/>
                  <a:pt x="15569" y="5710"/>
                  <a:pt x="15569" y="5710"/>
                </a:cubicBezTo>
                <a:cubicBezTo>
                  <a:pt x="15563" y="5710"/>
                  <a:pt x="15557" y="5710"/>
                  <a:pt x="15557" y="5710"/>
                </a:cubicBezTo>
                <a:cubicBezTo>
                  <a:pt x="15551" y="5710"/>
                  <a:pt x="15551" y="5716"/>
                  <a:pt x="15545" y="5722"/>
                </a:cubicBezTo>
                <a:cubicBezTo>
                  <a:pt x="15539" y="5728"/>
                  <a:pt x="15539" y="5733"/>
                  <a:pt x="15539" y="5745"/>
                </a:cubicBezTo>
                <a:cubicBezTo>
                  <a:pt x="15545" y="5745"/>
                  <a:pt x="15545" y="5745"/>
                  <a:pt x="15551" y="5745"/>
                </a:cubicBezTo>
                <a:cubicBezTo>
                  <a:pt x="15551" y="5745"/>
                  <a:pt x="15557" y="5745"/>
                  <a:pt x="15563" y="5745"/>
                </a:cubicBezTo>
                <a:cubicBezTo>
                  <a:pt x="15563" y="5745"/>
                  <a:pt x="15569" y="5745"/>
                  <a:pt x="15575" y="5745"/>
                </a:cubicBezTo>
                <a:cubicBezTo>
                  <a:pt x="15575" y="5745"/>
                  <a:pt x="15581" y="5739"/>
                  <a:pt x="15581" y="5733"/>
                </a:cubicBezTo>
                <a:cubicBezTo>
                  <a:pt x="15587" y="5733"/>
                  <a:pt x="15592" y="5728"/>
                  <a:pt x="15592" y="5728"/>
                </a:cubicBezTo>
                <a:cubicBezTo>
                  <a:pt x="15592" y="5722"/>
                  <a:pt x="15592" y="5716"/>
                  <a:pt x="15592" y="5716"/>
                </a:cubicBezTo>
                <a:cubicBezTo>
                  <a:pt x="15598" y="5704"/>
                  <a:pt x="15604" y="5698"/>
                  <a:pt x="15610" y="5692"/>
                </a:cubicBezTo>
                <a:cubicBezTo>
                  <a:pt x="15610" y="5692"/>
                  <a:pt x="15616" y="5692"/>
                  <a:pt x="15622" y="5692"/>
                </a:cubicBezTo>
                <a:cubicBezTo>
                  <a:pt x="15628" y="5686"/>
                  <a:pt x="15628" y="5686"/>
                  <a:pt x="15634" y="5686"/>
                </a:cubicBezTo>
                <a:cubicBezTo>
                  <a:pt x="15640" y="5680"/>
                  <a:pt x="15646" y="5686"/>
                  <a:pt x="15658" y="5686"/>
                </a:cubicBezTo>
                <a:cubicBezTo>
                  <a:pt x="15658" y="5674"/>
                  <a:pt x="15658" y="5668"/>
                  <a:pt x="15658" y="5662"/>
                </a:cubicBezTo>
                <a:cubicBezTo>
                  <a:pt x="15658" y="5651"/>
                  <a:pt x="15664" y="5644"/>
                  <a:pt x="15664" y="5639"/>
                </a:cubicBezTo>
                <a:cubicBezTo>
                  <a:pt x="15670" y="5633"/>
                  <a:pt x="15676" y="5621"/>
                  <a:pt x="15681" y="5615"/>
                </a:cubicBezTo>
                <a:cubicBezTo>
                  <a:pt x="15681" y="5615"/>
                  <a:pt x="15687" y="5615"/>
                  <a:pt x="15693" y="5609"/>
                </a:cubicBezTo>
                <a:cubicBezTo>
                  <a:pt x="15693" y="5609"/>
                  <a:pt x="15699" y="5609"/>
                  <a:pt x="15705" y="5603"/>
                </a:cubicBezTo>
                <a:cubicBezTo>
                  <a:pt x="15705" y="5603"/>
                  <a:pt x="15705" y="5597"/>
                  <a:pt x="15705" y="5591"/>
                </a:cubicBezTo>
                <a:cubicBezTo>
                  <a:pt x="15711" y="5579"/>
                  <a:pt x="15705" y="5573"/>
                  <a:pt x="15705" y="5567"/>
                </a:cubicBezTo>
                <a:cubicBezTo>
                  <a:pt x="15705" y="5562"/>
                  <a:pt x="15711" y="5556"/>
                  <a:pt x="15711" y="5556"/>
                </a:cubicBezTo>
                <a:cubicBezTo>
                  <a:pt x="15711" y="5544"/>
                  <a:pt x="15711" y="5526"/>
                  <a:pt x="15711" y="5514"/>
                </a:cubicBezTo>
                <a:close/>
                <a:moveTo>
                  <a:pt x="15759" y="5182"/>
                </a:moveTo>
                <a:lnTo>
                  <a:pt x="15759" y="5182"/>
                </a:lnTo>
                <a:cubicBezTo>
                  <a:pt x="15729" y="5182"/>
                  <a:pt x="15729" y="5182"/>
                  <a:pt x="15729" y="5182"/>
                </a:cubicBezTo>
                <a:cubicBezTo>
                  <a:pt x="15729" y="5182"/>
                  <a:pt x="15729" y="5182"/>
                  <a:pt x="15729" y="5188"/>
                </a:cubicBezTo>
                <a:lnTo>
                  <a:pt x="15729" y="5188"/>
                </a:lnTo>
                <a:cubicBezTo>
                  <a:pt x="15729" y="5194"/>
                  <a:pt x="15729" y="5194"/>
                  <a:pt x="15729" y="5200"/>
                </a:cubicBezTo>
                <a:lnTo>
                  <a:pt x="15729" y="5200"/>
                </a:lnTo>
                <a:cubicBezTo>
                  <a:pt x="15729" y="5206"/>
                  <a:pt x="15729" y="5206"/>
                  <a:pt x="15729" y="5212"/>
                </a:cubicBezTo>
                <a:cubicBezTo>
                  <a:pt x="15729" y="5212"/>
                  <a:pt x="15729" y="5212"/>
                  <a:pt x="15729" y="5218"/>
                </a:cubicBezTo>
                <a:cubicBezTo>
                  <a:pt x="15729" y="5218"/>
                  <a:pt x="15729" y="5218"/>
                  <a:pt x="15735" y="5224"/>
                </a:cubicBezTo>
                <a:lnTo>
                  <a:pt x="15735" y="5230"/>
                </a:lnTo>
                <a:cubicBezTo>
                  <a:pt x="15735" y="5235"/>
                  <a:pt x="15735" y="5235"/>
                  <a:pt x="15735" y="5235"/>
                </a:cubicBezTo>
                <a:cubicBezTo>
                  <a:pt x="15735" y="5241"/>
                  <a:pt x="15729" y="5241"/>
                  <a:pt x="15729" y="5247"/>
                </a:cubicBezTo>
                <a:cubicBezTo>
                  <a:pt x="15729" y="5247"/>
                  <a:pt x="15723" y="5247"/>
                  <a:pt x="15723" y="5253"/>
                </a:cubicBezTo>
                <a:cubicBezTo>
                  <a:pt x="15723" y="5253"/>
                  <a:pt x="15723" y="5259"/>
                  <a:pt x="15723" y="5265"/>
                </a:cubicBezTo>
                <a:cubicBezTo>
                  <a:pt x="15723" y="5271"/>
                  <a:pt x="15729" y="5277"/>
                  <a:pt x="15729" y="5289"/>
                </a:cubicBezTo>
                <a:cubicBezTo>
                  <a:pt x="15729" y="5295"/>
                  <a:pt x="15723" y="5295"/>
                  <a:pt x="15723" y="5295"/>
                </a:cubicBezTo>
                <a:cubicBezTo>
                  <a:pt x="15717" y="5295"/>
                  <a:pt x="15717" y="5301"/>
                  <a:pt x="15717" y="5301"/>
                </a:cubicBezTo>
                <a:cubicBezTo>
                  <a:pt x="15711" y="5301"/>
                  <a:pt x="15711" y="5301"/>
                  <a:pt x="15705" y="5307"/>
                </a:cubicBezTo>
                <a:cubicBezTo>
                  <a:pt x="15699" y="5307"/>
                  <a:pt x="15693" y="5307"/>
                  <a:pt x="15693" y="5312"/>
                </a:cubicBezTo>
                <a:cubicBezTo>
                  <a:pt x="15687" y="5312"/>
                  <a:pt x="15687" y="5318"/>
                  <a:pt x="15687" y="5318"/>
                </a:cubicBezTo>
                <a:cubicBezTo>
                  <a:pt x="15687" y="5324"/>
                  <a:pt x="15687" y="5324"/>
                  <a:pt x="15687" y="5324"/>
                </a:cubicBezTo>
                <a:cubicBezTo>
                  <a:pt x="15687" y="5330"/>
                  <a:pt x="15687" y="5330"/>
                  <a:pt x="15687" y="5336"/>
                </a:cubicBezTo>
                <a:cubicBezTo>
                  <a:pt x="15687" y="5336"/>
                  <a:pt x="15693" y="5336"/>
                  <a:pt x="15693" y="5342"/>
                </a:cubicBezTo>
                <a:cubicBezTo>
                  <a:pt x="15693" y="5348"/>
                  <a:pt x="15699" y="5348"/>
                  <a:pt x="15699" y="5354"/>
                </a:cubicBezTo>
                <a:cubicBezTo>
                  <a:pt x="15705" y="5354"/>
                  <a:pt x="15705" y="5354"/>
                  <a:pt x="15711" y="5360"/>
                </a:cubicBezTo>
                <a:lnTo>
                  <a:pt x="15717" y="5366"/>
                </a:lnTo>
                <a:cubicBezTo>
                  <a:pt x="15723" y="5366"/>
                  <a:pt x="15729" y="5372"/>
                  <a:pt x="15735" y="5378"/>
                </a:cubicBezTo>
                <a:cubicBezTo>
                  <a:pt x="15735" y="5378"/>
                  <a:pt x="15735" y="5378"/>
                  <a:pt x="15741" y="5378"/>
                </a:cubicBezTo>
                <a:lnTo>
                  <a:pt x="15741" y="5378"/>
                </a:lnTo>
                <a:cubicBezTo>
                  <a:pt x="15741" y="5390"/>
                  <a:pt x="15735" y="5390"/>
                  <a:pt x="15735" y="5401"/>
                </a:cubicBezTo>
                <a:cubicBezTo>
                  <a:pt x="15735" y="5407"/>
                  <a:pt x="15741" y="5407"/>
                  <a:pt x="15741" y="5413"/>
                </a:cubicBezTo>
                <a:cubicBezTo>
                  <a:pt x="15741" y="5419"/>
                  <a:pt x="15741" y="5419"/>
                  <a:pt x="15747" y="5425"/>
                </a:cubicBezTo>
                <a:cubicBezTo>
                  <a:pt x="15753" y="5425"/>
                  <a:pt x="15753" y="5425"/>
                  <a:pt x="15753" y="5425"/>
                </a:cubicBezTo>
                <a:cubicBezTo>
                  <a:pt x="15759" y="5425"/>
                  <a:pt x="15759" y="5425"/>
                  <a:pt x="15764" y="5425"/>
                </a:cubicBezTo>
                <a:cubicBezTo>
                  <a:pt x="15788" y="5425"/>
                  <a:pt x="15788" y="5425"/>
                  <a:pt x="15788" y="5425"/>
                </a:cubicBezTo>
                <a:cubicBezTo>
                  <a:pt x="15788" y="5407"/>
                  <a:pt x="15788" y="5407"/>
                  <a:pt x="15788" y="5407"/>
                </a:cubicBezTo>
                <a:cubicBezTo>
                  <a:pt x="15788" y="5401"/>
                  <a:pt x="15788" y="5401"/>
                  <a:pt x="15788" y="5396"/>
                </a:cubicBezTo>
                <a:cubicBezTo>
                  <a:pt x="15788" y="5372"/>
                  <a:pt x="15788" y="5372"/>
                  <a:pt x="15788" y="5372"/>
                </a:cubicBezTo>
                <a:cubicBezTo>
                  <a:pt x="15788" y="5366"/>
                  <a:pt x="15788" y="5360"/>
                  <a:pt x="15794" y="5354"/>
                </a:cubicBezTo>
                <a:cubicBezTo>
                  <a:pt x="15800" y="5348"/>
                  <a:pt x="15800" y="5348"/>
                  <a:pt x="15806" y="5342"/>
                </a:cubicBezTo>
                <a:lnTo>
                  <a:pt x="15812" y="5342"/>
                </a:lnTo>
                <a:cubicBezTo>
                  <a:pt x="15812" y="5342"/>
                  <a:pt x="15812" y="5336"/>
                  <a:pt x="15818" y="5336"/>
                </a:cubicBezTo>
                <a:lnTo>
                  <a:pt x="15818" y="5330"/>
                </a:lnTo>
                <a:cubicBezTo>
                  <a:pt x="15824" y="5324"/>
                  <a:pt x="15824" y="5324"/>
                  <a:pt x="15824" y="5324"/>
                </a:cubicBezTo>
                <a:cubicBezTo>
                  <a:pt x="15830" y="5318"/>
                  <a:pt x="15830" y="5318"/>
                  <a:pt x="15830" y="5312"/>
                </a:cubicBezTo>
                <a:cubicBezTo>
                  <a:pt x="15830" y="5307"/>
                  <a:pt x="15836" y="5307"/>
                  <a:pt x="15836" y="5301"/>
                </a:cubicBezTo>
                <a:cubicBezTo>
                  <a:pt x="15836" y="5295"/>
                  <a:pt x="15836" y="5295"/>
                  <a:pt x="15836" y="5289"/>
                </a:cubicBezTo>
                <a:cubicBezTo>
                  <a:pt x="15836" y="5283"/>
                  <a:pt x="15836" y="5283"/>
                  <a:pt x="15836" y="5283"/>
                </a:cubicBezTo>
                <a:cubicBezTo>
                  <a:pt x="15836" y="5277"/>
                  <a:pt x="15842" y="5277"/>
                  <a:pt x="15842" y="5271"/>
                </a:cubicBezTo>
                <a:cubicBezTo>
                  <a:pt x="15842" y="5265"/>
                  <a:pt x="15842" y="5265"/>
                  <a:pt x="15842" y="5265"/>
                </a:cubicBezTo>
                <a:cubicBezTo>
                  <a:pt x="15842" y="5265"/>
                  <a:pt x="15842" y="5259"/>
                  <a:pt x="15836" y="5253"/>
                </a:cubicBezTo>
                <a:cubicBezTo>
                  <a:pt x="15836" y="5253"/>
                  <a:pt x="15836" y="5253"/>
                  <a:pt x="15836" y="5247"/>
                </a:cubicBezTo>
                <a:cubicBezTo>
                  <a:pt x="15836" y="5247"/>
                  <a:pt x="15836" y="5247"/>
                  <a:pt x="15830" y="5241"/>
                </a:cubicBezTo>
                <a:cubicBezTo>
                  <a:pt x="15830" y="5241"/>
                  <a:pt x="15830" y="5241"/>
                  <a:pt x="15830" y="5235"/>
                </a:cubicBezTo>
                <a:cubicBezTo>
                  <a:pt x="15830" y="5235"/>
                  <a:pt x="15830" y="5235"/>
                  <a:pt x="15830" y="5230"/>
                </a:cubicBezTo>
                <a:lnTo>
                  <a:pt x="15824" y="5224"/>
                </a:lnTo>
                <a:lnTo>
                  <a:pt x="15824" y="5218"/>
                </a:lnTo>
                <a:lnTo>
                  <a:pt x="15818" y="5212"/>
                </a:lnTo>
                <a:cubicBezTo>
                  <a:pt x="15818" y="5212"/>
                  <a:pt x="15818" y="5206"/>
                  <a:pt x="15812" y="5206"/>
                </a:cubicBezTo>
                <a:cubicBezTo>
                  <a:pt x="15812" y="5206"/>
                  <a:pt x="15812" y="5200"/>
                  <a:pt x="15806" y="5200"/>
                </a:cubicBezTo>
                <a:lnTo>
                  <a:pt x="15800" y="5200"/>
                </a:lnTo>
                <a:cubicBezTo>
                  <a:pt x="15794" y="5200"/>
                  <a:pt x="15794" y="5200"/>
                  <a:pt x="15794" y="5200"/>
                </a:cubicBezTo>
                <a:cubicBezTo>
                  <a:pt x="15788" y="5200"/>
                  <a:pt x="15788" y="5200"/>
                  <a:pt x="15782" y="5194"/>
                </a:cubicBezTo>
                <a:lnTo>
                  <a:pt x="15776" y="5194"/>
                </a:lnTo>
                <a:lnTo>
                  <a:pt x="15776" y="5188"/>
                </a:lnTo>
                <a:cubicBezTo>
                  <a:pt x="15770" y="5188"/>
                  <a:pt x="15770" y="5182"/>
                  <a:pt x="15770" y="5182"/>
                </a:cubicBezTo>
                <a:cubicBezTo>
                  <a:pt x="15764" y="5182"/>
                  <a:pt x="15759" y="5182"/>
                  <a:pt x="15759" y="5182"/>
                </a:cubicBezTo>
                <a:close/>
                <a:moveTo>
                  <a:pt x="15812" y="4820"/>
                </a:moveTo>
                <a:lnTo>
                  <a:pt x="15812" y="4820"/>
                </a:lnTo>
                <a:cubicBezTo>
                  <a:pt x="15812" y="4814"/>
                  <a:pt x="15812" y="4809"/>
                  <a:pt x="15818" y="4803"/>
                </a:cubicBezTo>
                <a:cubicBezTo>
                  <a:pt x="15806" y="4803"/>
                  <a:pt x="15800" y="4803"/>
                  <a:pt x="15794" y="4803"/>
                </a:cubicBezTo>
                <a:cubicBezTo>
                  <a:pt x="15788" y="4803"/>
                  <a:pt x="15782" y="4803"/>
                  <a:pt x="15782" y="4803"/>
                </a:cubicBezTo>
                <a:cubicBezTo>
                  <a:pt x="15776" y="4803"/>
                  <a:pt x="15776" y="4809"/>
                  <a:pt x="15770" y="4814"/>
                </a:cubicBezTo>
                <a:cubicBezTo>
                  <a:pt x="15770" y="4814"/>
                  <a:pt x="15764" y="4820"/>
                  <a:pt x="15759" y="4820"/>
                </a:cubicBezTo>
                <a:cubicBezTo>
                  <a:pt x="15759" y="4826"/>
                  <a:pt x="15753" y="4826"/>
                  <a:pt x="15747" y="4832"/>
                </a:cubicBezTo>
                <a:cubicBezTo>
                  <a:pt x="15747" y="4838"/>
                  <a:pt x="15741" y="4838"/>
                  <a:pt x="15741" y="4844"/>
                </a:cubicBezTo>
                <a:cubicBezTo>
                  <a:pt x="15741" y="4844"/>
                  <a:pt x="15741" y="4850"/>
                  <a:pt x="15735" y="4856"/>
                </a:cubicBezTo>
                <a:lnTo>
                  <a:pt x="15723" y="4856"/>
                </a:lnTo>
                <a:cubicBezTo>
                  <a:pt x="15723" y="4862"/>
                  <a:pt x="15723" y="4862"/>
                  <a:pt x="15723" y="4868"/>
                </a:cubicBezTo>
                <a:cubicBezTo>
                  <a:pt x="15717" y="4874"/>
                  <a:pt x="15717" y="4880"/>
                  <a:pt x="15717" y="4892"/>
                </a:cubicBezTo>
                <a:cubicBezTo>
                  <a:pt x="15717" y="4986"/>
                  <a:pt x="15717" y="4986"/>
                  <a:pt x="15717" y="4986"/>
                </a:cubicBezTo>
                <a:cubicBezTo>
                  <a:pt x="15747" y="4986"/>
                  <a:pt x="15747" y="4986"/>
                  <a:pt x="15747" y="4986"/>
                </a:cubicBezTo>
                <a:cubicBezTo>
                  <a:pt x="15747" y="4980"/>
                  <a:pt x="15747" y="4975"/>
                  <a:pt x="15747" y="4963"/>
                </a:cubicBezTo>
                <a:cubicBezTo>
                  <a:pt x="15747" y="4957"/>
                  <a:pt x="15753" y="4957"/>
                  <a:pt x="15753" y="4951"/>
                </a:cubicBezTo>
                <a:cubicBezTo>
                  <a:pt x="15753" y="4945"/>
                  <a:pt x="15753" y="4945"/>
                  <a:pt x="15753" y="4939"/>
                </a:cubicBezTo>
                <a:cubicBezTo>
                  <a:pt x="15759" y="4933"/>
                  <a:pt x="15764" y="4933"/>
                  <a:pt x="15764" y="4933"/>
                </a:cubicBezTo>
                <a:cubicBezTo>
                  <a:pt x="15770" y="4921"/>
                  <a:pt x="15770" y="4921"/>
                  <a:pt x="15770" y="4921"/>
                </a:cubicBezTo>
                <a:cubicBezTo>
                  <a:pt x="15776" y="4915"/>
                  <a:pt x="15770" y="4909"/>
                  <a:pt x="15770" y="4909"/>
                </a:cubicBezTo>
                <a:cubicBezTo>
                  <a:pt x="15776" y="4903"/>
                  <a:pt x="15782" y="4903"/>
                  <a:pt x="15782" y="4897"/>
                </a:cubicBezTo>
                <a:cubicBezTo>
                  <a:pt x="15788" y="4892"/>
                  <a:pt x="15788" y="4892"/>
                  <a:pt x="15788" y="4886"/>
                </a:cubicBezTo>
                <a:cubicBezTo>
                  <a:pt x="15794" y="4874"/>
                  <a:pt x="15806" y="4874"/>
                  <a:pt x="15812" y="4862"/>
                </a:cubicBezTo>
                <a:cubicBezTo>
                  <a:pt x="15812" y="4856"/>
                  <a:pt x="15818" y="4856"/>
                  <a:pt x="15818" y="4850"/>
                </a:cubicBezTo>
                <a:cubicBezTo>
                  <a:pt x="15818" y="4838"/>
                  <a:pt x="15818" y="4838"/>
                  <a:pt x="15818" y="4838"/>
                </a:cubicBezTo>
                <a:cubicBezTo>
                  <a:pt x="15818" y="4826"/>
                  <a:pt x="15818" y="4826"/>
                  <a:pt x="15818" y="4826"/>
                </a:cubicBezTo>
                <a:cubicBezTo>
                  <a:pt x="15818" y="4826"/>
                  <a:pt x="15812" y="4826"/>
                  <a:pt x="15812" y="4820"/>
                </a:cubicBezTo>
                <a:close/>
                <a:moveTo>
                  <a:pt x="17270" y="3540"/>
                </a:moveTo>
                <a:lnTo>
                  <a:pt x="17270" y="3540"/>
                </a:lnTo>
                <a:cubicBezTo>
                  <a:pt x="17265" y="3540"/>
                  <a:pt x="17259" y="3540"/>
                  <a:pt x="17259" y="3540"/>
                </a:cubicBezTo>
                <a:cubicBezTo>
                  <a:pt x="17247" y="3546"/>
                  <a:pt x="17241" y="3546"/>
                  <a:pt x="17235" y="3557"/>
                </a:cubicBezTo>
                <a:cubicBezTo>
                  <a:pt x="17229" y="3557"/>
                  <a:pt x="17235" y="3563"/>
                  <a:pt x="17229" y="3569"/>
                </a:cubicBezTo>
                <a:cubicBezTo>
                  <a:pt x="17229" y="3569"/>
                  <a:pt x="17229" y="3575"/>
                  <a:pt x="17223" y="3575"/>
                </a:cubicBezTo>
                <a:cubicBezTo>
                  <a:pt x="17223" y="3581"/>
                  <a:pt x="17217" y="3581"/>
                  <a:pt x="17211" y="3581"/>
                </a:cubicBezTo>
                <a:cubicBezTo>
                  <a:pt x="17205" y="3587"/>
                  <a:pt x="17199" y="3593"/>
                  <a:pt x="17193" y="3599"/>
                </a:cubicBezTo>
                <a:cubicBezTo>
                  <a:pt x="17187" y="3599"/>
                  <a:pt x="17181" y="3599"/>
                  <a:pt x="17181" y="3599"/>
                </a:cubicBezTo>
                <a:cubicBezTo>
                  <a:pt x="17170" y="3599"/>
                  <a:pt x="17164" y="3599"/>
                  <a:pt x="17158" y="3599"/>
                </a:cubicBezTo>
                <a:cubicBezTo>
                  <a:pt x="17146" y="3599"/>
                  <a:pt x="17146" y="3599"/>
                  <a:pt x="17146" y="3599"/>
                </a:cubicBezTo>
                <a:cubicBezTo>
                  <a:pt x="17140" y="3599"/>
                  <a:pt x="17140" y="3605"/>
                  <a:pt x="17134" y="3605"/>
                </a:cubicBezTo>
                <a:cubicBezTo>
                  <a:pt x="17122" y="3605"/>
                  <a:pt x="17122" y="3605"/>
                  <a:pt x="17122" y="3605"/>
                </a:cubicBezTo>
                <a:cubicBezTo>
                  <a:pt x="17116" y="3605"/>
                  <a:pt x="17104" y="3599"/>
                  <a:pt x="17099" y="3605"/>
                </a:cubicBezTo>
                <a:cubicBezTo>
                  <a:pt x="17093" y="3605"/>
                  <a:pt x="17093" y="3611"/>
                  <a:pt x="17093" y="3617"/>
                </a:cubicBezTo>
                <a:cubicBezTo>
                  <a:pt x="17087" y="3617"/>
                  <a:pt x="17087" y="3617"/>
                  <a:pt x="17081" y="3623"/>
                </a:cubicBezTo>
                <a:cubicBezTo>
                  <a:pt x="17075" y="3623"/>
                  <a:pt x="17075" y="3623"/>
                  <a:pt x="17069" y="3629"/>
                </a:cubicBezTo>
                <a:cubicBezTo>
                  <a:pt x="17063" y="3629"/>
                  <a:pt x="17057" y="3635"/>
                  <a:pt x="17051" y="3635"/>
                </a:cubicBezTo>
                <a:cubicBezTo>
                  <a:pt x="17045" y="3635"/>
                  <a:pt x="17039" y="3629"/>
                  <a:pt x="17033" y="3629"/>
                </a:cubicBezTo>
                <a:cubicBezTo>
                  <a:pt x="17021" y="3623"/>
                  <a:pt x="17010" y="3617"/>
                  <a:pt x="16998" y="3611"/>
                </a:cubicBezTo>
                <a:cubicBezTo>
                  <a:pt x="16992" y="3605"/>
                  <a:pt x="16992" y="3605"/>
                  <a:pt x="16986" y="3599"/>
                </a:cubicBezTo>
                <a:cubicBezTo>
                  <a:pt x="16974" y="3593"/>
                  <a:pt x="16974" y="3587"/>
                  <a:pt x="16968" y="3575"/>
                </a:cubicBezTo>
                <a:cubicBezTo>
                  <a:pt x="16962" y="3575"/>
                  <a:pt x="16962" y="3575"/>
                  <a:pt x="16956" y="3569"/>
                </a:cubicBezTo>
                <a:cubicBezTo>
                  <a:pt x="16950" y="3569"/>
                  <a:pt x="16950" y="3563"/>
                  <a:pt x="16944" y="3563"/>
                </a:cubicBezTo>
                <a:cubicBezTo>
                  <a:pt x="16933" y="3557"/>
                  <a:pt x="16921" y="3557"/>
                  <a:pt x="16909" y="3557"/>
                </a:cubicBezTo>
                <a:cubicBezTo>
                  <a:pt x="16903" y="3552"/>
                  <a:pt x="16897" y="3552"/>
                  <a:pt x="16891" y="3546"/>
                </a:cubicBezTo>
                <a:cubicBezTo>
                  <a:pt x="16891" y="3552"/>
                  <a:pt x="16891" y="3552"/>
                  <a:pt x="16891" y="3557"/>
                </a:cubicBezTo>
                <a:cubicBezTo>
                  <a:pt x="16885" y="3569"/>
                  <a:pt x="16885" y="3575"/>
                  <a:pt x="16891" y="3581"/>
                </a:cubicBezTo>
                <a:cubicBezTo>
                  <a:pt x="16891" y="3587"/>
                  <a:pt x="16891" y="3593"/>
                  <a:pt x="16891" y="3593"/>
                </a:cubicBezTo>
                <a:cubicBezTo>
                  <a:pt x="16891" y="3605"/>
                  <a:pt x="16891" y="3611"/>
                  <a:pt x="16891" y="3617"/>
                </a:cubicBezTo>
                <a:cubicBezTo>
                  <a:pt x="16891" y="3623"/>
                  <a:pt x="16891" y="3629"/>
                  <a:pt x="16891" y="3629"/>
                </a:cubicBezTo>
                <a:cubicBezTo>
                  <a:pt x="16891" y="3635"/>
                  <a:pt x="16891" y="3635"/>
                  <a:pt x="16891" y="3641"/>
                </a:cubicBezTo>
                <a:cubicBezTo>
                  <a:pt x="16891" y="3646"/>
                  <a:pt x="16885" y="3646"/>
                  <a:pt x="16879" y="3652"/>
                </a:cubicBezTo>
                <a:cubicBezTo>
                  <a:pt x="16879" y="3652"/>
                  <a:pt x="16879" y="3658"/>
                  <a:pt x="16873" y="3658"/>
                </a:cubicBezTo>
                <a:cubicBezTo>
                  <a:pt x="16873" y="3664"/>
                  <a:pt x="16867" y="3664"/>
                  <a:pt x="16861" y="3664"/>
                </a:cubicBezTo>
                <a:cubicBezTo>
                  <a:pt x="16861" y="3670"/>
                  <a:pt x="16855" y="3670"/>
                  <a:pt x="16855" y="3676"/>
                </a:cubicBezTo>
                <a:cubicBezTo>
                  <a:pt x="16849" y="3688"/>
                  <a:pt x="16849" y="3700"/>
                  <a:pt x="16849" y="3712"/>
                </a:cubicBezTo>
                <a:cubicBezTo>
                  <a:pt x="16844" y="3712"/>
                  <a:pt x="16844" y="3718"/>
                  <a:pt x="16838" y="3718"/>
                </a:cubicBezTo>
                <a:cubicBezTo>
                  <a:pt x="16832" y="3718"/>
                  <a:pt x="16832" y="3712"/>
                  <a:pt x="16826" y="3706"/>
                </a:cubicBezTo>
                <a:cubicBezTo>
                  <a:pt x="16826" y="3706"/>
                  <a:pt x="16826" y="3700"/>
                  <a:pt x="16820" y="3694"/>
                </a:cubicBezTo>
                <a:cubicBezTo>
                  <a:pt x="16820" y="3700"/>
                  <a:pt x="16814" y="3706"/>
                  <a:pt x="16814" y="3712"/>
                </a:cubicBezTo>
                <a:cubicBezTo>
                  <a:pt x="16814" y="3712"/>
                  <a:pt x="16814" y="3718"/>
                  <a:pt x="16814" y="3723"/>
                </a:cubicBezTo>
                <a:cubicBezTo>
                  <a:pt x="16808" y="3723"/>
                  <a:pt x="16802" y="3718"/>
                  <a:pt x="16802" y="3723"/>
                </a:cubicBezTo>
                <a:cubicBezTo>
                  <a:pt x="16796" y="3723"/>
                  <a:pt x="16796" y="3730"/>
                  <a:pt x="16790" y="3730"/>
                </a:cubicBezTo>
                <a:cubicBezTo>
                  <a:pt x="16784" y="3741"/>
                  <a:pt x="16778" y="3747"/>
                  <a:pt x="16778" y="3759"/>
                </a:cubicBezTo>
                <a:cubicBezTo>
                  <a:pt x="16778" y="3765"/>
                  <a:pt x="16778" y="3771"/>
                  <a:pt x="16784" y="3777"/>
                </a:cubicBezTo>
                <a:cubicBezTo>
                  <a:pt x="16784" y="3783"/>
                  <a:pt x="16790" y="3783"/>
                  <a:pt x="16796" y="3783"/>
                </a:cubicBezTo>
                <a:cubicBezTo>
                  <a:pt x="16796" y="3789"/>
                  <a:pt x="16802" y="3789"/>
                  <a:pt x="16808" y="3795"/>
                </a:cubicBezTo>
                <a:cubicBezTo>
                  <a:pt x="16808" y="3801"/>
                  <a:pt x="16802" y="3807"/>
                  <a:pt x="16808" y="3807"/>
                </a:cubicBezTo>
                <a:cubicBezTo>
                  <a:pt x="16808" y="3812"/>
                  <a:pt x="16814" y="3812"/>
                  <a:pt x="16814" y="3812"/>
                </a:cubicBezTo>
                <a:cubicBezTo>
                  <a:pt x="16820" y="3812"/>
                  <a:pt x="16820" y="3812"/>
                  <a:pt x="16820" y="3812"/>
                </a:cubicBezTo>
                <a:cubicBezTo>
                  <a:pt x="16832" y="3812"/>
                  <a:pt x="16832" y="3807"/>
                  <a:pt x="16838" y="3807"/>
                </a:cubicBezTo>
                <a:cubicBezTo>
                  <a:pt x="16838" y="3836"/>
                  <a:pt x="16838" y="3836"/>
                  <a:pt x="16838" y="3836"/>
                </a:cubicBezTo>
                <a:cubicBezTo>
                  <a:pt x="16796" y="3836"/>
                  <a:pt x="16796" y="3836"/>
                  <a:pt x="16796" y="3836"/>
                </a:cubicBezTo>
                <a:cubicBezTo>
                  <a:pt x="16796" y="3842"/>
                  <a:pt x="16796" y="3848"/>
                  <a:pt x="16796" y="3860"/>
                </a:cubicBezTo>
                <a:cubicBezTo>
                  <a:pt x="16796" y="3872"/>
                  <a:pt x="16796" y="3872"/>
                  <a:pt x="16796" y="3872"/>
                </a:cubicBezTo>
                <a:cubicBezTo>
                  <a:pt x="16796" y="3878"/>
                  <a:pt x="16796" y="3884"/>
                  <a:pt x="16796" y="3884"/>
                </a:cubicBezTo>
                <a:cubicBezTo>
                  <a:pt x="16796" y="3889"/>
                  <a:pt x="16790" y="3895"/>
                  <a:pt x="16790" y="3895"/>
                </a:cubicBezTo>
                <a:cubicBezTo>
                  <a:pt x="16790" y="3901"/>
                  <a:pt x="16784" y="3901"/>
                  <a:pt x="16784" y="3907"/>
                </a:cubicBezTo>
                <a:cubicBezTo>
                  <a:pt x="16784" y="3913"/>
                  <a:pt x="16790" y="3913"/>
                  <a:pt x="16790" y="3919"/>
                </a:cubicBezTo>
                <a:cubicBezTo>
                  <a:pt x="16790" y="3961"/>
                  <a:pt x="16790" y="3961"/>
                  <a:pt x="16790" y="3961"/>
                </a:cubicBezTo>
                <a:cubicBezTo>
                  <a:pt x="16790" y="3967"/>
                  <a:pt x="16790" y="3973"/>
                  <a:pt x="16790" y="3984"/>
                </a:cubicBezTo>
                <a:cubicBezTo>
                  <a:pt x="16790" y="3984"/>
                  <a:pt x="16790" y="3990"/>
                  <a:pt x="16784" y="3996"/>
                </a:cubicBezTo>
                <a:cubicBezTo>
                  <a:pt x="16784" y="3996"/>
                  <a:pt x="16778" y="3996"/>
                  <a:pt x="16772" y="4002"/>
                </a:cubicBezTo>
                <a:cubicBezTo>
                  <a:pt x="16772" y="4002"/>
                  <a:pt x="16767" y="4002"/>
                  <a:pt x="16760" y="4002"/>
                </a:cubicBezTo>
                <a:cubicBezTo>
                  <a:pt x="16755" y="4002"/>
                  <a:pt x="16755" y="4008"/>
                  <a:pt x="16749" y="4014"/>
                </a:cubicBezTo>
                <a:cubicBezTo>
                  <a:pt x="16749" y="4020"/>
                  <a:pt x="16743" y="4026"/>
                  <a:pt x="16737" y="4038"/>
                </a:cubicBezTo>
                <a:cubicBezTo>
                  <a:pt x="16737" y="4044"/>
                  <a:pt x="16731" y="4044"/>
                  <a:pt x="16725" y="4050"/>
                </a:cubicBezTo>
                <a:cubicBezTo>
                  <a:pt x="16719" y="4055"/>
                  <a:pt x="16713" y="4062"/>
                  <a:pt x="16707" y="4067"/>
                </a:cubicBezTo>
                <a:cubicBezTo>
                  <a:pt x="16707" y="4067"/>
                  <a:pt x="16707" y="4062"/>
                  <a:pt x="16707" y="4055"/>
                </a:cubicBezTo>
                <a:cubicBezTo>
                  <a:pt x="16707" y="4055"/>
                  <a:pt x="16713" y="4050"/>
                  <a:pt x="16713" y="4044"/>
                </a:cubicBezTo>
                <a:cubicBezTo>
                  <a:pt x="16713" y="4038"/>
                  <a:pt x="16707" y="4032"/>
                  <a:pt x="16707" y="4026"/>
                </a:cubicBezTo>
                <a:lnTo>
                  <a:pt x="16701" y="4026"/>
                </a:lnTo>
                <a:cubicBezTo>
                  <a:pt x="16701" y="4032"/>
                  <a:pt x="16701" y="4038"/>
                  <a:pt x="16695" y="4038"/>
                </a:cubicBezTo>
                <a:cubicBezTo>
                  <a:pt x="16695" y="4050"/>
                  <a:pt x="16695" y="4055"/>
                  <a:pt x="16695" y="4062"/>
                </a:cubicBezTo>
                <a:cubicBezTo>
                  <a:pt x="16654" y="4062"/>
                  <a:pt x="16654" y="4062"/>
                  <a:pt x="16654" y="4062"/>
                </a:cubicBezTo>
                <a:cubicBezTo>
                  <a:pt x="16654" y="4109"/>
                  <a:pt x="16654" y="4109"/>
                  <a:pt x="16654" y="4109"/>
                </a:cubicBezTo>
                <a:cubicBezTo>
                  <a:pt x="16642" y="4109"/>
                  <a:pt x="16642" y="4109"/>
                  <a:pt x="16642" y="4109"/>
                </a:cubicBezTo>
                <a:cubicBezTo>
                  <a:pt x="16636" y="4109"/>
                  <a:pt x="16630" y="4109"/>
                  <a:pt x="16630" y="4109"/>
                </a:cubicBezTo>
                <a:cubicBezTo>
                  <a:pt x="16624" y="4103"/>
                  <a:pt x="16624" y="4097"/>
                  <a:pt x="16624" y="4097"/>
                </a:cubicBezTo>
                <a:cubicBezTo>
                  <a:pt x="16618" y="4085"/>
                  <a:pt x="16624" y="4079"/>
                  <a:pt x="16624" y="4073"/>
                </a:cubicBezTo>
                <a:cubicBezTo>
                  <a:pt x="16612" y="4067"/>
                  <a:pt x="16612" y="4067"/>
                  <a:pt x="16612" y="4067"/>
                </a:cubicBezTo>
                <a:cubicBezTo>
                  <a:pt x="16612" y="4073"/>
                  <a:pt x="16606" y="4073"/>
                  <a:pt x="16606" y="4079"/>
                </a:cubicBezTo>
                <a:cubicBezTo>
                  <a:pt x="16606" y="4085"/>
                  <a:pt x="16606" y="4091"/>
                  <a:pt x="16606" y="4097"/>
                </a:cubicBezTo>
                <a:cubicBezTo>
                  <a:pt x="16606" y="4103"/>
                  <a:pt x="16606" y="4109"/>
                  <a:pt x="16601" y="4115"/>
                </a:cubicBezTo>
                <a:cubicBezTo>
                  <a:pt x="16601" y="4121"/>
                  <a:pt x="16594" y="4121"/>
                  <a:pt x="16589" y="4121"/>
                </a:cubicBezTo>
                <a:cubicBezTo>
                  <a:pt x="16583" y="4121"/>
                  <a:pt x="16577" y="4121"/>
                  <a:pt x="16571" y="4121"/>
                </a:cubicBezTo>
                <a:cubicBezTo>
                  <a:pt x="16571" y="4192"/>
                  <a:pt x="16571" y="4192"/>
                  <a:pt x="16571" y="4192"/>
                </a:cubicBezTo>
                <a:cubicBezTo>
                  <a:pt x="16547" y="4192"/>
                  <a:pt x="16547" y="4192"/>
                  <a:pt x="16547" y="4192"/>
                </a:cubicBezTo>
                <a:cubicBezTo>
                  <a:pt x="16541" y="4186"/>
                  <a:pt x="16535" y="4186"/>
                  <a:pt x="16535" y="4186"/>
                </a:cubicBezTo>
                <a:cubicBezTo>
                  <a:pt x="16529" y="4180"/>
                  <a:pt x="16535" y="4174"/>
                  <a:pt x="16529" y="4174"/>
                </a:cubicBezTo>
                <a:cubicBezTo>
                  <a:pt x="16529" y="4168"/>
                  <a:pt x="16523" y="4168"/>
                  <a:pt x="16517" y="4162"/>
                </a:cubicBezTo>
                <a:lnTo>
                  <a:pt x="16512" y="4162"/>
                </a:lnTo>
                <a:cubicBezTo>
                  <a:pt x="16506" y="4168"/>
                  <a:pt x="16500" y="4180"/>
                  <a:pt x="16494" y="4186"/>
                </a:cubicBezTo>
                <a:cubicBezTo>
                  <a:pt x="16494" y="4186"/>
                  <a:pt x="16488" y="4186"/>
                  <a:pt x="16482" y="4186"/>
                </a:cubicBezTo>
                <a:cubicBezTo>
                  <a:pt x="16476" y="4186"/>
                  <a:pt x="16470" y="4186"/>
                  <a:pt x="16458" y="4186"/>
                </a:cubicBezTo>
                <a:cubicBezTo>
                  <a:pt x="16446" y="4180"/>
                  <a:pt x="16435" y="4180"/>
                  <a:pt x="16423" y="4186"/>
                </a:cubicBezTo>
                <a:cubicBezTo>
                  <a:pt x="16417" y="4186"/>
                  <a:pt x="16417" y="4180"/>
                  <a:pt x="16411" y="4186"/>
                </a:cubicBezTo>
                <a:cubicBezTo>
                  <a:pt x="16405" y="4186"/>
                  <a:pt x="16405" y="4186"/>
                  <a:pt x="16399" y="4192"/>
                </a:cubicBezTo>
                <a:cubicBezTo>
                  <a:pt x="16399" y="4192"/>
                  <a:pt x="16393" y="4192"/>
                  <a:pt x="16387" y="4192"/>
                </a:cubicBezTo>
                <a:cubicBezTo>
                  <a:pt x="16381" y="4192"/>
                  <a:pt x="16375" y="4192"/>
                  <a:pt x="16363" y="4192"/>
                </a:cubicBezTo>
                <a:cubicBezTo>
                  <a:pt x="16357" y="4198"/>
                  <a:pt x="16351" y="4204"/>
                  <a:pt x="16346" y="4210"/>
                </a:cubicBezTo>
                <a:cubicBezTo>
                  <a:pt x="16346" y="4216"/>
                  <a:pt x="16340" y="4221"/>
                  <a:pt x="16340" y="4221"/>
                </a:cubicBezTo>
                <a:cubicBezTo>
                  <a:pt x="16340" y="4228"/>
                  <a:pt x="16340" y="4228"/>
                  <a:pt x="16340" y="4233"/>
                </a:cubicBezTo>
                <a:cubicBezTo>
                  <a:pt x="16340" y="4245"/>
                  <a:pt x="16340" y="4251"/>
                  <a:pt x="16340" y="4257"/>
                </a:cubicBezTo>
                <a:cubicBezTo>
                  <a:pt x="16286" y="4257"/>
                  <a:pt x="16286" y="4257"/>
                  <a:pt x="16286" y="4257"/>
                </a:cubicBezTo>
                <a:cubicBezTo>
                  <a:pt x="16286" y="4263"/>
                  <a:pt x="16286" y="4269"/>
                  <a:pt x="16286" y="4269"/>
                </a:cubicBezTo>
                <a:cubicBezTo>
                  <a:pt x="16286" y="4281"/>
                  <a:pt x="16286" y="4287"/>
                  <a:pt x="16286" y="4293"/>
                </a:cubicBezTo>
                <a:cubicBezTo>
                  <a:pt x="16280" y="4293"/>
                  <a:pt x="16274" y="4293"/>
                  <a:pt x="16262" y="4299"/>
                </a:cubicBezTo>
                <a:cubicBezTo>
                  <a:pt x="16257" y="4299"/>
                  <a:pt x="16257" y="4299"/>
                  <a:pt x="16251" y="4299"/>
                </a:cubicBezTo>
                <a:cubicBezTo>
                  <a:pt x="16245" y="4305"/>
                  <a:pt x="16245" y="4305"/>
                  <a:pt x="16245" y="4310"/>
                </a:cubicBezTo>
                <a:cubicBezTo>
                  <a:pt x="16239" y="4316"/>
                  <a:pt x="16239" y="4316"/>
                  <a:pt x="16233" y="4322"/>
                </a:cubicBezTo>
                <a:cubicBezTo>
                  <a:pt x="16233" y="4328"/>
                  <a:pt x="16233" y="4328"/>
                  <a:pt x="16233" y="4334"/>
                </a:cubicBezTo>
                <a:cubicBezTo>
                  <a:pt x="16233" y="4340"/>
                  <a:pt x="16227" y="4340"/>
                  <a:pt x="16227" y="4346"/>
                </a:cubicBezTo>
                <a:cubicBezTo>
                  <a:pt x="16227" y="4352"/>
                  <a:pt x="16221" y="4352"/>
                  <a:pt x="16221" y="4358"/>
                </a:cubicBezTo>
                <a:cubicBezTo>
                  <a:pt x="16227" y="4358"/>
                  <a:pt x="16233" y="4364"/>
                  <a:pt x="16239" y="4364"/>
                </a:cubicBezTo>
                <a:cubicBezTo>
                  <a:pt x="16245" y="4364"/>
                  <a:pt x="16251" y="4364"/>
                  <a:pt x="16262" y="4364"/>
                </a:cubicBezTo>
                <a:cubicBezTo>
                  <a:pt x="16274" y="4364"/>
                  <a:pt x="16280" y="4364"/>
                  <a:pt x="16286" y="4364"/>
                </a:cubicBezTo>
                <a:cubicBezTo>
                  <a:pt x="16292" y="4364"/>
                  <a:pt x="16286" y="4358"/>
                  <a:pt x="16286" y="4358"/>
                </a:cubicBezTo>
                <a:cubicBezTo>
                  <a:pt x="16286" y="4364"/>
                  <a:pt x="16292" y="4370"/>
                  <a:pt x="16286" y="4370"/>
                </a:cubicBezTo>
                <a:cubicBezTo>
                  <a:pt x="16286" y="4376"/>
                  <a:pt x="16286" y="4382"/>
                  <a:pt x="16286" y="4382"/>
                </a:cubicBezTo>
                <a:cubicBezTo>
                  <a:pt x="16286" y="4387"/>
                  <a:pt x="16280" y="4387"/>
                  <a:pt x="16274" y="4394"/>
                </a:cubicBezTo>
                <a:cubicBezTo>
                  <a:pt x="16274" y="4405"/>
                  <a:pt x="16274" y="4405"/>
                  <a:pt x="16274" y="4405"/>
                </a:cubicBezTo>
                <a:cubicBezTo>
                  <a:pt x="16269" y="4411"/>
                  <a:pt x="16262" y="4411"/>
                  <a:pt x="16262" y="4417"/>
                </a:cubicBezTo>
                <a:cubicBezTo>
                  <a:pt x="16262" y="4423"/>
                  <a:pt x="16262" y="4429"/>
                  <a:pt x="16262" y="4435"/>
                </a:cubicBezTo>
                <a:cubicBezTo>
                  <a:pt x="16262" y="4453"/>
                  <a:pt x="16274" y="4465"/>
                  <a:pt x="16292" y="4465"/>
                </a:cubicBezTo>
                <a:cubicBezTo>
                  <a:pt x="16310" y="4465"/>
                  <a:pt x="16310" y="4465"/>
                  <a:pt x="16310" y="4465"/>
                </a:cubicBezTo>
                <a:cubicBezTo>
                  <a:pt x="16310" y="4447"/>
                  <a:pt x="16310" y="4441"/>
                  <a:pt x="16310" y="4429"/>
                </a:cubicBezTo>
                <a:cubicBezTo>
                  <a:pt x="16310" y="4423"/>
                  <a:pt x="16310" y="4411"/>
                  <a:pt x="16316" y="4405"/>
                </a:cubicBezTo>
                <a:cubicBezTo>
                  <a:pt x="16322" y="4399"/>
                  <a:pt x="16334" y="4399"/>
                  <a:pt x="16340" y="4399"/>
                </a:cubicBezTo>
                <a:cubicBezTo>
                  <a:pt x="16351" y="4394"/>
                  <a:pt x="16363" y="4387"/>
                  <a:pt x="16363" y="4376"/>
                </a:cubicBezTo>
                <a:cubicBezTo>
                  <a:pt x="16363" y="4364"/>
                  <a:pt x="16351" y="4358"/>
                  <a:pt x="16351" y="4346"/>
                </a:cubicBezTo>
                <a:cubicBezTo>
                  <a:pt x="16346" y="4340"/>
                  <a:pt x="16351" y="4340"/>
                  <a:pt x="16351" y="4334"/>
                </a:cubicBezTo>
                <a:cubicBezTo>
                  <a:pt x="16346" y="4328"/>
                  <a:pt x="16351" y="4322"/>
                  <a:pt x="16351" y="4310"/>
                </a:cubicBezTo>
                <a:cubicBezTo>
                  <a:pt x="16346" y="4310"/>
                  <a:pt x="16340" y="4316"/>
                  <a:pt x="16340" y="4316"/>
                </a:cubicBezTo>
                <a:cubicBezTo>
                  <a:pt x="16328" y="4316"/>
                  <a:pt x="16322" y="4316"/>
                  <a:pt x="16310" y="4310"/>
                </a:cubicBezTo>
                <a:cubicBezTo>
                  <a:pt x="16316" y="4310"/>
                  <a:pt x="16310" y="4305"/>
                  <a:pt x="16310" y="4299"/>
                </a:cubicBezTo>
                <a:cubicBezTo>
                  <a:pt x="16316" y="4299"/>
                  <a:pt x="16322" y="4299"/>
                  <a:pt x="16322" y="4293"/>
                </a:cubicBezTo>
                <a:cubicBezTo>
                  <a:pt x="16328" y="4293"/>
                  <a:pt x="16328" y="4287"/>
                  <a:pt x="16334" y="4287"/>
                </a:cubicBezTo>
                <a:cubicBezTo>
                  <a:pt x="16346" y="4287"/>
                  <a:pt x="16351" y="4287"/>
                  <a:pt x="16357" y="4287"/>
                </a:cubicBezTo>
                <a:cubicBezTo>
                  <a:pt x="16369" y="4287"/>
                  <a:pt x="16375" y="4281"/>
                  <a:pt x="16387" y="4275"/>
                </a:cubicBezTo>
                <a:cubicBezTo>
                  <a:pt x="16399" y="4269"/>
                  <a:pt x="16405" y="4257"/>
                  <a:pt x="16423" y="4257"/>
                </a:cubicBezTo>
                <a:cubicBezTo>
                  <a:pt x="16423" y="4251"/>
                  <a:pt x="16428" y="4257"/>
                  <a:pt x="16435" y="4257"/>
                </a:cubicBezTo>
                <a:lnTo>
                  <a:pt x="16440" y="4251"/>
                </a:lnTo>
                <a:cubicBezTo>
                  <a:pt x="16452" y="4251"/>
                  <a:pt x="16458" y="4251"/>
                  <a:pt x="16464" y="4251"/>
                </a:cubicBezTo>
                <a:cubicBezTo>
                  <a:pt x="16470" y="4251"/>
                  <a:pt x="16476" y="4251"/>
                  <a:pt x="16476" y="4251"/>
                </a:cubicBezTo>
                <a:cubicBezTo>
                  <a:pt x="16482" y="4251"/>
                  <a:pt x="16482" y="4245"/>
                  <a:pt x="16488" y="4245"/>
                </a:cubicBezTo>
                <a:cubicBezTo>
                  <a:pt x="16500" y="4245"/>
                  <a:pt x="16512" y="4245"/>
                  <a:pt x="16523" y="4245"/>
                </a:cubicBezTo>
                <a:cubicBezTo>
                  <a:pt x="16529" y="4245"/>
                  <a:pt x="16529" y="4245"/>
                  <a:pt x="16535" y="4245"/>
                </a:cubicBezTo>
                <a:cubicBezTo>
                  <a:pt x="16529" y="4245"/>
                  <a:pt x="16529" y="4251"/>
                  <a:pt x="16523" y="4257"/>
                </a:cubicBezTo>
                <a:cubicBezTo>
                  <a:pt x="16523" y="4257"/>
                  <a:pt x="16517" y="4257"/>
                  <a:pt x="16512" y="4257"/>
                </a:cubicBezTo>
                <a:cubicBezTo>
                  <a:pt x="16506" y="4257"/>
                  <a:pt x="16500" y="4251"/>
                  <a:pt x="16494" y="4257"/>
                </a:cubicBezTo>
                <a:cubicBezTo>
                  <a:pt x="16470" y="4257"/>
                  <a:pt x="16464" y="4275"/>
                  <a:pt x="16446" y="4275"/>
                </a:cubicBezTo>
                <a:cubicBezTo>
                  <a:pt x="16387" y="4275"/>
                  <a:pt x="16387" y="4275"/>
                  <a:pt x="16387" y="4275"/>
                </a:cubicBezTo>
                <a:cubicBezTo>
                  <a:pt x="16387" y="4352"/>
                  <a:pt x="16387" y="4352"/>
                  <a:pt x="16387" y="4352"/>
                </a:cubicBezTo>
                <a:cubicBezTo>
                  <a:pt x="16411" y="4352"/>
                  <a:pt x="16411" y="4352"/>
                  <a:pt x="16411" y="4352"/>
                </a:cubicBezTo>
                <a:cubicBezTo>
                  <a:pt x="16417" y="4352"/>
                  <a:pt x="16423" y="4352"/>
                  <a:pt x="16428" y="4346"/>
                </a:cubicBezTo>
                <a:cubicBezTo>
                  <a:pt x="16435" y="4346"/>
                  <a:pt x="16440" y="4340"/>
                  <a:pt x="16446" y="4340"/>
                </a:cubicBezTo>
                <a:cubicBezTo>
                  <a:pt x="16452" y="4334"/>
                  <a:pt x="16452" y="4328"/>
                  <a:pt x="16452" y="4328"/>
                </a:cubicBezTo>
                <a:cubicBezTo>
                  <a:pt x="16458" y="4322"/>
                  <a:pt x="16458" y="4316"/>
                  <a:pt x="16464" y="4316"/>
                </a:cubicBezTo>
                <a:cubicBezTo>
                  <a:pt x="16470" y="4310"/>
                  <a:pt x="16470" y="4305"/>
                  <a:pt x="16476" y="4305"/>
                </a:cubicBezTo>
                <a:cubicBezTo>
                  <a:pt x="16482" y="4305"/>
                  <a:pt x="16488" y="4305"/>
                  <a:pt x="16488" y="4305"/>
                </a:cubicBezTo>
                <a:cubicBezTo>
                  <a:pt x="16494" y="4305"/>
                  <a:pt x="16506" y="4305"/>
                  <a:pt x="16512" y="4305"/>
                </a:cubicBezTo>
                <a:cubicBezTo>
                  <a:pt x="16517" y="4299"/>
                  <a:pt x="16517" y="4293"/>
                  <a:pt x="16517" y="4293"/>
                </a:cubicBezTo>
                <a:cubicBezTo>
                  <a:pt x="16517" y="4287"/>
                  <a:pt x="16517" y="4287"/>
                  <a:pt x="16517" y="4281"/>
                </a:cubicBezTo>
                <a:cubicBezTo>
                  <a:pt x="16517" y="4275"/>
                  <a:pt x="16523" y="4275"/>
                  <a:pt x="16529" y="4275"/>
                </a:cubicBezTo>
                <a:cubicBezTo>
                  <a:pt x="16529" y="4281"/>
                  <a:pt x="16535" y="4281"/>
                  <a:pt x="16535" y="4287"/>
                </a:cubicBezTo>
                <a:cubicBezTo>
                  <a:pt x="16541" y="4287"/>
                  <a:pt x="16535" y="4293"/>
                  <a:pt x="16535" y="4299"/>
                </a:cubicBezTo>
                <a:cubicBezTo>
                  <a:pt x="16541" y="4305"/>
                  <a:pt x="16547" y="4305"/>
                  <a:pt x="16547" y="4305"/>
                </a:cubicBezTo>
                <a:cubicBezTo>
                  <a:pt x="16553" y="4310"/>
                  <a:pt x="16559" y="4310"/>
                  <a:pt x="16565" y="4310"/>
                </a:cubicBezTo>
                <a:cubicBezTo>
                  <a:pt x="16577" y="4310"/>
                  <a:pt x="16577" y="4305"/>
                  <a:pt x="16583" y="4299"/>
                </a:cubicBezTo>
                <a:cubicBezTo>
                  <a:pt x="16583" y="4293"/>
                  <a:pt x="16583" y="4287"/>
                  <a:pt x="16589" y="4287"/>
                </a:cubicBezTo>
                <a:cubicBezTo>
                  <a:pt x="16594" y="4275"/>
                  <a:pt x="16606" y="4281"/>
                  <a:pt x="16618" y="4281"/>
                </a:cubicBezTo>
                <a:cubicBezTo>
                  <a:pt x="16618" y="4275"/>
                  <a:pt x="16618" y="4275"/>
                  <a:pt x="16618" y="4269"/>
                </a:cubicBezTo>
                <a:cubicBezTo>
                  <a:pt x="16618" y="4263"/>
                  <a:pt x="16624" y="4263"/>
                  <a:pt x="16624" y="4257"/>
                </a:cubicBezTo>
                <a:cubicBezTo>
                  <a:pt x="16624" y="4251"/>
                  <a:pt x="16618" y="4251"/>
                  <a:pt x="16618" y="4245"/>
                </a:cubicBezTo>
                <a:cubicBezTo>
                  <a:pt x="16618" y="4245"/>
                  <a:pt x="16618" y="4239"/>
                  <a:pt x="16618" y="4233"/>
                </a:cubicBezTo>
                <a:cubicBezTo>
                  <a:pt x="16630" y="4228"/>
                  <a:pt x="16630" y="4228"/>
                  <a:pt x="16630" y="4228"/>
                </a:cubicBezTo>
                <a:cubicBezTo>
                  <a:pt x="16755" y="4233"/>
                  <a:pt x="16755" y="4233"/>
                  <a:pt x="16755" y="4233"/>
                </a:cubicBezTo>
                <a:cubicBezTo>
                  <a:pt x="16767" y="4228"/>
                  <a:pt x="16767" y="4216"/>
                  <a:pt x="16778" y="4216"/>
                </a:cubicBezTo>
                <a:cubicBezTo>
                  <a:pt x="16784" y="4210"/>
                  <a:pt x="16790" y="4216"/>
                  <a:pt x="16802" y="4216"/>
                </a:cubicBezTo>
                <a:cubicBezTo>
                  <a:pt x="16814" y="4216"/>
                  <a:pt x="16820" y="4210"/>
                  <a:pt x="16820" y="4204"/>
                </a:cubicBezTo>
                <a:cubicBezTo>
                  <a:pt x="16826" y="4198"/>
                  <a:pt x="16832" y="4192"/>
                  <a:pt x="16832" y="4180"/>
                </a:cubicBezTo>
                <a:cubicBezTo>
                  <a:pt x="16832" y="4127"/>
                  <a:pt x="16832" y="4127"/>
                  <a:pt x="16832" y="4127"/>
                </a:cubicBezTo>
                <a:cubicBezTo>
                  <a:pt x="16832" y="4121"/>
                  <a:pt x="16838" y="4121"/>
                  <a:pt x="16838" y="4115"/>
                </a:cubicBezTo>
                <a:cubicBezTo>
                  <a:pt x="16838" y="4109"/>
                  <a:pt x="16838" y="4109"/>
                  <a:pt x="16838" y="4103"/>
                </a:cubicBezTo>
                <a:cubicBezTo>
                  <a:pt x="16844" y="4091"/>
                  <a:pt x="16855" y="4091"/>
                  <a:pt x="16855" y="4079"/>
                </a:cubicBezTo>
                <a:cubicBezTo>
                  <a:pt x="16855" y="4067"/>
                  <a:pt x="16855" y="4067"/>
                  <a:pt x="16855" y="4067"/>
                </a:cubicBezTo>
                <a:cubicBezTo>
                  <a:pt x="16855" y="4062"/>
                  <a:pt x="16855" y="4055"/>
                  <a:pt x="16855" y="4044"/>
                </a:cubicBezTo>
                <a:cubicBezTo>
                  <a:pt x="16855" y="4026"/>
                  <a:pt x="16855" y="4026"/>
                  <a:pt x="16855" y="4026"/>
                </a:cubicBezTo>
                <a:cubicBezTo>
                  <a:pt x="16855" y="4020"/>
                  <a:pt x="16849" y="4014"/>
                  <a:pt x="16855" y="4008"/>
                </a:cubicBezTo>
                <a:cubicBezTo>
                  <a:pt x="16855" y="4002"/>
                  <a:pt x="16861" y="4002"/>
                  <a:pt x="16867" y="4002"/>
                </a:cubicBezTo>
                <a:cubicBezTo>
                  <a:pt x="16873" y="3996"/>
                  <a:pt x="16879" y="3996"/>
                  <a:pt x="16879" y="3996"/>
                </a:cubicBezTo>
                <a:cubicBezTo>
                  <a:pt x="16885" y="3984"/>
                  <a:pt x="16879" y="3973"/>
                  <a:pt x="16885" y="3961"/>
                </a:cubicBezTo>
                <a:cubicBezTo>
                  <a:pt x="16885" y="3955"/>
                  <a:pt x="16885" y="3955"/>
                  <a:pt x="16885" y="3949"/>
                </a:cubicBezTo>
                <a:cubicBezTo>
                  <a:pt x="16885" y="3943"/>
                  <a:pt x="16891" y="3937"/>
                  <a:pt x="16891" y="3925"/>
                </a:cubicBezTo>
                <a:cubicBezTo>
                  <a:pt x="16897" y="3919"/>
                  <a:pt x="16903" y="3919"/>
                  <a:pt x="16903" y="3913"/>
                </a:cubicBezTo>
                <a:cubicBezTo>
                  <a:pt x="16909" y="3907"/>
                  <a:pt x="16903" y="3901"/>
                  <a:pt x="16903" y="3889"/>
                </a:cubicBezTo>
                <a:cubicBezTo>
                  <a:pt x="16903" y="3884"/>
                  <a:pt x="16909" y="3872"/>
                  <a:pt x="16903" y="3866"/>
                </a:cubicBezTo>
                <a:cubicBezTo>
                  <a:pt x="16903" y="3860"/>
                  <a:pt x="16891" y="3860"/>
                  <a:pt x="16891" y="3860"/>
                </a:cubicBezTo>
                <a:cubicBezTo>
                  <a:pt x="16891" y="3854"/>
                  <a:pt x="16885" y="3848"/>
                  <a:pt x="16885" y="3848"/>
                </a:cubicBezTo>
                <a:cubicBezTo>
                  <a:pt x="16879" y="3836"/>
                  <a:pt x="16873" y="3830"/>
                  <a:pt x="16873" y="3824"/>
                </a:cubicBezTo>
                <a:cubicBezTo>
                  <a:pt x="16873" y="3818"/>
                  <a:pt x="16873" y="3818"/>
                  <a:pt x="16873" y="3812"/>
                </a:cubicBezTo>
                <a:cubicBezTo>
                  <a:pt x="16867" y="3801"/>
                  <a:pt x="16861" y="3801"/>
                  <a:pt x="16861" y="3789"/>
                </a:cubicBezTo>
                <a:cubicBezTo>
                  <a:pt x="16861" y="3783"/>
                  <a:pt x="16861" y="3783"/>
                  <a:pt x="16861" y="3777"/>
                </a:cubicBezTo>
                <a:cubicBezTo>
                  <a:pt x="16855" y="3771"/>
                  <a:pt x="16855" y="3771"/>
                  <a:pt x="16855" y="3765"/>
                </a:cubicBezTo>
                <a:cubicBezTo>
                  <a:pt x="16849" y="3765"/>
                  <a:pt x="16844" y="3765"/>
                  <a:pt x="16844" y="3765"/>
                </a:cubicBezTo>
                <a:cubicBezTo>
                  <a:pt x="16838" y="3759"/>
                  <a:pt x="16826" y="3759"/>
                  <a:pt x="16820" y="3759"/>
                </a:cubicBezTo>
                <a:cubicBezTo>
                  <a:pt x="16820" y="3741"/>
                  <a:pt x="16820" y="3741"/>
                  <a:pt x="16820" y="3741"/>
                </a:cubicBezTo>
                <a:cubicBezTo>
                  <a:pt x="16873" y="3741"/>
                  <a:pt x="16873" y="3741"/>
                  <a:pt x="16873" y="3741"/>
                </a:cubicBezTo>
                <a:cubicBezTo>
                  <a:pt x="16885" y="3741"/>
                  <a:pt x="16885" y="3730"/>
                  <a:pt x="16891" y="3730"/>
                </a:cubicBezTo>
                <a:cubicBezTo>
                  <a:pt x="16897" y="3730"/>
                  <a:pt x="16897" y="3730"/>
                  <a:pt x="16897" y="3730"/>
                </a:cubicBezTo>
                <a:cubicBezTo>
                  <a:pt x="16903" y="3730"/>
                  <a:pt x="16909" y="3741"/>
                  <a:pt x="16915" y="3741"/>
                </a:cubicBezTo>
                <a:cubicBezTo>
                  <a:pt x="16921" y="3741"/>
                  <a:pt x="16921" y="3747"/>
                  <a:pt x="16926" y="3747"/>
                </a:cubicBezTo>
                <a:cubicBezTo>
                  <a:pt x="16926" y="3747"/>
                  <a:pt x="16933" y="3747"/>
                  <a:pt x="16938" y="3747"/>
                </a:cubicBezTo>
                <a:cubicBezTo>
                  <a:pt x="16938" y="3747"/>
                  <a:pt x="16938" y="3759"/>
                  <a:pt x="16944" y="3759"/>
                </a:cubicBezTo>
                <a:cubicBezTo>
                  <a:pt x="16950" y="3759"/>
                  <a:pt x="16956" y="3759"/>
                  <a:pt x="16968" y="3759"/>
                </a:cubicBezTo>
                <a:cubicBezTo>
                  <a:pt x="16980" y="3759"/>
                  <a:pt x="16986" y="3765"/>
                  <a:pt x="16992" y="3765"/>
                </a:cubicBezTo>
                <a:cubicBezTo>
                  <a:pt x="16992" y="3759"/>
                  <a:pt x="16998" y="3759"/>
                  <a:pt x="16998" y="3753"/>
                </a:cubicBezTo>
                <a:cubicBezTo>
                  <a:pt x="16998" y="3741"/>
                  <a:pt x="16998" y="3730"/>
                  <a:pt x="16992" y="3718"/>
                </a:cubicBezTo>
                <a:cubicBezTo>
                  <a:pt x="17057" y="3718"/>
                  <a:pt x="17057" y="3718"/>
                  <a:pt x="17057" y="3718"/>
                </a:cubicBezTo>
                <a:cubicBezTo>
                  <a:pt x="17063" y="3718"/>
                  <a:pt x="17063" y="3712"/>
                  <a:pt x="17069" y="3712"/>
                </a:cubicBezTo>
                <a:cubicBezTo>
                  <a:pt x="17069" y="3706"/>
                  <a:pt x="17075" y="3706"/>
                  <a:pt x="17081" y="3706"/>
                </a:cubicBezTo>
                <a:cubicBezTo>
                  <a:pt x="17081" y="3706"/>
                  <a:pt x="17087" y="3706"/>
                  <a:pt x="17093" y="3706"/>
                </a:cubicBezTo>
                <a:cubicBezTo>
                  <a:pt x="17093" y="3700"/>
                  <a:pt x="17093" y="3694"/>
                  <a:pt x="17093" y="3694"/>
                </a:cubicBezTo>
                <a:cubicBezTo>
                  <a:pt x="17099" y="3682"/>
                  <a:pt x="17093" y="3676"/>
                  <a:pt x="17093" y="3670"/>
                </a:cubicBezTo>
                <a:cubicBezTo>
                  <a:pt x="17093" y="3664"/>
                  <a:pt x="17093" y="3664"/>
                  <a:pt x="17099" y="3658"/>
                </a:cubicBezTo>
                <a:cubicBezTo>
                  <a:pt x="17099" y="3652"/>
                  <a:pt x="17099" y="3652"/>
                  <a:pt x="17104" y="3646"/>
                </a:cubicBezTo>
                <a:cubicBezTo>
                  <a:pt x="17104" y="3646"/>
                  <a:pt x="17110" y="3646"/>
                  <a:pt x="17116" y="3646"/>
                </a:cubicBezTo>
                <a:cubicBezTo>
                  <a:pt x="17116" y="3641"/>
                  <a:pt x="17122" y="3641"/>
                  <a:pt x="17122" y="3641"/>
                </a:cubicBezTo>
                <a:cubicBezTo>
                  <a:pt x="17134" y="3635"/>
                  <a:pt x="17140" y="3641"/>
                  <a:pt x="17146" y="3641"/>
                </a:cubicBezTo>
                <a:cubicBezTo>
                  <a:pt x="17152" y="3635"/>
                  <a:pt x="17152" y="3629"/>
                  <a:pt x="17158" y="3629"/>
                </a:cubicBezTo>
                <a:cubicBezTo>
                  <a:pt x="17170" y="3623"/>
                  <a:pt x="17181" y="3623"/>
                  <a:pt x="17193" y="3623"/>
                </a:cubicBezTo>
                <a:cubicBezTo>
                  <a:pt x="17205" y="3623"/>
                  <a:pt x="17205" y="3623"/>
                  <a:pt x="17205" y="3623"/>
                </a:cubicBezTo>
                <a:cubicBezTo>
                  <a:pt x="17211" y="3623"/>
                  <a:pt x="17211" y="3617"/>
                  <a:pt x="17217" y="3617"/>
                </a:cubicBezTo>
                <a:cubicBezTo>
                  <a:pt x="17217" y="3617"/>
                  <a:pt x="17223" y="3617"/>
                  <a:pt x="17229" y="3617"/>
                </a:cubicBezTo>
                <a:cubicBezTo>
                  <a:pt x="17229" y="3611"/>
                  <a:pt x="17229" y="3605"/>
                  <a:pt x="17229" y="3605"/>
                </a:cubicBezTo>
                <a:cubicBezTo>
                  <a:pt x="17235" y="3599"/>
                  <a:pt x="17235" y="3593"/>
                  <a:pt x="17235" y="3593"/>
                </a:cubicBezTo>
                <a:cubicBezTo>
                  <a:pt x="17235" y="3587"/>
                  <a:pt x="17241" y="3587"/>
                  <a:pt x="17247" y="3587"/>
                </a:cubicBezTo>
                <a:cubicBezTo>
                  <a:pt x="17247" y="3581"/>
                  <a:pt x="17253" y="3581"/>
                  <a:pt x="17253" y="3575"/>
                </a:cubicBezTo>
                <a:cubicBezTo>
                  <a:pt x="17259" y="3569"/>
                  <a:pt x="17265" y="3569"/>
                  <a:pt x="17265" y="3569"/>
                </a:cubicBezTo>
                <a:cubicBezTo>
                  <a:pt x="17265" y="3563"/>
                  <a:pt x="17265" y="3557"/>
                  <a:pt x="17270" y="3557"/>
                </a:cubicBezTo>
                <a:cubicBezTo>
                  <a:pt x="17270" y="3552"/>
                  <a:pt x="17270" y="3546"/>
                  <a:pt x="17270" y="3540"/>
                </a:cubicBezTo>
                <a:close/>
                <a:moveTo>
                  <a:pt x="17371" y="3486"/>
                </a:moveTo>
                <a:lnTo>
                  <a:pt x="17371" y="3486"/>
                </a:lnTo>
                <a:cubicBezTo>
                  <a:pt x="17371" y="3486"/>
                  <a:pt x="17365" y="3486"/>
                  <a:pt x="17359" y="3486"/>
                </a:cubicBezTo>
                <a:lnTo>
                  <a:pt x="17353" y="3492"/>
                </a:lnTo>
                <a:cubicBezTo>
                  <a:pt x="17348" y="3498"/>
                  <a:pt x="17342" y="3498"/>
                  <a:pt x="17342" y="3498"/>
                </a:cubicBezTo>
                <a:cubicBezTo>
                  <a:pt x="17336" y="3504"/>
                  <a:pt x="17336" y="3510"/>
                  <a:pt x="17330" y="3510"/>
                </a:cubicBezTo>
                <a:cubicBezTo>
                  <a:pt x="17324" y="3516"/>
                  <a:pt x="17318" y="3516"/>
                  <a:pt x="17318" y="3516"/>
                </a:cubicBezTo>
                <a:cubicBezTo>
                  <a:pt x="17324" y="3522"/>
                  <a:pt x="17330" y="3528"/>
                  <a:pt x="17336" y="3528"/>
                </a:cubicBezTo>
                <a:cubicBezTo>
                  <a:pt x="17348" y="3528"/>
                  <a:pt x="17353" y="3528"/>
                  <a:pt x="17353" y="3522"/>
                </a:cubicBezTo>
                <a:cubicBezTo>
                  <a:pt x="17359" y="3522"/>
                  <a:pt x="17359" y="3516"/>
                  <a:pt x="17359" y="3510"/>
                </a:cubicBezTo>
                <a:cubicBezTo>
                  <a:pt x="17365" y="3504"/>
                  <a:pt x="17371" y="3498"/>
                  <a:pt x="17371" y="3486"/>
                </a:cubicBezTo>
                <a:close/>
                <a:moveTo>
                  <a:pt x="17656" y="3184"/>
                </a:moveTo>
                <a:lnTo>
                  <a:pt x="17656" y="3184"/>
                </a:lnTo>
                <a:cubicBezTo>
                  <a:pt x="17650" y="3184"/>
                  <a:pt x="17650" y="3190"/>
                  <a:pt x="17650" y="3196"/>
                </a:cubicBezTo>
                <a:cubicBezTo>
                  <a:pt x="17644" y="3202"/>
                  <a:pt x="17638" y="3202"/>
                  <a:pt x="17638" y="3208"/>
                </a:cubicBezTo>
                <a:cubicBezTo>
                  <a:pt x="17638" y="3208"/>
                  <a:pt x="17638" y="3214"/>
                  <a:pt x="17638" y="3220"/>
                </a:cubicBezTo>
                <a:cubicBezTo>
                  <a:pt x="17638" y="3225"/>
                  <a:pt x="17632" y="3231"/>
                  <a:pt x="17626" y="3237"/>
                </a:cubicBezTo>
                <a:cubicBezTo>
                  <a:pt x="17620" y="3249"/>
                  <a:pt x="17620" y="3249"/>
                  <a:pt x="17620" y="3249"/>
                </a:cubicBezTo>
                <a:cubicBezTo>
                  <a:pt x="17620" y="3243"/>
                  <a:pt x="17626" y="3249"/>
                  <a:pt x="17632" y="3249"/>
                </a:cubicBezTo>
                <a:cubicBezTo>
                  <a:pt x="17638" y="3243"/>
                  <a:pt x="17638" y="3237"/>
                  <a:pt x="17638" y="3231"/>
                </a:cubicBezTo>
                <a:cubicBezTo>
                  <a:pt x="17644" y="3225"/>
                  <a:pt x="17644" y="3225"/>
                  <a:pt x="17650" y="3220"/>
                </a:cubicBezTo>
                <a:cubicBezTo>
                  <a:pt x="17650" y="3220"/>
                  <a:pt x="17656" y="3220"/>
                  <a:pt x="17662" y="3214"/>
                </a:cubicBezTo>
                <a:cubicBezTo>
                  <a:pt x="17662" y="3214"/>
                  <a:pt x="17662" y="3208"/>
                  <a:pt x="17662" y="3202"/>
                </a:cubicBezTo>
                <a:cubicBezTo>
                  <a:pt x="17662" y="3202"/>
                  <a:pt x="17668" y="3196"/>
                  <a:pt x="17668" y="3190"/>
                </a:cubicBezTo>
                <a:lnTo>
                  <a:pt x="17668" y="3184"/>
                </a:lnTo>
                <a:cubicBezTo>
                  <a:pt x="17656" y="3178"/>
                  <a:pt x="17656" y="3178"/>
                  <a:pt x="17656" y="3178"/>
                </a:cubicBezTo>
                <a:lnTo>
                  <a:pt x="17656" y="3184"/>
                </a:lnTo>
                <a:close/>
                <a:moveTo>
                  <a:pt x="18338" y="2882"/>
                </a:moveTo>
                <a:lnTo>
                  <a:pt x="18338" y="2882"/>
                </a:lnTo>
                <a:cubicBezTo>
                  <a:pt x="18332" y="2870"/>
                  <a:pt x="18332" y="2870"/>
                  <a:pt x="18332" y="2870"/>
                </a:cubicBezTo>
                <a:cubicBezTo>
                  <a:pt x="18326" y="2864"/>
                  <a:pt x="18320" y="2864"/>
                  <a:pt x="18314" y="2864"/>
                </a:cubicBezTo>
                <a:cubicBezTo>
                  <a:pt x="18314" y="2864"/>
                  <a:pt x="18308" y="2864"/>
                  <a:pt x="18302" y="2864"/>
                </a:cubicBezTo>
                <a:cubicBezTo>
                  <a:pt x="18302" y="2870"/>
                  <a:pt x="18302" y="2876"/>
                  <a:pt x="18302" y="2882"/>
                </a:cubicBezTo>
                <a:cubicBezTo>
                  <a:pt x="18302" y="2887"/>
                  <a:pt x="18302" y="2887"/>
                  <a:pt x="18302" y="2899"/>
                </a:cubicBezTo>
                <a:cubicBezTo>
                  <a:pt x="18338" y="2899"/>
                  <a:pt x="18338" y="2899"/>
                  <a:pt x="18338" y="2899"/>
                </a:cubicBezTo>
                <a:cubicBezTo>
                  <a:pt x="18338" y="2893"/>
                  <a:pt x="18338" y="2887"/>
                  <a:pt x="18338" y="2882"/>
                </a:cubicBezTo>
                <a:close/>
                <a:moveTo>
                  <a:pt x="18260" y="2887"/>
                </a:moveTo>
                <a:lnTo>
                  <a:pt x="18260" y="2887"/>
                </a:lnTo>
                <a:cubicBezTo>
                  <a:pt x="18255" y="2887"/>
                  <a:pt x="18255" y="2882"/>
                  <a:pt x="18255" y="2882"/>
                </a:cubicBezTo>
                <a:cubicBezTo>
                  <a:pt x="18249" y="2870"/>
                  <a:pt x="18255" y="2864"/>
                  <a:pt x="18255" y="2852"/>
                </a:cubicBezTo>
                <a:cubicBezTo>
                  <a:pt x="18255" y="2846"/>
                  <a:pt x="18249" y="2846"/>
                  <a:pt x="18243" y="2840"/>
                </a:cubicBezTo>
                <a:cubicBezTo>
                  <a:pt x="18243" y="2834"/>
                  <a:pt x="18237" y="2834"/>
                  <a:pt x="18237" y="2828"/>
                </a:cubicBezTo>
                <a:cubicBezTo>
                  <a:pt x="18231" y="2822"/>
                  <a:pt x="18225" y="2822"/>
                  <a:pt x="18219" y="2816"/>
                </a:cubicBezTo>
                <a:cubicBezTo>
                  <a:pt x="18219" y="2828"/>
                  <a:pt x="18219" y="2834"/>
                  <a:pt x="18219" y="2846"/>
                </a:cubicBezTo>
                <a:cubicBezTo>
                  <a:pt x="18219" y="2846"/>
                  <a:pt x="18225" y="2852"/>
                  <a:pt x="18225" y="2858"/>
                </a:cubicBezTo>
                <a:cubicBezTo>
                  <a:pt x="18225" y="2864"/>
                  <a:pt x="18225" y="2870"/>
                  <a:pt x="18225" y="2882"/>
                </a:cubicBezTo>
                <a:cubicBezTo>
                  <a:pt x="18225" y="2887"/>
                  <a:pt x="18231" y="2893"/>
                  <a:pt x="18231" y="2905"/>
                </a:cubicBezTo>
                <a:cubicBezTo>
                  <a:pt x="18267" y="2905"/>
                  <a:pt x="18267" y="2905"/>
                  <a:pt x="18267" y="2905"/>
                </a:cubicBezTo>
                <a:cubicBezTo>
                  <a:pt x="18260" y="2899"/>
                  <a:pt x="18260" y="2893"/>
                  <a:pt x="18260" y="2887"/>
                </a:cubicBezTo>
                <a:close/>
                <a:moveTo>
                  <a:pt x="18106" y="2579"/>
                </a:moveTo>
                <a:lnTo>
                  <a:pt x="18106" y="2579"/>
                </a:lnTo>
                <a:cubicBezTo>
                  <a:pt x="18112" y="2579"/>
                  <a:pt x="18118" y="2573"/>
                  <a:pt x="18124" y="2573"/>
                </a:cubicBezTo>
                <a:lnTo>
                  <a:pt x="18130" y="2567"/>
                </a:lnTo>
                <a:cubicBezTo>
                  <a:pt x="18136" y="2561"/>
                  <a:pt x="18142" y="2567"/>
                  <a:pt x="18142" y="2561"/>
                </a:cubicBezTo>
                <a:cubicBezTo>
                  <a:pt x="18148" y="2555"/>
                  <a:pt x="18148" y="2550"/>
                  <a:pt x="18148" y="2538"/>
                </a:cubicBezTo>
                <a:cubicBezTo>
                  <a:pt x="18142" y="2538"/>
                  <a:pt x="18142" y="2532"/>
                  <a:pt x="18136" y="2532"/>
                </a:cubicBezTo>
                <a:cubicBezTo>
                  <a:pt x="18130" y="2532"/>
                  <a:pt x="18130" y="2532"/>
                  <a:pt x="18130" y="2532"/>
                </a:cubicBezTo>
                <a:cubicBezTo>
                  <a:pt x="18124" y="2532"/>
                  <a:pt x="18118" y="2538"/>
                  <a:pt x="18112" y="2538"/>
                </a:cubicBezTo>
                <a:cubicBezTo>
                  <a:pt x="18106" y="2538"/>
                  <a:pt x="18095" y="2538"/>
                  <a:pt x="18089" y="2538"/>
                </a:cubicBezTo>
                <a:cubicBezTo>
                  <a:pt x="18083" y="2544"/>
                  <a:pt x="18071" y="2550"/>
                  <a:pt x="18071" y="2555"/>
                </a:cubicBezTo>
                <a:cubicBezTo>
                  <a:pt x="18071" y="2579"/>
                  <a:pt x="18071" y="2579"/>
                  <a:pt x="18071" y="2579"/>
                </a:cubicBezTo>
                <a:cubicBezTo>
                  <a:pt x="18077" y="2579"/>
                  <a:pt x="18083" y="2579"/>
                  <a:pt x="18083" y="2579"/>
                </a:cubicBezTo>
                <a:cubicBezTo>
                  <a:pt x="18095" y="2579"/>
                  <a:pt x="18101" y="2579"/>
                  <a:pt x="18106" y="2579"/>
                </a:cubicBezTo>
                <a:close/>
                <a:moveTo>
                  <a:pt x="19429" y="2182"/>
                </a:moveTo>
                <a:lnTo>
                  <a:pt x="19429" y="2182"/>
                </a:lnTo>
                <a:cubicBezTo>
                  <a:pt x="19435" y="2182"/>
                  <a:pt x="19446" y="2182"/>
                  <a:pt x="19452" y="2182"/>
                </a:cubicBezTo>
                <a:cubicBezTo>
                  <a:pt x="19452" y="2182"/>
                  <a:pt x="19458" y="2182"/>
                  <a:pt x="19464" y="2182"/>
                </a:cubicBezTo>
                <a:cubicBezTo>
                  <a:pt x="19470" y="2182"/>
                  <a:pt x="19464" y="2194"/>
                  <a:pt x="19470" y="2194"/>
                </a:cubicBezTo>
                <a:cubicBezTo>
                  <a:pt x="19482" y="2200"/>
                  <a:pt x="19488" y="2194"/>
                  <a:pt x="19500" y="2194"/>
                </a:cubicBezTo>
                <a:cubicBezTo>
                  <a:pt x="19512" y="2194"/>
                  <a:pt x="19512" y="2194"/>
                  <a:pt x="19512" y="2194"/>
                </a:cubicBezTo>
                <a:cubicBezTo>
                  <a:pt x="19518" y="2194"/>
                  <a:pt x="19524" y="2188"/>
                  <a:pt x="19529" y="2188"/>
                </a:cubicBezTo>
                <a:cubicBezTo>
                  <a:pt x="19541" y="2188"/>
                  <a:pt x="19547" y="2194"/>
                  <a:pt x="19559" y="2200"/>
                </a:cubicBezTo>
                <a:cubicBezTo>
                  <a:pt x="19565" y="2200"/>
                  <a:pt x="19565" y="2206"/>
                  <a:pt x="19577" y="2206"/>
                </a:cubicBezTo>
                <a:cubicBezTo>
                  <a:pt x="19583" y="2206"/>
                  <a:pt x="19583" y="2206"/>
                  <a:pt x="19589" y="2206"/>
                </a:cubicBezTo>
                <a:cubicBezTo>
                  <a:pt x="19589" y="2182"/>
                  <a:pt x="19589" y="2182"/>
                  <a:pt x="19589" y="2182"/>
                </a:cubicBezTo>
                <a:lnTo>
                  <a:pt x="19583" y="2182"/>
                </a:lnTo>
                <a:cubicBezTo>
                  <a:pt x="19577" y="2176"/>
                  <a:pt x="19571" y="2176"/>
                  <a:pt x="19571" y="2176"/>
                </a:cubicBezTo>
                <a:cubicBezTo>
                  <a:pt x="19565" y="2170"/>
                  <a:pt x="19559" y="2170"/>
                  <a:pt x="19559" y="2170"/>
                </a:cubicBezTo>
                <a:cubicBezTo>
                  <a:pt x="19547" y="2170"/>
                  <a:pt x="19541" y="2164"/>
                  <a:pt x="19529" y="2164"/>
                </a:cubicBezTo>
                <a:cubicBezTo>
                  <a:pt x="19524" y="2164"/>
                  <a:pt x="19518" y="2164"/>
                  <a:pt x="19512" y="2164"/>
                </a:cubicBezTo>
                <a:cubicBezTo>
                  <a:pt x="19506" y="2164"/>
                  <a:pt x="19500" y="2158"/>
                  <a:pt x="19500" y="2158"/>
                </a:cubicBezTo>
                <a:cubicBezTo>
                  <a:pt x="19494" y="2158"/>
                  <a:pt x="19488" y="2158"/>
                  <a:pt x="19488" y="2158"/>
                </a:cubicBezTo>
                <a:cubicBezTo>
                  <a:pt x="19482" y="2158"/>
                  <a:pt x="19476" y="2152"/>
                  <a:pt x="19470" y="2152"/>
                </a:cubicBezTo>
                <a:cubicBezTo>
                  <a:pt x="19452" y="2152"/>
                  <a:pt x="19440" y="2158"/>
                  <a:pt x="19429" y="2164"/>
                </a:cubicBezTo>
                <a:cubicBezTo>
                  <a:pt x="19429" y="2164"/>
                  <a:pt x="19423" y="2182"/>
                  <a:pt x="19429" y="2182"/>
                </a:cubicBezTo>
                <a:close/>
                <a:moveTo>
                  <a:pt x="18925" y="1482"/>
                </a:moveTo>
                <a:lnTo>
                  <a:pt x="18925" y="1482"/>
                </a:lnTo>
                <a:cubicBezTo>
                  <a:pt x="18925" y="1482"/>
                  <a:pt x="18931" y="1482"/>
                  <a:pt x="18937" y="1482"/>
                </a:cubicBezTo>
                <a:cubicBezTo>
                  <a:pt x="18948" y="1482"/>
                  <a:pt x="18954" y="1482"/>
                  <a:pt x="18966" y="1482"/>
                </a:cubicBezTo>
                <a:cubicBezTo>
                  <a:pt x="18984" y="1482"/>
                  <a:pt x="18990" y="1482"/>
                  <a:pt x="19008" y="1482"/>
                </a:cubicBezTo>
                <a:cubicBezTo>
                  <a:pt x="19014" y="1482"/>
                  <a:pt x="19020" y="1476"/>
                  <a:pt x="19031" y="1476"/>
                </a:cubicBezTo>
                <a:cubicBezTo>
                  <a:pt x="19031" y="1470"/>
                  <a:pt x="19037" y="1470"/>
                  <a:pt x="19043" y="1470"/>
                </a:cubicBezTo>
                <a:cubicBezTo>
                  <a:pt x="19049" y="1465"/>
                  <a:pt x="19055" y="1470"/>
                  <a:pt x="19067" y="1470"/>
                </a:cubicBezTo>
                <a:cubicBezTo>
                  <a:pt x="19091" y="1470"/>
                  <a:pt x="19091" y="1470"/>
                  <a:pt x="19091" y="1470"/>
                </a:cubicBezTo>
                <a:cubicBezTo>
                  <a:pt x="19091" y="1470"/>
                  <a:pt x="19097" y="1470"/>
                  <a:pt x="19103" y="1470"/>
                </a:cubicBezTo>
                <a:cubicBezTo>
                  <a:pt x="19114" y="1470"/>
                  <a:pt x="19114" y="1470"/>
                  <a:pt x="19114" y="1470"/>
                </a:cubicBezTo>
                <a:cubicBezTo>
                  <a:pt x="19120" y="1470"/>
                  <a:pt x="19120" y="1470"/>
                  <a:pt x="19126" y="1470"/>
                </a:cubicBezTo>
                <a:cubicBezTo>
                  <a:pt x="19126" y="1453"/>
                  <a:pt x="19126" y="1453"/>
                  <a:pt x="19126" y="1453"/>
                </a:cubicBezTo>
                <a:cubicBezTo>
                  <a:pt x="19126" y="1447"/>
                  <a:pt x="19126" y="1441"/>
                  <a:pt x="19120" y="1441"/>
                </a:cubicBezTo>
                <a:cubicBezTo>
                  <a:pt x="19114" y="1435"/>
                  <a:pt x="19114" y="1435"/>
                  <a:pt x="19108" y="1429"/>
                </a:cubicBezTo>
                <a:cubicBezTo>
                  <a:pt x="19097" y="1423"/>
                  <a:pt x="19091" y="1429"/>
                  <a:pt x="19073" y="1429"/>
                </a:cubicBezTo>
                <a:cubicBezTo>
                  <a:pt x="19073" y="1429"/>
                  <a:pt x="19067" y="1423"/>
                  <a:pt x="19061" y="1423"/>
                </a:cubicBezTo>
                <a:cubicBezTo>
                  <a:pt x="19061" y="1423"/>
                  <a:pt x="19055" y="1429"/>
                  <a:pt x="19049" y="1423"/>
                </a:cubicBezTo>
                <a:cubicBezTo>
                  <a:pt x="19043" y="1423"/>
                  <a:pt x="19043" y="1423"/>
                  <a:pt x="19037" y="1417"/>
                </a:cubicBezTo>
                <a:cubicBezTo>
                  <a:pt x="19031" y="1417"/>
                  <a:pt x="19031" y="1411"/>
                  <a:pt x="19025" y="1411"/>
                </a:cubicBezTo>
                <a:cubicBezTo>
                  <a:pt x="19020" y="1405"/>
                  <a:pt x="19020" y="1411"/>
                  <a:pt x="19014" y="1411"/>
                </a:cubicBezTo>
                <a:cubicBezTo>
                  <a:pt x="19008" y="1411"/>
                  <a:pt x="19008" y="1405"/>
                  <a:pt x="19002" y="1411"/>
                </a:cubicBezTo>
                <a:cubicBezTo>
                  <a:pt x="18996" y="1411"/>
                  <a:pt x="18996" y="1417"/>
                  <a:pt x="18990" y="1417"/>
                </a:cubicBezTo>
                <a:cubicBezTo>
                  <a:pt x="18984" y="1417"/>
                  <a:pt x="18990" y="1429"/>
                  <a:pt x="18984" y="1429"/>
                </a:cubicBezTo>
                <a:cubicBezTo>
                  <a:pt x="18984" y="1429"/>
                  <a:pt x="18978" y="1429"/>
                  <a:pt x="18972" y="1429"/>
                </a:cubicBezTo>
                <a:cubicBezTo>
                  <a:pt x="18972" y="1429"/>
                  <a:pt x="18966" y="1429"/>
                  <a:pt x="18960" y="1429"/>
                </a:cubicBezTo>
                <a:cubicBezTo>
                  <a:pt x="18954" y="1429"/>
                  <a:pt x="18948" y="1429"/>
                  <a:pt x="18937" y="1429"/>
                </a:cubicBezTo>
                <a:cubicBezTo>
                  <a:pt x="18931" y="1429"/>
                  <a:pt x="18931" y="1435"/>
                  <a:pt x="18925" y="1435"/>
                </a:cubicBezTo>
                <a:cubicBezTo>
                  <a:pt x="18913" y="1441"/>
                  <a:pt x="18913" y="1453"/>
                  <a:pt x="18913" y="1470"/>
                </a:cubicBezTo>
                <a:cubicBezTo>
                  <a:pt x="18919" y="1476"/>
                  <a:pt x="18919" y="1482"/>
                  <a:pt x="18925" y="1482"/>
                </a:cubicBezTo>
                <a:close/>
                <a:moveTo>
                  <a:pt x="17140" y="1044"/>
                </a:moveTo>
                <a:lnTo>
                  <a:pt x="17140" y="1044"/>
                </a:lnTo>
                <a:cubicBezTo>
                  <a:pt x="17146" y="1050"/>
                  <a:pt x="17146" y="1050"/>
                  <a:pt x="17152" y="1050"/>
                </a:cubicBezTo>
                <a:cubicBezTo>
                  <a:pt x="17158" y="1050"/>
                  <a:pt x="17158" y="1050"/>
                  <a:pt x="17164" y="1055"/>
                </a:cubicBezTo>
                <a:cubicBezTo>
                  <a:pt x="17164" y="1055"/>
                  <a:pt x="17164" y="1061"/>
                  <a:pt x="17170" y="1067"/>
                </a:cubicBezTo>
                <a:cubicBezTo>
                  <a:pt x="17176" y="1073"/>
                  <a:pt x="17181" y="1073"/>
                  <a:pt x="17187" y="1073"/>
                </a:cubicBezTo>
                <a:cubicBezTo>
                  <a:pt x="17193" y="1073"/>
                  <a:pt x="17199" y="1073"/>
                  <a:pt x="17205" y="1067"/>
                </a:cubicBezTo>
                <a:cubicBezTo>
                  <a:pt x="17217" y="1067"/>
                  <a:pt x="17223" y="1061"/>
                  <a:pt x="17229" y="1061"/>
                </a:cubicBezTo>
                <a:cubicBezTo>
                  <a:pt x="17241" y="1061"/>
                  <a:pt x="17247" y="1067"/>
                  <a:pt x="17253" y="1073"/>
                </a:cubicBezTo>
                <a:cubicBezTo>
                  <a:pt x="17259" y="1073"/>
                  <a:pt x="17259" y="1079"/>
                  <a:pt x="17265" y="1085"/>
                </a:cubicBezTo>
                <a:cubicBezTo>
                  <a:pt x="17270" y="1085"/>
                  <a:pt x="17270" y="1085"/>
                  <a:pt x="17276" y="1085"/>
                </a:cubicBezTo>
                <a:cubicBezTo>
                  <a:pt x="17282" y="1085"/>
                  <a:pt x="17282" y="1091"/>
                  <a:pt x="17288" y="1091"/>
                </a:cubicBezTo>
                <a:cubicBezTo>
                  <a:pt x="17294" y="1091"/>
                  <a:pt x="17300" y="1091"/>
                  <a:pt x="17312" y="1091"/>
                </a:cubicBezTo>
                <a:cubicBezTo>
                  <a:pt x="17324" y="1091"/>
                  <a:pt x="17324" y="1091"/>
                  <a:pt x="17324" y="1091"/>
                </a:cubicBezTo>
                <a:cubicBezTo>
                  <a:pt x="17324" y="1091"/>
                  <a:pt x="17330" y="1091"/>
                  <a:pt x="17336" y="1091"/>
                </a:cubicBezTo>
                <a:cubicBezTo>
                  <a:pt x="17342" y="1091"/>
                  <a:pt x="17342" y="1085"/>
                  <a:pt x="17348" y="1079"/>
                </a:cubicBezTo>
                <a:cubicBezTo>
                  <a:pt x="17348" y="1079"/>
                  <a:pt x="17348" y="1067"/>
                  <a:pt x="17353" y="1067"/>
                </a:cubicBezTo>
                <a:cubicBezTo>
                  <a:pt x="17359" y="1067"/>
                  <a:pt x="17359" y="1067"/>
                  <a:pt x="17365" y="1067"/>
                </a:cubicBezTo>
                <a:cubicBezTo>
                  <a:pt x="17371" y="1067"/>
                  <a:pt x="17377" y="1067"/>
                  <a:pt x="17383" y="1067"/>
                </a:cubicBezTo>
                <a:cubicBezTo>
                  <a:pt x="17383" y="1044"/>
                  <a:pt x="17383" y="1044"/>
                  <a:pt x="17383" y="1044"/>
                </a:cubicBezTo>
                <a:cubicBezTo>
                  <a:pt x="17383" y="1044"/>
                  <a:pt x="17377" y="1038"/>
                  <a:pt x="17377" y="1032"/>
                </a:cubicBezTo>
                <a:lnTo>
                  <a:pt x="17383" y="1032"/>
                </a:lnTo>
                <a:cubicBezTo>
                  <a:pt x="17365" y="1032"/>
                  <a:pt x="17359" y="1032"/>
                  <a:pt x="17342" y="1032"/>
                </a:cubicBezTo>
                <a:cubicBezTo>
                  <a:pt x="17336" y="1032"/>
                  <a:pt x="17336" y="1032"/>
                  <a:pt x="17330" y="1032"/>
                </a:cubicBezTo>
                <a:cubicBezTo>
                  <a:pt x="17324" y="1032"/>
                  <a:pt x="17318" y="1032"/>
                  <a:pt x="17306" y="1032"/>
                </a:cubicBezTo>
                <a:cubicBezTo>
                  <a:pt x="17294" y="1032"/>
                  <a:pt x="17294" y="1032"/>
                  <a:pt x="17294" y="1032"/>
                </a:cubicBezTo>
                <a:cubicBezTo>
                  <a:pt x="17294" y="1032"/>
                  <a:pt x="17288" y="1032"/>
                  <a:pt x="17282" y="1032"/>
                </a:cubicBezTo>
                <a:cubicBezTo>
                  <a:pt x="17270" y="1032"/>
                  <a:pt x="17270" y="1032"/>
                  <a:pt x="17270" y="1032"/>
                </a:cubicBezTo>
                <a:cubicBezTo>
                  <a:pt x="17265" y="1032"/>
                  <a:pt x="17265" y="1032"/>
                  <a:pt x="17259" y="1032"/>
                </a:cubicBezTo>
                <a:cubicBezTo>
                  <a:pt x="17259" y="1002"/>
                  <a:pt x="17259" y="1002"/>
                  <a:pt x="17259" y="1002"/>
                </a:cubicBezTo>
                <a:cubicBezTo>
                  <a:pt x="17247" y="1002"/>
                  <a:pt x="17235" y="1002"/>
                  <a:pt x="17223" y="1002"/>
                </a:cubicBezTo>
                <a:cubicBezTo>
                  <a:pt x="17217" y="1002"/>
                  <a:pt x="17217" y="1002"/>
                  <a:pt x="17211" y="1002"/>
                </a:cubicBezTo>
                <a:cubicBezTo>
                  <a:pt x="17205" y="1002"/>
                  <a:pt x="17211" y="1014"/>
                  <a:pt x="17205" y="1014"/>
                </a:cubicBezTo>
                <a:cubicBezTo>
                  <a:pt x="17205" y="1020"/>
                  <a:pt x="17199" y="1014"/>
                  <a:pt x="17193" y="1014"/>
                </a:cubicBezTo>
                <a:cubicBezTo>
                  <a:pt x="17181" y="1014"/>
                  <a:pt x="17181" y="1014"/>
                  <a:pt x="17176" y="1014"/>
                </a:cubicBezTo>
                <a:cubicBezTo>
                  <a:pt x="17158" y="1008"/>
                  <a:pt x="17158" y="996"/>
                  <a:pt x="17146" y="984"/>
                </a:cubicBezTo>
                <a:cubicBezTo>
                  <a:pt x="17134" y="990"/>
                  <a:pt x="17134" y="990"/>
                  <a:pt x="17134" y="990"/>
                </a:cubicBezTo>
                <a:cubicBezTo>
                  <a:pt x="17134" y="1038"/>
                  <a:pt x="17134" y="1038"/>
                  <a:pt x="17134" y="1038"/>
                </a:cubicBezTo>
                <a:cubicBezTo>
                  <a:pt x="17140" y="1038"/>
                  <a:pt x="17134" y="1044"/>
                  <a:pt x="17140" y="1044"/>
                </a:cubicBezTo>
                <a:close/>
                <a:moveTo>
                  <a:pt x="16796" y="1227"/>
                </a:moveTo>
                <a:lnTo>
                  <a:pt x="16796" y="1227"/>
                </a:lnTo>
                <a:cubicBezTo>
                  <a:pt x="16808" y="1227"/>
                  <a:pt x="16814" y="1233"/>
                  <a:pt x="16820" y="1233"/>
                </a:cubicBezTo>
                <a:cubicBezTo>
                  <a:pt x="16826" y="1233"/>
                  <a:pt x="16832" y="1233"/>
                  <a:pt x="16844" y="1233"/>
                </a:cubicBezTo>
                <a:cubicBezTo>
                  <a:pt x="16855" y="1233"/>
                  <a:pt x="16855" y="1233"/>
                  <a:pt x="16855" y="1233"/>
                </a:cubicBezTo>
                <a:cubicBezTo>
                  <a:pt x="16861" y="1233"/>
                  <a:pt x="16861" y="1233"/>
                  <a:pt x="16867" y="1233"/>
                </a:cubicBezTo>
                <a:cubicBezTo>
                  <a:pt x="16879" y="1233"/>
                  <a:pt x="16891" y="1233"/>
                  <a:pt x="16903" y="1233"/>
                </a:cubicBezTo>
                <a:cubicBezTo>
                  <a:pt x="16909" y="1233"/>
                  <a:pt x="16915" y="1227"/>
                  <a:pt x="16921" y="1227"/>
                </a:cubicBezTo>
                <a:cubicBezTo>
                  <a:pt x="16926" y="1227"/>
                  <a:pt x="16926" y="1227"/>
                  <a:pt x="16926" y="1227"/>
                </a:cubicBezTo>
                <a:cubicBezTo>
                  <a:pt x="16933" y="1227"/>
                  <a:pt x="16933" y="1233"/>
                  <a:pt x="16938" y="1239"/>
                </a:cubicBezTo>
                <a:cubicBezTo>
                  <a:pt x="16944" y="1239"/>
                  <a:pt x="16950" y="1245"/>
                  <a:pt x="16962" y="1245"/>
                </a:cubicBezTo>
                <a:cubicBezTo>
                  <a:pt x="16962" y="1245"/>
                  <a:pt x="16968" y="1251"/>
                  <a:pt x="16974" y="1251"/>
                </a:cubicBezTo>
                <a:cubicBezTo>
                  <a:pt x="16992" y="1251"/>
                  <a:pt x="16992" y="1251"/>
                  <a:pt x="16992" y="1251"/>
                </a:cubicBezTo>
                <a:cubicBezTo>
                  <a:pt x="16998" y="1227"/>
                  <a:pt x="16998" y="1227"/>
                  <a:pt x="16998" y="1227"/>
                </a:cubicBezTo>
                <a:cubicBezTo>
                  <a:pt x="16992" y="1221"/>
                  <a:pt x="16992" y="1215"/>
                  <a:pt x="16992" y="1215"/>
                </a:cubicBezTo>
                <a:cubicBezTo>
                  <a:pt x="16986" y="1210"/>
                  <a:pt x="16986" y="1210"/>
                  <a:pt x="16980" y="1210"/>
                </a:cubicBezTo>
                <a:cubicBezTo>
                  <a:pt x="16974" y="1204"/>
                  <a:pt x="16974" y="1204"/>
                  <a:pt x="16968" y="1198"/>
                </a:cubicBezTo>
                <a:cubicBezTo>
                  <a:pt x="16962" y="1198"/>
                  <a:pt x="16962" y="1204"/>
                  <a:pt x="16956" y="1198"/>
                </a:cubicBezTo>
                <a:cubicBezTo>
                  <a:pt x="16950" y="1198"/>
                  <a:pt x="16950" y="1198"/>
                  <a:pt x="16944" y="1198"/>
                </a:cubicBezTo>
                <a:cubicBezTo>
                  <a:pt x="16938" y="1192"/>
                  <a:pt x="16938" y="1192"/>
                  <a:pt x="16933" y="1186"/>
                </a:cubicBezTo>
                <a:lnTo>
                  <a:pt x="16933" y="1180"/>
                </a:lnTo>
                <a:cubicBezTo>
                  <a:pt x="16926" y="1174"/>
                  <a:pt x="16921" y="1180"/>
                  <a:pt x="16921" y="1180"/>
                </a:cubicBezTo>
                <a:cubicBezTo>
                  <a:pt x="16909" y="1180"/>
                  <a:pt x="16909" y="1180"/>
                  <a:pt x="16909" y="1180"/>
                </a:cubicBezTo>
                <a:cubicBezTo>
                  <a:pt x="16897" y="1180"/>
                  <a:pt x="16885" y="1174"/>
                  <a:pt x="16873" y="1180"/>
                </a:cubicBezTo>
                <a:cubicBezTo>
                  <a:pt x="16867" y="1180"/>
                  <a:pt x="16867" y="1186"/>
                  <a:pt x="16861" y="1186"/>
                </a:cubicBezTo>
                <a:cubicBezTo>
                  <a:pt x="16861" y="1192"/>
                  <a:pt x="16861" y="1198"/>
                  <a:pt x="16855" y="1198"/>
                </a:cubicBezTo>
                <a:cubicBezTo>
                  <a:pt x="16855" y="1204"/>
                  <a:pt x="16849" y="1198"/>
                  <a:pt x="16844" y="1198"/>
                </a:cubicBezTo>
                <a:cubicBezTo>
                  <a:pt x="16826" y="1204"/>
                  <a:pt x="16820" y="1215"/>
                  <a:pt x="16808" y="1227"/>
                </a:cubicBezTo>
                <a:lnTo>
                  <a:pt x="16796" y="1227"/>
                </a:lnTo>
                <a:close/>
                <a:moveTo>
                  <a:pt x="16855" y="1156"/>
                </a:moveTo>
                <a:lnTo>
                  <a:pt x="16855" y="1156"/>
                </a:lnTo>
                <a:cubicBezTo>
                  <a:pt x="16861" y="1156"/>
                  <a:pt x="16861" y="1156"/>
                  <a:pt x="16867" y="1150"/>
                </a:cubicBezTo>
                <a:cubicBezTo>
                  <a:pt x="16867" y="1150"/>
                  <a:pt x="16867" y="1144"/>
                  <a:pt x="16867" y="1138"/>
                </a:cubicBezTo>
                <a:cubicBezTo>
                  <a:pt x="16861" y="1138"/>
                  <a:pt x="16861" y="1132"/>
                  <a:pt x="16855" y="1132"/>
                </a:cubicBezTo>
                <a:cubicBezTo>
                  <a:pt x="16855" y="1132"/>
                  <a:pt x="16849" y="1132"/>
                  <a:pt x="16844" y="1132"/>
                </a:cubicBezTo>
                <a:cubicBezTo>
                  <a:pt x="16838" y="1132"/>
                  <a:pt x="16832" y="1127"/>
                  <a:pt x="16820" y="1127"/>
                </a:cubicBezTo>
                <a:cubicBezTo>
                  <a:pt x="16802" y="1127"/>
                  <a:pt x="16802" y="1127"/>
                  <a:pt x="16802" y="1127"/>
                </a:cubicBezTo>
                <a:cubicBezTo>
                  <a:pt x="16802" y="1132"/>
                  <a:pt x="16796" y="1132"/>
                  <a:pt x="16796" y="1138"/>
                </a:cubicBezTo>
                <a:cubicBezTo>
                  <a:pt x="16796" y="1144"/>
                  <a:pt x="16802" y="1150"/>
                  <a:pt x="16808" y="1150"/>
                </a:cubicBezTo>
                <a:cubicBezTo>
                  <a:pt x="16808" y="1156"/>
                  <a:pt x="16814" y="1156"/>
                  <a:pt x="16814" y="1156"/>
                </a:cubicBezTo>
                <a:cubicBezTo>
                  <a:pt x="16826" y="1156"/>
                  <a:pt x="16832" y="1162"/>
                  <a:pt x="16838" y="1162"/>
                </a:cubicBezTo>
                <a:cubicBezTo>
                  <a:pt x="16844" y="1162"/>
                  <a:pt x="16849" y="1156"/>
                  <a:pt x="16855" y="1156"/>
                </a:cubicBezTo>
                <a:close/>
                <a:moveTo>
                  <a:pt x="16642" y="1032"/>
                </a:moveTo>
                <a:lnTo>
                  <a:pt x="16642" y="1032"/>
                </a:lnTo>
                <a:cubicBezTo>
                  <a:pt x="16642" y="1032"/>
                  <a:pt x="16642" y="1038"/>
                  <a:pt x="16648" y="1038"/>
                </a:cubicBezTo>
                <a:cubicBezTo>
                  <a:pt x="16654" y="1044"/>
                  <a:pt x="16648" y="1050"/>
                  <a:pt x="16654" y="1050"/>
                </a:cubicBezTo>
                <a:cubicBezTo>
                  <a:pt x="16660" y="1055"/>
                  <a:pt x="16660" y="1055"/>
                  <a:pt x="16666" y="1055"/>
                </a:cubicBezTo>
                <a:cubicBezTo>
                  <a:pt x="16672" y="1055"/>
                  <a:pt x="16672" y="1061"/>
                  <a:pt x="16678" y="1061"/>
                </a:cubicBezTo>
                <a:cubicBezTo>
                  <a:pt x="16683" y="1067"/>
                  <a:pt x="16683" y="1067"/>
                  <a:pt x="16689" y="1067"/>
                </a:cubicBezTo>
                <a:cubicBezTo>
                  <a:pt x="16695" y="1067"/>
                  <a:pt x="16701" y="1073"/>
                  <a:pt x="16701" y="1079"/>
                </a:cubicBezTo>
                <a:cubicBezTo>
                  <a:pt x="16707" y="1079"/>
                  <a:pt x="16707" y="1085"/>
                  <a:pt x="16707" y="1091"/>
                </a:cubicBezTo>
                <a:cubicBezTo>
                  <a:pt x="16713" y="1091"/>
                  <a:pt x="16713" y="1097"/>
                  <a:pt x="16713" y="1103"/>
                </a:cubicBezTo>
                <a:cubicBezTo>
                  <a:pt x="16719" y="1103"/>
                  <a:pt x="16725" y="1103"/>
                  <a:pt x="16731" y="1103"/>
                </a:cubicBezTo>
                <a:cubicBezTo>
                  <a:pt x="16743" y="1103"/>
                  <a:pt x="16749" y="1103"/>
                  <a:pt x="16760" y="1103"/>
                </a:cubicBezTo>
                <a:cubicBezTo>
                  <a:pt x="16760" y="1091"/>
                  <a:pt x="16767" y="1091"/>
                  <a:pt x="16767" y="1085"/>
                </a:cubicBezTo>
                <a:cubicBezTo>
                  <a:pt x="16767" y="1079"/>
                  <a:pt x="16767" y="1073"/>
                  <a:pt x="16767" y="1073"/>
                </a:cubicBezTo>
                <a:cubicBezTo>
                  <a:pt x="16767" y="1067"/>
                  <a:pt x="16772" y="1067"/>
                  <a:pt x="16772" y="1061"/>
                </a:cubicBezTo>
                <a:cubicBezTo>
                  <a:pt x="16784" y="1067"/>
                  <a:pt x="16796" y="1073"/>
                  <a:pt x="16808" y="1073"/>
                </a:cubicBezTo>
                <a:cubicBezTo>
                  <a:pt x="16820" y="1073"/>
                  <a:pt x="16832" y="1073"/>
                  <a:pt x="16844" y="1073"/>
                </a:cubicBezTo>
                <a:cubicBezTo>
                  <a:pt x="16855" y="1073"/>
                  <a:pt x="16861" y="1073"/>
                  <a:pt x="16867" y="1067"/>
                </a:cubicBezTo>
                <a:cubicBezTo>
                  <a:pt x="16873" y="1067"/>
                  <a:pt x="16867" y="1061"/>
                  <a:pt x="16873" y="1055"/>
                </a:cubicBezTo>
                <a:cubicBezTo>
                  <a:pt x="16873" y="1055"/>
                  <a:pt x="16879" y="1055"/>
                  <a:pt x="16885" y="1055"/>
                </a:cubicBezTo>
                <a:lnTo>
                  <a:pt x="16891" y="1055"/>
                </a:lnTo>
                <a:cubicBezTo>
                  <a:pt x="16897" y="1061"/>
                  <a:pt x="16897" y="1067"/>
                  <a:pt x="16903" y="1067"/>
                </a:cubicBezTo>
                <a:cubicBezTo>
                  <a:pt x="16909" y="1067"/>
                  <a:pt x="16909" y="1073"/>
                  <a:pt x="16915" y="1073"/>
                </a:cubicBezTo>
                <a:cubicBezTo>
                  <a:pt x="16926" y="1073"/>
                  <a:pt x="16926" y="1061"/>
                  <a:pt x="16938" y="1055"/>
                </a:cubicBezTo>
                <a:cubicBezTo>
                  <a:pt x="16938" y="1055"/>
                  <a:pt x="16938" y="1050"/>
                  <a:pt x="16944" y="1044"/>
                </a:cubicBezTo>
                <a:cubicBezTo>
                  <a:pt x="16950" y="1044"/>
                  <a:pt x="16956" y="1044"/>
                  <a:pt x="16962" y="1044"/>
                </a:cubicBezTo>
                <a:cubicBezTo>
                  <a:pt x="16968" y="1044"/>
                  <a:pt x="16968" y="1044"/>
                  <a:pt x="16968" y="1044"/>
                </a:cubicBezTo>
                <a:cubicBezTo>
                  <a:pt x="16974" y="1044"/>
                  <a:pt x="16974" y="1050"/>
                  <a:pt x="16980" y="1050"/>
                </a:cubicBezTo>
                <a:cubicBezTo>
                  <a:pt x="16986" y="1055"/>
                  <a:pt x="16986" y="1055"/>
                  <a:pt x="16992" y="1055"/>
                </a:cubicBezTo>
                <a:cubicBezTo>
                  <a:pt x="16998" y="1055"/>
                  <a:pt x="16998" y="1055"/>
                  <a:pt x="17004" y="1055"/>
                </a:cubicBezTo>
                <a:cubicBezTo>
                  <a:pt x="17045" y="1055"/>
                  <a:pt x="17045" y="1055"/>
                  <a:pt x="17045" y="1055"/>
                </a:cubicBezTo>
                <a:cubicBezTo>
                  <a:pt x="17045" y="1044"/>
                  <a:pt x="17045" y="1038"/>
                  <a:pt x="17045" y="1026"/>
                </a:cubicBezTo>
                <a:cubicBezTo>
                  <a:pt x="17051" y="1020"/>
                  <a:pt x="17051" y="1020"/>
                  <a:pt x="17051" y="1014"/>
                </a:cubicBezTo>
                <a:cubicBezTo>
                  <a:pt x="17057" y="1008"/>
                  <a:pt x="17063" y="1008"/>
                  <a:pt x="17063" y="1002"/>
                </a:cubicBezTo>
                <a:cubicBezTo>
                  <a:pt x="17069" y="996"/>
                  <a:pt x="17075" y="996"/>
                  <a:pt x="17075" y="990"/>
                </a:cubicBezTo>
                <a:cubicBezTo>
                  <a:pt x="17075" y="990"/>
                  <a:pt x="17075" y="984"/>
                  <a:pt x="17075" y="978"/>
                </a:cubicBezTo>
                <a:cubicBezTo>
                  <a:pt x="17069" y="978"/>
                  <a:pt x="17063" y="978"/>
                  <a:pt x="17063" y="978"/>
                </a:cubicBezTo>
                <a:cubicBezTo>
                  <a:pt x="17057" y="978"/>
                  <a:pt x="17057" y="978"/>
                  <a:pt x="17051" y="978"/>
                </a:cubicBezTo>
                <a:cubicBezTo>
                  <a:pt x="17045" y="978"/>
                  <a:pt x="17051" y="966"/>
                  <a:pt x="17045" y="966"/>
                </a:cubicBezTo>
                <a:cubicBezTo>
                  <a:pt x="17039" y="966"/>
                  <a:pt x="17039" y="966"/>
                  <a:pt x="17033" y="966"/>
                </a:cubicBezTo>
                <a:cubicBezTo>
                  <a:pt x="17021" y="966"/>
                  <a:pt x="17015" y="966"/>
                  <a:pt x="16998" y="966"/>
                </a:cubicBezTo>
                <a:cubicBezTo>
                  <a:pt x="16992" y="966"/>
                  <a:pt x="16992" y="961"/>
                  <a:pt x="16980" y="961"/>
                </a:cubicBezTo>
                <a:cubicBezTo>
                  <a:pt x="16974" y="961"/>
                  <a:pt x="16974" y="961"/>
                  <a:pt x="16974" y="961"/>
                </a:cubicBezTo>
                <a:cubicBezTo>
                  <a:pt x="16974" y="966"/>
                  <a:pt x="16968" y="966"/>
                  <a:pt x="16968" y="966"/>
                </a:cubicBezTo>
                <a:cubicBezTo>
                  <a:pt x="16962" y="972"/>
                  <a:pt x="16962" y="978"/>
                  <a:pt x="16962" y="978"/>
                </a:cubicBezTo>
                <a:cubicBezTo>
                  <a:pt x="16956" y="984"/>
                  <a:pt x="16950" y="984"/>
                  <a:pt x="16950" y="990"/>
                </a:cubicBezTo>
                <a:cubicBezTo>
                  <a:pt x="16950" y="996"/>
                  <a:pt x="16950" y="1002"/>
                  <a:pt x="16950" y="1002"/>
                </a:cubicBezTo>
                <a:cubicBezTo>
                  <a:pt x="16944" y="1014"/>
                  <a:pt x="16950" y="1020"/>
                  <a:pt x="16950" y="1026"/>
                </a:cubicBezTo>
                <a:cubicBezTo>
                  <a:pt x="16938" y="1026"/>
                  <a:pt x="16933" y="1026"/>
                  <a:pt x="16926" y="1026"/>
                </a:cubicBezTo>
                <a:cubicBezTo>
                  <a:pt x="16921" y="1026"/>
                  <a:pt x="16921" y="1026"/>
                  <a:pt x="16915" y="1026"/>
                </a:cubicBezTo>
                <a:cubicBezTo>
                  <a:pt x="16915" y="996"/>
                  <a:pt x="16915" y="996"/>
                  <a:pt x="16915" y="996"/>
                </a:cubicBezTo>
                <a:cubicBezTo>
                  <a:pt x="16915" y="990"/>
                  <a:pt x="16921" y="984"/>
                  <a:pt x="16921" y="984"/>
                </a:cubicBezTo>
                <a:cubicBezTo>
                  <a:pt x="16926" y="972"/>
                  <a:pt x="16933" y="972"/>
                  <a:pt x="16933" y="961"/>
                </a:cubicBezTo>
                <a:cubicBezTo>
                  <a:pt x="16933" y="955"/>
                  <a:pt x="16926" y="955"/>
                  <a:pt x="16926" y="949"/>
                </a:cubicBezTo>
                <a:cubicBezTo>
                  <a:pt x="16921" y="949"/>
                  <a:pt x="16915" y="949"/>
                  <a:pt x="16903" y="949"/>
                </a:cubicBezTo>
                <a:cubicBezTo>
                  <a:pt x="16903" y="949"/>
                  <a:pt x="16897" y="949"/>
                  <a:pt x="16891" y="949"/>
                </a:cubicBezTo>
                <a:cubicBezTo>
                  <a:pt x="16885" y="943"/>
                  <a:pt x="16879" y="949"/>
                  <a:pt x="16873" y="949"/>
                </a:cubicBezTo>
                <a:cubicBezTo>
                  <a:pt x="16867" y="949"/>
                  <a:pt x="16861" y="949"/>
                  <a:pt x="16861" y="949"/>
                </a:cubicBezTo>
                <a:cubicBezTo>
                  <a:pt x="16861" y="978"/>
                  <a:pt x="16861" y="978"/>
                  <a:pt x="16861" y="978"/>
                </a:cubicBezTo>
                <a:cubicBezTo>
                  <a:pt x="16849" y="978"/>
                  <a:pt x="16844" y="978"/>
                  <a:pt x="16838" y="978"/>
                </a:cubicBezTo>
                <a:cubicBezTo>
                  <a:pt x="16826" y="978"/>
                  <a:pt x="16820" y="978"/>
                  <a:pt x="16814" y="978"/>
                </a:cubicBezTo>
                <a:cubicBezTo>
                  <a:pt x="16808" y="978"/>
                  <a:pt x="16808" y="978"/>
                  <a:pt x="16802" y="978"/>
                </a:cubicBezTo>
                <a:cubicBezTo>
                  <a:pt x="16796" y="978"/>
                  <a:pt x="16796" y="966"/>
                  <a:pt x="16796" y="966"/>
                </a:cubicBezTo>
                <a:cubicBezTo>
                  <a:pt x="16790" y="961"/>
                  <a:pt x="16790" y="961"/>
                  <a:pt x="16784" y="955"/>
                </a:cubicBezTo>
                <a:cubicBezTo>
                  <a:pt x="16784" y="949"/>
                  <a:pt x="16778" y="955"/>
                  <a:pt x="16772" y="949"/>
                </a:cubicBezTo>
                <a:cubicBezTo>
                  <a:pt x="16772" y="949"/>
                  <a:pt x="16778" y="937"/>
                  <a:pt x="16772" y="937"/>
                </a:cubicBezTo>
                <a:cubicBezTo>
                  <a:pt x="16767" y="931"/>
                  <a:pt x="16760" y="937"/>
                  <a:pt x="16755" y="937"/>
                </a:cubicBezTo>
                <a:cubicBezTo>
                  <a:pt x="16737" y="937"/>
                  <a:pt x="16737" y="937"/>
                  <a:pt x="16737" y="937"/>
                </a:cubicBezTo>
                <a:lnTo>
                  <a:pt x="16731" y="943"/>
                </a:lnTo>
                <a:cubicBezTo>
                  <a:pt x="16707" y="943"/>
                  <a:pt x="16695" y="943"/>
                  <a:pt x="16672" y="943"/>
                </a:cubicBezTo>
                <a:cubicBezTo>
                  <a:pt x="16672" y="949"/>
                  <a:pt x="16678" y="955"/>
                  <a:pt x="16672" y="966"/>
                </a:cubicBezTo>
                <a:cubicBezTo>
                  <a:pt x="16672" y="972"/>
                  <a:pt x="16666" y="978"/>
                  <a:pt x="16660" y="990"/>
                </a:cubicBezTo>
                <a:cubicBezTo>
                  <a:pt x="16660" y="990"/>
                  <a:pt x="16660" y="996"/>
                  <a:pt x="16660" y="1002"/>
                </a:cubicBezTo>
                <a:cubicBezTo>
                  <a:pt x="16660" y="1008"/>
                  <a:pt x="16654" y="1008"/>
                  <a:pt x="16654" y="1014"/>
                </a:cubicBezTo>
                <a:cubicBezTo>
                  <a:pt x="16648" y="1020"/>
                  <a:pt x="16654" y="1020"/>
                  <a:pt x="16654" y="1026"/>
                </a:cubicBezTo>
                <a:cubicBezTo>
                  <a:pt x="16648" y="1032"/>
                  <a:pt x="16648" y="1032"/>
                  <a:pt x="16648" y="1038"/>
                </a:cubicBezTo>
                <a:lnTo>
                  <a:pt x="16642" y="1032"/>
                </a:lnTo>
                <a:close/>
                <a:moveTo>
                  <a:pt x="16583" y="1008"/>
                </a:moveTo>
                <a:lnTo>
                  <a:pt x="16583" y="1008"/>
                </a:lnTo>
                <a:cubicBezTo>
                  <a:pt x="16577" y="1002"/>
                  <a:pt x="16577" y="996"/>
                  <a:pt x="16577" y="996"/>
                </a:cubicBezTo>
                <a:cubicBezTo>
                  <a:pt x="16577" y="984"/>
                  <a:pt x="16577" y="978"/>
                  <a:pt x="16583" y="972"/>
                </a:cubicBezTo>
                <a:cubicBezTo>
                  <a:pt x="16577" y="972"/>
                  <a:pt x="16571" y="972"/>
                  <a:pt x="16565" y="972"/>
                </a:cubicBezTo>
                <a:cubicBezTo>
                  <a:pt x="16559" y="972"/>
                  <a:pt x="16559" y="966"/>
                  <a:pt x="16553" y="966"/>
                </a:cubicBezTo>
                <a:cubicBezTo>
                  <a:pt x="16547" y="966"/>
                  <a:pt x="16547" y="972"/>
                  <a:pt x="16541" y="978"/>
                </a:cubicBezTo>
                <a:cubicBezTo>
                  <a:pt x="16541" y="978"/>
                  <a:pt x="16541" y="984"/>
                  <a:pt x="16541" y="990"/>
                </a:cubicBezTo>
                <a:cubicBezTo>
                  <a:pt x="16541" y="996"/>
                  <a:pt x="16541" y="996"/>
                  <a:pt x="16541" y="1002"/>
                </a:cubicBezTo>
                <a:cubicBezTo>
                  <a:pt x="16541" y="1008"/>
                  <a:pt x="16547" y="1008"/>
                  <a:pt x="16553" y="1008"/>
                </a:cubicBezTo>
                <a:cubicBezTo>
                  <a:pt x="16559" y="1014"/>
                  <a:pt x="16559" y="1020"/>
                  <a:pt x="16565" y="1020"/>
                </a:cubicBezTo>
                <a:cubicBezTo>
                  <a:pt x="16571" y="1020"/>
                  <a:pt x="16577" y="1008"/>
                  <a:pt x="16583" y="1008"/>
                </a:cubicBezTo>
                <a:close/>
                <a:moveTo>
                  <a:pt x="16547" y="1127"/>
                </a:moveTo>
                <a:lnTo>
                  <a:pt x="16547" y="1127"/>
                </a:lnTo>
                <a:cubicBezTo>
                  <a:pt x="16547" y="1132"/>
                  <a:pt x="16547" y="1138"/>
                  <a:pt x="16553" y="1138"/>
                </a:cubicBezTo>
                <a:cubicBezTo>
                  <a:pt x="16553" y="1150"/>
                  <a:pt x="16565" y="1156"/>
                  <a:pt x="16565" y="1162"/>
                </a:cubicBezTo>
                <a:cubicBezTo>
                  <a:pt x="16565" y="1168"/>
                  <a:pt x="16571" y="1168"/>
                  <a:pt x="16571" y="1174"/>
                </a:cubicBezTo>
                <a:cubicBezTo>
                  <a:pt x="16571" y="1180"/>
                  <a:pt x="16571" y="1186"/>
                  <a:pt x="16571" y="1198"/>
                </a:cubicBezTo>
                <a:cubicBezTo>
                  <a:pt x="16624" y="1198"/>
                  <a:pt x="16624" y="1198"/>
                  <a:pt x="16624" y="1198"/>
                </a:cubicBezTo>
                <a:cubicBezTo>
                  <a:pt x="16618" y="1192"/>
                  <a:pt x="16624" y="1186"/>
                  <a:pt x="16618" y="1186"/>
                </a:cubicBezTo>
                <a:cubicBezTo>
                  <a:pt x="16612" y="1180"/>
                  <a:pt x="16606" y="1180"/>
                  <a:pt x="16601" y="1180"/>
                </a:cubicBezTo>
                <a:cubicBezTo>
                  <a:pt x="16601" y="1180"/>
                  <a:pt x="16594" y="1180"/>
                  <a:pt x="16589" y="1174"/>
                </a:cubicBezTo>
                <a:cubicBezTo>
                  <a:pt x="16583" y="1168"/>
                  <a:pt x="16583" y="1162"/>
                  <a:pt x="16577" y="1150"/>
                </a:cubicBezTo>
                <a:cubicBezTo>
                  <a:pt x="16571" y="1138"/>
                  <a:pt x="16571" y="1138"/>
                  <a:pt x="16571" y="1138"/>
                </a:cubicBezTo>
                <a:cubicBezTo>
                  <a:pt x="16571" y="1132"/>
                  <a:pt x="16565" y="1132"/>
                  <a:pt x="16565" y="1127"/>
                </a:cubicBezTo>
                <a:lnTo>
                  <a:pt x="16547" y="1127"/>
                </a:lnTo>
                <a:close/>
                <a:moveTo>
                  <a:pt x="15029" y="711"/>
                </a:moveTo>
                <a:lnTo>
                  <a:pt x="15029" y="711"/>
                </a:lnTo>
                <a:cubicBezTo>
                  <a:pt x="15029" y="706"/>
                  <a:pt x="15023" y="706"/>
                  <a:pt x="15017" y="700"/>
                </a:cubicBezTo>
                <a:cubicBezTo>
                  <a:pt x="15017" y="700"/>
                  <a:pt x="15023" y="694"/>
                  <a:pt x="15017" y="688"/>
                </a:cubicBezTo>
                <a:cubicBezTo>
                  <a:pt x="15017" y="688"/>
                  <a:pt x="15012" y="688"/>
                  <a:pt x="15005" y="688"/>
                </a:cubicBezTo>
                <a:cubicBezTo>
                  <a:pt x="15000" y="688"/>
                  <a:pt x="15000" y="682"/>
                  <a:pt x="14994" y="682"/>
                </a:cubicBezTo>
                <a:cubicBezTo>
                  <a:pt x="14982" y="682"/>
                  <a:pt x="14982" y="682"/>
                  <a:pt x="14982" y="682"/>
                </a:cubicBezTo>
                <a:cubicBezTo>
                  <a:pt x="14976" y="682"/>
                  <a:pt x="14976" y="676"/>
                  <a:pt x="14970" y="676"/>
                </a:cubicBezTo>
                <a:cubicBezTo>
                  <a:pt x="14964" y="676"/>
                  <a:pt x="14964" y="676"/>
                  <a:pt x="14958" y="676"/>
                </a:cubicBezTo>
                <a:cubicBezTo>
                  <a:pt x="14946" y="676"/>
                  <a:pt x="14946" y="676"/>
                  <a:pt x="14946" y="676"/>
                </a:cubicBezTo>
                <a:cubicBezTo>
                  <a:pt x="14940" y="676"/>
                  <a:pt x="14940" y="682"/>
                  <a:pt x="14934" y="688"/>
                </a:cubicBezTo>
                <a:cubicBezTo>
                  <a:pt x="14934" y="700"/>
                  <a:pt x="14934" y="700"/>
                  <a:pt x="14934" y="700"/>
                </a:cubicBezTo>
                <a:cubicBezTo>
                  <a:pt x="14940" y="700"/>
                  <a:pt x="14946" y="700"/>
                  <a:pt x="14946" y="700"/>
                </a:cubicBezTo>
                <a:cubicBezTo>
                  <a:pt x="14952" y="700"/>
                  <a:pt x="14952" y="700"/>
                  <a:pt x="14958" y="700"/>
                </a:cubicBezTo>
                <a:cubicBezTo>
                  <a:pt x="14964" y="706"/>
                  <a:pt x="14964" y="706"/>
                  <a:pt x="14970" y="711"/>
                </a:cubicBezTo>
                <a:cubicBezTo>
                  <a:pt x="14976" y="711"/>
                  <a:pt x="14976" y="718"/>
                  <a:pt x="14976" y="723"/>
                </a:cubicBezTo>
                <a:cubicBezTo>
                  <a:pt x="14988" y="723"/>
                  <a:pt x="14994" y="723"/>
                  <a:pt x="15005" y="723"/>
                </a:cubicBezTo>
                <a:cubicBezTo>
                  <a:pt x="15017" y="723"/>
                  <a:pt x="15017" y="723"/>
                  <a:pt x="15017" y="723"/>
                </a:cubicBezTo>
                <a:cubicBezTo>
                  <a:pt x="15023" y="723"/>
                  <a:pt x="15023" y="723"/>
                  <a:pt x="15029" y="723"/>
                </a:cubicBezTo>
                <a:cubicBezTo>
                  <a:pt x="15029" y="718"/>
                  <a:pt x="15029" y="711"/>
                  <a:pt x="15029" y="711"/>
                </a:cubicBezTo>
                <a:close/>
                <a:moveTo>
                  <a:pt x="14365" y="842"/>
                </a:moveTo>
                <a:lnTo>
                  <a:pt x="14365" y="842"/>
                </a:lnTo>
                <a:cubicBezTo>
                  <a:pt x="14371" y="842"/>
                  <a:pt x="14371" y="836"/>
                  <a:pt x="14377" y="836"/>
                </a:cubicBezTo>
                <a:cubicBezTo>
                  <a:pt x="14383" y="836"/>
                  <a:pt x="14389" y="842"/>
                  <a:pt x="14401" y="842"/>
                </a:cubicBezTo>
                <a:cubicBezTo>
                  <a:pt x="14401" y="842"/>
                  <a:pt x="14407" y="848"/>
                  <a:pt x="14413" y="848"/>
                </a:cubicBezTo>
                <a:cubicBezTo>
                  <a:pt x="14424" y="848"/>
                  <a:pt x="14424" y="848"/>
                  <a:pt x="14424" y="848"/>
                </a:cubicBezTo>
                <a:lnTo>
                  <a:pt x="14424" y="842"/>
                </a:lnTo>
                <a:cubicBezTo>
                  <a:pt x="14424" y="836"/>
                  <a:pt x="14424" y="830"/>
                  <a:pt x="14424" y="824"/>
                </a:cubicBezTo>
                <a:cubicBezTo>
                  <a:pt x="14419" y="818"/>
                  <a:pt x="14424" y="812"/>
                  <a:pt x="14424" y="812"/>
                </a:cubicBezTo>
                <a:cubicBezTo>
                  <a:pt x="14419" y="806"/>
                  <a:pt x="14413" y="806"/>
                  <a:pt x="14407" y="806"/>
                </a:cubicBezTo>
                <a:cubicBezTo>
                  <a:pt x="14401" y="806"/>
                  <a:pt x="14401" y="806"/>
                  <a:pt x="14401" y="806"/>
                </a:cubicBezTo>
                <a:cubicBezTo>
                  <a:pt x="14395" y="806"/>
                  <a:pt x="14395" y="812"/>
                  <a:pt x="14389" y="818"/>
                </a:cubicBezTo>
                <a:cubicBezTo>
                  <a:pt x="14383" y="824"/>
                  <a:pt x="14377" y="824"/>
                  <a:pt x="14365" y="830"/>
                </a:cubicBezTo>
                <a:lnTo>
                  <a:pt x="14365" y="842"/>
                </a:lnTo>
                <a:close/>
                <a:moveTo>
                  <a:pt x="14614" y="741"/>
                </a:moveTo>
                <a:lnTo>
                  <a:pt x="14614" y="741"/>
                </a:lnTo>
                <a:cubicBezTo>
                  <a:pt x="14626" y="741"/>
                  <a:pt x="14632" y="729"/>
                  <a:pt x="14644" y="723"/>
                </a:cubicBezTo>
                <a:cubicBezTo>
                  <a:pt x="14644" y="718"/>
                  <a:pt x="14650" y="718"/>
                  <a:pt x="14656" y="711"/>
                </a:cubicBezTo>
                <a:cubicBezTo>
                  <a:pt x="14656" y="706"/>
                  <a:pt x="14656" y="706"/>
                  <a:pt x="14662" y="700"/>
                </a:cubicBezTo>
                <a:cubicBezTo>
                  <a:pt x="14668" y="700"/>
                  <a:pt x="14673" y="700"/>
                  <a:pt x="14673" y="700"/>
                </a:cubicBezTo>
                <a:cubicBezTo>
                  <a:pt x="14679" y="700"/>
                  <a:pt x="14685" y="694"/>
                  <a:pt x="14691" y="694"/>
                </a:cubicBezTo>
                <a:cubicBezTo>
                  <a:pt x="14697" y="694"/>
                  <a:pt x="14697" y="700"/>
                  <a:pt x="14703" y="700"/>
                </a:cubicBezTo>
                <a:cubicBezTo>
                  <a:pt x="14762" y="700"/>
                  <a:pt x="14762" y="700"/>
                  <a:pt x="14762" y="700"/>
                </a:cubicBezTo>
                <a:cubicBezTo>
                  <a:pt x="14768" y="700"/>
                  <a:pt x="14768" y="694"/>
                  <a:pt x="14774" y="694"/>
                </a:cubicBezTo>
                <a:cubicBezTo>
                  <a:pt x="14780" y="688"/>
                  <a:pt x="14780" y="688"/>
                  <a:pt x="14786" y="688"/>
                </a:cubicBezTo>
                <a:cubicBezTo>
                  <a:pt x="14792" y="688"/>
                  <a:pt x="14792" y="688"/>
                  <a:pt x="14798" y="688"/>
                </a:cubicBezTo>
                <a:cubicBezTo>
                  <a:pt x="14810" y="688"/>
                  <a:pt x="14816" y="688"/>
                  <a:pt x="14822" y="688"/>
                </a:cubicBezTo>
                <a:cubicBezTo>
                  <a:pt x="14828" y="688"/>
                  <a:pt x="14828" y="688"/>
                  <a:pt x="14834" y="688"/>
                </a:cubicBezTo>
                <a:cubicBezTo>
                  <a:pt x="14839" y="688"/>
                  <a:pt x="14846" y="676"/>
                  <a:pt x="14851" y="676"/>
                </a:cubicBezTo>
                <a:cubicBezTo>
                  <a:pt x="14863" y="676"/>
                  <a:pt x="14869" y="682"/>
                  <a:pt x="14881" y="682"/>
                </a:cubicBezTo>
                <a:cubicBezTo>
                  <a:pt x="14887" y="682"/>
                  <a:pt x="14893" y="682"/>
                  <a:pt x="14899" y="676"/>
                </a:cubicBezTo>
                <a:cubicBezTo>
                  <a:pt x="14905" y="670"/>
                  <a:pt x="14905" y="670"/>
                  <a:pt x="14905" y="664"/>
                </a:cubicBezTo>
                <a:cubicBezTo>
                  <a:pt x="14911" y="658"/>
                  <a:pt x="14911" y="658"/>
                  <a:pt x="14911" y="652"/>
                </a:cubicBezTo>
                <a:cubicBezTo>
                  <a:pt x="14911" y="646"/>
                  <a:pt x="14905" y="646"/>
                  <a:pt x="14905" y="640"/>
                </a:cubicBezTo>
                <a:cubicBezTo>
                  <a:pt x="14905" y="629"/>
                  <a:pt x="14905" y="629"/>
                  <a:pt x="14905" y="629"/>
                </a:cubicBezTo>
                <a:cubicBezTo>
                  <a:pt x="14857" y="629"/>
                  <a:pt x="14857" y="629"/>
                  <a:pt x="14857" y="629"/>
                </a:cubicBezTo>
                <a:cubicBezTo>
                  <a:pt x="14857" y="617"/>
                  <a:pt x="14857" y="611"/>
                  <a:pt x="14857" y="599"/>
                </a:cubicBezTo>
                <a:cubicBezTo>
                  <a:pt x="14857" y="599"/>
                  <a:pt x="14857" y="593"/>
                  <a:pt x="14857" y="587"/>
                </a:cubicBezTo>
                <a:cubicBezTo>
                  <a:pt x="14857" y="587"/>
                  <a:pt x="14851" y="587"/>
                  <a:pt x="14846" y="581"/>
                </a:cubicBezTo>
                <a:cubicBezTo>
                  <a:pt x="14846" y="581"/>
                  <a:pt x="14839" y="581"/>
                  <a:pt x="14834" y="581"/>
                </a:cubicBezTo>
                <a:cubicBezTo>
                  <a:pt x="14822" y="575"/>
                  <a:pt x="14816" y="575"/>
                  <a:pt x="14798" y="575"/>
                </a:cubicBezTo>
                <a:cubicBezTo>
                  <a:pt x="14792" y="575"/>
                  <a:pt x="14792" y="575"/>
                  <a:pt x="14786" y="575"/>
                </a:cubicBezTo>
                <a:cubicBezTo>
                  <a:pt x="14780" y="575"/>
                  <a:pt x="14786" y="581"/>
                  <a:pt x="14780" y="587"/>
                </a:cubicBezTo>
                <a:cubicBezTo>
                  <a:pt x="14774" y="593"/>
                  <a:pt x="14774" y="599"/>
                  <a:pt x="14768" y="599"/>
                </a:cubicBezTo>
                <a:cubicBezTo>
                  <a:pt x="14762" y="599"/>
                  <a:pt x="14762" y="599"/>
                  <a:pt x="14762" y="599"/>
                </a:cubicBezTo>
                <a:cubicBezTo>
                  <a:pt x="14757" y="599"/>
                  <a:pt x="14757" y="593"/>
                  <a:pt x="14751" y="587"/>
                </a:cubicBezTo>
                <a:cubicBezTo>
                  <a:pt x="14757" y="587"/>
                  <a:pt x="14762" y="581"/>
                  <a:pt x="14762" y="575"/>
                </a:cubicBezTo>
                <a:cubicBezTo>
                  <a:pt x="14768" y="575"/>
                  <a:pt x="14774" y="575"/>
                  <a:pt x="14774" y="569"/>
                </a:cubicBezTo>
                <a:cubicBezTo>
                  <a:pt x="14774" y="563"/>
                  <a:pt x="14774" y="563"/>
                  <a:pt x="14774" y="557"/>
                </a:cubicBezTo>
                <a:cubicBezTo>
                  <a:pt x="14774" y="557"/>
                  <a:pt x="14768" y="557"/>
                  <a:pt x="14762" y="557"/>
                </a:cubicBezTo>
                <a:cubicBezTo>
                  <a:pt x="14762" y="552"/>
                  <a:pt x="14757" y="552"/>
                  <a:pt x="14751" y="552"/>
                </a:cubicBezTo>
                <a:cubicBezTo>
                  <a:pt x="14745" y="552"/>
                  <a:pt x="14751" y="540"/>
                  <a:pt x="14739" y="540"/>
                </a:cubicBezTo>
                <a:cubicBezTo>
                  <a:pt x="14733" y="540"/>
                  <a:pt x="14733" y="540"/>
                  <a:pt x="14733" y="540"/>
                </a:cubicBezTo>
                <a:cubicBezTo>
                  <a:pt x="14733" y="540"/>
                  <a:pt x="14727" y="545"/>
                  <a:pt x="14727" y="552"/>
                </a:cubicBezTo>
                <a:cubicBezTo>
                  <a:pt x="14721" y="552"/>
                  <a:pt x="14715" y="552"/>
                  <a:pt x="14709" y="552"/>
                </a:cubicBezTo>
                <a:cubicBezTo>
                  <a:pt x="14709" y="552"/>
                  <a:pt x="14703" y="552"/>
                  <a:pt x="14697" y="557"/>
                </a:cubicBezTo>
                <a:cubicBezTo>
                  <a:pt x="14697" y="557"/>
                  <a:pt x="14691" y="563"/>
                  <a:pt x="14691" y="569"/>
                </a:cubicBezTo>
                <a:cubicBezTo>
                  <a:pt x="14685" y="569"/>
                  <a:pt x="14679" y="569"/>
                  <a:pt x="14679" y="575"/>
                </a:cubicBezTo>
                <a:cubicBezTo>
                  <a:pt x="14679" y="581"/>
                  <a:pt x="14673" y="581"/>
                  <a:pt x="14673" y="587"/>
                </a:cubicBezTo>
                <a:cubicBezTo>
                  <a:pt x="14673" y="593"/>
                  <a:pt x="14673" y="593"/>
                  <a:pt x="14668" y="599"/>
                </a:cubicBezTo>
                <a:cubicBezTo>
                  <a:pt x="14668" y="605"/>
                  <a:pt x="14668" y="605"/>
                  <a:pt x="14662" y="611"/>
                </a:cubicBezTo>
                <a:cubicBezTo>
                  <a:pt x="14662" y="611"/>
                  <a:pt x="14656" y="605"/>
                  <a:pt x="14656" y="611"/>
                </a:cubicBezTo>
                <a:cubicBezTo>
                  <a:pt x="14650" y="611"/>
                  <a:pt x="14644" y="611"/>
                  <a:pt x="14644" y="617"/>
                </a:cubicBezTo>
                <a:cubicBezTo>
                  <a:pt x="14638" y="623"/>
                  <a:pt x="14644" y="623"/>
                  <a:pt x="14644" y="629"/>
                </a:cubicBezTo>
                <a:cubicBezTo>
                  <a:pt x="14638" y="634"/>
                  <a:pt x="14644" y="646"/>
                  <a:pt x="14644" y="652"/>
                </a:cubicBezTo>
                <a:cubicBezTo>
                  <a:pt x="14638" y="658"/>
                  <a:pt x="14638" y="658"/>
                  <a:pt x="14638" y="664"/>
                </a:cubicBezTo>
                <a:cubicBezTo>
                  <a:pt x="14632" y="670"/>
                  <a:pt x="14626" y="664"/>
                  <a:pt x="14626" y="670"/>
                </a:cubicBezTo>
                <a:cubicBezTo>
                  <a:pt x="14620" y="670"/>
                  <a:pt x="14614" y="670"/>
                  <a:pt x="14608" y="676"/>
                </a:cubicBezTo>
                <a:cubicBezTo>
                  <a:pt x="14608" y="676"/>
                  <a:pt x="14602" y="676"/>
                  <a:pt x="14596" y="682"/>
                </a:cubicBezTo>
                <a:cubicBezTo>
                  <a:pt x="14596" y="688"/>
                  <a:pt x="14591" y="688"/>
                  <a:pt x="14591" y="694"/>
                </a:cubicBezTo>
                <a:cubicBezTo>
                  <a:pt x="14591" y="700"/>
                  <a:pt x="14591" y="700"/>
                  <a:pt x="14591" y="706"/>
                </a:cubicBezTo>
                <a:cubicBezTo>
                  <a:pt x="14591" y="711"/>
                  <a:pt x="14591" y="718"/>
                  <a:pt x="14591" y="723"/>
                </a:cubicBezTo>
                <a:cubicBezTo>
                  <a:pt x="14596" y="723"/>
                  <a:pt x="14608" y="741"/>
                  <a:pt x="14614" y="741"/>
                </a:cubicBezTo>
                <a:close/>
                <a:moveTo>
                  <a:pt x="14430" y="457"/>
                </a:moveTo>
                <a:lnTo>
                  <a:pt x="14430" y="457"/>
                </a:lnTo>
                <a:cubicBezTo>
                  <a:pt x="14424" y="457"/>
                  <a:pt x="14424" y="463"/>
                  <a:pt x="14419" y="463"/>
                </a:cubicBezTo>
                <a:cubicBezTo>
                  <a:pt x="14413" y="468"/>
                  <a:pt x="14413" y="468"/>
                  <a:pt x="14407" y="468"/>
                </a:cubicBezTo>
                <a:cubicBezTo>
                  <a:pt x="14401" y="474"/>
                  <a:pt x="14407" y="480"/>
                  <a:pt x="14401" y="480"/>
                </a:cubicBezTo>
                <a:cubicBezTo>
                  <a:pt x="14395" y="480"/>
                  <a:pt x="14389" y="480"/>
                  <a:pt x="14389" y="486"/>
                </a:cubicBezTo>
                <a:cubicBezTo>
                  <a:pt x="14377" y="486"/>
                  <a:pt x="14365" y="480"/>
                  <a:pt x="14353" y="486"/>
                </a:cubicBezTo>
                <a:cubicBezTo>
                  <a:pt x="14347" y="486"/>
                  <a:pt x="14347" y="486"/>
                  <a:pt x="14341" y="486"/>
                </a:cubicBezTo>
                <a:cubicBezTo>
                  <a:pt x="14336" y="486"/>
                  <a:pt x="14336" y="486"/>
                  <a:pt x="14330" y="486"/>
                </a:cubicBezTo>
                <a:cubicBezTo>
                  <a:pt x="14324" y="486"/>
                  <a:pt x="14324" y="492"/>
                  <a:pt x="14318" y="492"/>
                </a:cubicBezTo>
                <a:cubicBezTo>
                  <a:pt x="14312" y="498"/>
                  <a:pt x="14318" y="504"/>
                  <a:pt x="14312" y="504"/>
                </a:cubicBezTo>
                <a:cubicBezTo>
                  <a:pt x="14306" y="510"/>
                  <a:pt x="14300" y="504"/>
                  <a:pt x="14300" y="504"/>
                </a:cubicBezTo>
                <a:cubicBezTo>
                  <a:pt x="14294" y="510"/>
                  <a:pt x="14294" y="510"/>
                  <a:pt x="14288" y="510"/>
                </a:cubicBezTo>
                <a:cubicBezTo>
                  <a:pt x="14282" y="510"/>
                  <a:pt x="14276" y="516"/>
                  <a:pt x="14276" y="522"/>
                </a:cubicBezTo>
                <a:cubicBezTo>
                  <a:pt x="14270" y="528"/>
                  <a:pt x="14270" y="528"/>
                  <a:pt x="14270" y="534"/>
                </a:cubicBezTo>
                <a:cubicBezTo>
                  <a:pt x="14264" y="534"/>
                  <a:pt x="14270" y="540"/>
                  <a:pt x="14270" y="540"/>
                </a:cubicBezTo>
                <a:cubicBezTo>
                  <a:pt x="14276" y="545"/>
                  <a:pt x="14282" y="545"/>
                  <a:pt x="14288" y="552"/>
                </a:cubicBezTo>
                <a:cubicBezTo>
                  <a:pt x="14294" y="552"/>
                  <a:pt x="14300" y="552"/>
                  <a:pt x="14300" y="557"/>
                </a:cubicBezTo>
                <a:cubicBezTo>
                  <a:pt x="14306" y="557"/>
                  <a:pt x="14300" y="563"/>
                  <a:pt x="14300" y="569"/>
                </a:cubicBezTo>
                <a:lnTo>
                  <a:pt x="14300" y="575"/>
                </a:lnTo>
                <a:cubicBezTo>
                  <a:pt x="14300" y="587"/>
                  <a:pt x="14306" y="587"/>
                  <a:pt x="14306" y="593"/>
                </a:cubicBezTo>
                <a:cubicBezTo>
                  <a:pt x="14407" y="593"/>
                  <a:pt x="14407" y="593"/>
                  <a:pt x="14407" y="593"/>
                </a:cubicBezTo>
                <a:cubicBezTo>
                  <a:pt x="14413" y="593"/>
                  <a:pt x="14413" y="599"/>
                  <a:pt x="14419" y="599"/>
                </a:cubicBezTo>
                <a:cubicBezTo>
                  <a:pt x="14424" y="599"/>
                  <a:pt x="14424" y="599"/>
                  <a:pt x="14430" y="599"/>
                </a:cubicBezTo>
                <a:cubicBezTo>
                  <a:pt x="14436" y="599"/>
                  <a:pt x="14436" y="605"/>
                  <a:pt x="14436" y="611"/>
                </a:cubicBezTo>
                <a:cubicBezTo>
                  <a:pt x="14442" y="611"/>
                  <a:pt x="14442" y="617"/>
                  <a:pt x="14448" y="623"/>
                </a:cubicBezTo>
                <a:cubicBezTo>
                  <a:pt x="14478" y="623"/>
                  <a:pt x="14490" y="623"/>
                  <a:pt x="14519" y="623"/>
                </a:cubicBezTo>
                <a:cubicBezTo>
                  <a:pt x="14525" y="623"/>
                  <a:pt x="14531" y="623"/>
                  <a:pt x="14531" y="623"/>
                </a:cubicBezTo>
                <a:cubicBezTo>
                  <a:pt x="14549" y="623"/>
                  <a:pt x="14549" y="623"/>
                  <a:pt x="14549" y="623"/>
                </a:cubicBezTo>
                <a:cubicBezTo>
                  <a:pt x="14561" y="623"/>
                  <a:pt x="14561" y="623"/>
                  <a:pt x="14573" y="623"/>
                </a:cubicBezTo>
                <a:cubicBezTo>
                  <a:pt x="14573" y="623"/>
                  <a:pt x="14579" y="623"/>
                  <a:pt x="14585" y="623"/>
                </a:cubicBezTo>
                <a:cubicBezTo>
                  <a:pt x="14591" y="617"/>
                  <a:pt x="14596" y="617"/>
                  <a:pt x="14602" y="611"/>
                </a:cubicBezTo>
                <a:cubicBezTo>
                  <a:pt x="14608" y="611"/>
                  <a:pt x="14608" y="605"/>
                  <a:pt x="14608" y="599"/>
                </a:cubicBezTo>
                <a:cubicBezTo>
                  <a:pt x="14608" y="575"/>
                  <a:pt x="14608" y="575"/>
                  <a:pt x="14608" y="575"/>
                </a:cubicBezTo>
                <a:cubicBezTo>
                  <a:pt x="14602" y="575"/>
                  <a:pt x="14602" y="581"/>
                  <a:pt x="14591" y="575"/>
                </a:cubicBezTo>
                <a:cubicBezTo>
                  <a:pt x="14591" y="575"/>
                  <a:pt x="14585" y="575"/>
                  <a:pt x="14585" y="569"/>
                </a:cubicBezTo>
                <a:cubicBezTo>
                  <a:pt x="14585" y="563"/>
                  <a:pt x="14585" y="557"/>
                  <a:pt x="14585" y="552"/>
                </a:cubicBezTo>
                <a:cubicBezTo>
                  <a:pt x="14585" y="545"/>
                  <a:pt x="14591" y="540"/>
                  <a:pt x="14591" y="540"/>
                </a:cubicBezTo>
                <a:cubicBezTo>
                  <a:pt x="14591" y="534"/>
                  <a:pt x="14596" y="534"/>
                  <a:pt x="14596" y="528"/>
                </a:cubicBezTo>
                <a:cubicBezTo>
                  <a:pt x="14602" y="522"/>
                  <a:pt x="14608" y="522"/>
                  <a:pt x="14608" y="510"/>
                </a:cubicBezTo>
                <a:cubicBezTo>
                  <a:pt x="14608" y="504"/>
                  <a:pt x="14602" y="498"/>
                  <a:pt x="14602" y="492"/>
                </a:cubicBezTo>
                <a:cubicBezTo>
                  <a:pt x="14602" y="486"/>
                  <a:pt x="14596" y="486"/>
                  <a:pt x="14596" y="480"/>
                </a:cubicBezTo>
                <a:cubicBezTo>
                  <a:pt x="14591" y="474"/>
                  <a:pt x="14591" y="474"/>
                  <a:pt x="14585" y="468"/>
                </a:cubicBezTo>
                <a:cubicBezTo>
                  <a:pt x="14579" y="463"/>
                  <a:pt x="14573" y="468"/>
                  <a:pt x="14561" y="468"/>
                </a:cubicBezTo>
                <a:cubicBezTo>
                  <a:pt x="14555" y="468"/>
                  <a:pt x="14549" y="463"/>
                  <a:pt x="14543" y="468"/>
                </a:cubicBezTo>
                <a:cubicBezTo>
                  <a:pt x="14537" y="468"/>
                  <a:pt x="14531" y="468"/>
                  <a:pt x="14531" y="474"/>
                </a:cubicBezTo>
                <a:cubicBezTo>
                  <a:pt x="14525" y="474"/>
                  <a:pt x="14525" y="480"/>
                  <a:pt x="14525" y="486"/>
                </a:cubicBezTo>
                <a:cubicBezTo>
                  <a:pt x="14519" y="486"/>
                  <a:pt x="14519" y="492"/>
                  <a:pt x="14513" y="492"/>
                </a:cubicBezTo>
                <a:cubicBezTo>
                  <a:pt x="14507" y="492"/>
                  <a:pt x="14507" y="492"/>
                  <a:pt x="14502" y="492"/>
                </a:cubicBezTo>
                <a:cubicBezTo>
                  <a:pt x="14496" y="492"/>
                  <a:pt x="14490" y="492"/>
                  <a:pt x="14478" y="492"/>
                </a:cubicBezTo>
                <a:cubicBezTo>
                  <a:pt x="14484" y="486"/>
                  <a:pt x="14484" y="486"/>
                  <a:pt x="14484" y="480"/>
                </a:cubicBezTo>
                <a:cubicBezTo>
                  <a:pt x="14490" y="474"/>
                  <a:pt x="14490" y="474"/>
                  <a:pt x="14496" y="474"/>
                </a:cubicBezTo>
                <a:cubicBezTo>
                  <a:pt x="14496" y="457"/>
                  <a:pt x="14496" y="457"/>
                  <a:pt x="14496" y="457"/>
                </a:cubicBezTo>
                <a:cubicBezTo>
                  <a:pt x="14478" y="457"/>
                  <a:pt x="14472" y="457"/>
                  <a:pt x="14454" y="457"/>
                </a:cubicBezTo>
                <a:cubicBezTo>
                  <a:pt x="14448" y="457"/>
                  <a:pt x="14442" y="457"/>
                  <a:pt x="14430" y="457"/>
                </a:cubicBezTo>
                <a:close/>
                <a:moveTo>
                  <a:pt x="14258" y="468"/>
                </a:moveTo>
                <a:lnTo>
                  <a:pt x="14258" y="468"/>
                </a:lnTo>
                <a:cubicBezTo>
                  <a:pt x="14264" y="474"/>
                  <a:pt x="14264" y="474"/>
                  <a:pt x="14270" y="474"/>
                </a:cubicBezTo>
                <a:cubicBezTo>
                  <a:pt x="14276" y="474"/>
                  <a:pt x="14282" y="474"/>
                  <a:pt x="14288" y="474"/>
                </a:cubicBezTo>
                <a:cubicBezTo>
                  <a:pt x="14294" y="474"/>
                  <a:pt x="14300" y="474"/>
                  <a:pt x="14306" y="474"/>
                </a:cubicBezTo>
                <a:cubicBezTo>
                  <a:pt x="14312" y="474"/>
                  <a:pt x="14312" y="468"/>
                  <a:pt x="14318" y="468"/>
                </a:cubicBezTo>
                <a:cubicBezTo>
                  <a:pt x="14324" y="463"/>
                  <a:pt x="14324" y="457"/>
                  <a:pt x="14330" y="457"/>
                </a:cubicBezTo>
                <a:cubicBezTo>
                  <a:pt x="14330" y="457"/>
                  <a:pt x="14336" y="457"/>
                  <a:pt x="14341" y="457"/>
                </a:cubicBezTo>
                <a:cubicBezTo>
                  <a:pt x="14347" y="457"/>
                  <a:pt x="14353" y="457"/>
                  <a:pt x="14359" y="457"/>
                </a:cubicBezTo>
                <a:cubicBezTo>
                  <a:pt x="14365" y="457"/>
                  <a:pt x="14371" y="457"/>
                  <a:pt x="14371" y="451"/>
                </a:cubicBezTo>
                <a:cubicBezTo>
                  <a:pt x="14377" y="451"/>
                  <a:pt x="14377" y="445"/>
                  <a:pt x="14383" y="439"/>
                </a:cubicBezTo>
                <a:cubicBezTo>
                  <a:pt x="14389" y="439"/>
                  <a:pt x="14395" y="439"/>
                  <a:pt x="14407" y="439"/>
                </a:cubicBezTo>
                <a:cubicBezTo>
                  <a:pt x="14424" y="439"/>
                  <a:pt x="14430" y="439"/>
                  <a:pt x="14448" y="439"/>
                </a:cubicBezTo>
                <a:cubicBezTo>
                  <a:pt x="14448" y="433"/>
                  <a:pt x="14454" y="427"/>
                  <a:pt x="14454" y="421"/>
                </a:cubicBezTo>
                <a:cubicBezTo>
                  <a:pt x="14454" y="415"/>
                  <a:pt x="14454" y="409"/>
                  <a:pt x="14454" y="403"/>
                </a:cubicBezTo>
                <a:cubicBezTo>
                  <a:pt x="14460" y="397"/>
                  <a:pt x="14460" y="391"/>
                  <a:pt x="14466" y="391"/>
                </a:cubicBezTo>
                <a:cubicBezTo>
                  <a:pt x="14466" y="386"/>
                  <a:pt x="14472" y="391"/>
                  <a:pt x="14478" y="391"/>
                </a:cubicBezTo>
                <a:cubicBezTo>
                  <a:pt x="14478" y="386"/>
                  <a:pt x="14478" y="379"/>
                  <a:pt x="14484" y="379"/>
                </a:cubicBezTo>
                <a:cubicBezTo>
                  <a:pt x="14490" y="374"/>
                  <a:pt x="14490" y="374"/>
                  <a:pt x="14496" y="374"/>
                </a:cubicBezTo>
                <a:cubicBezTo>
                  <a:pt x="14490" y="368"/>
                  <a:pt x="14490" y="368"/>
                  <a:pt x="14484" y="368"/>
                </a:cubicBezTo>
                <a:lnTo>
                  <a:pt x="14484" y="362"/>
                </a:lnTo>
                <a:cubicBezTo>
                  <a:pt x="14413" y="362"/>
                  <a:pt x="14413" y="362"/>
                  <a:pt x="14413" y="362"/>
                </a:cubicBezTo>
                <a:cubicBezTo>
                  <a:pt x="14413" y="350"/>
                  <a:pt x="14413" y="344"/>
                  <a:pt x="14407" y="338"/>
                </a:cubicBezTo>
                <a:cubicBezTo>
                  <a:pt x="14401" y="332"/>
                  <a:pt x="14401" y="326"/>
                  <a:pt x="14401" y="326"/>
                </a:cubicBezTo>
                <a:cubicBezTo>
                  <a:pt x="14395" y="320"/>
                  <a:pt x="14389" y="326"/>
                  <a:pt x="14389" y="326"/>
                </a:cubicBezTo>
                <a:cubicBezTo>
                  <a:pt x="14383" y="320"/>
                  <a:pt x="14383" y="320"/>
                  <a:pt x="14377" y="320"/>
                </a:cubicBezTo>
                <a:cubicBezTo>
                  <a:pt x="14365" y="320"/>
                  <a:pt x="14359" y="320"/>
                  <a:pt x="14353" y="326"/>
                </a:cubicBezTo>
                <a:cubicBezTo>
                  <a:pt x="14347" y="326"/>
                  <a:pt x="14347" y="326"/>
                  <a:pt x="14341" y="332"/>
                </a:cubicBezTo>
                <a:cubicBezTo>
                  <a:pt x="14336" y="332"/>
                  <a:pt x="14336" y="338"/>
                  <a:pt x="14336" y="338"/>
                </a:cubicBezTo>
                <a:cubicBezTo>
                  <a:pt x="14324" y="344"/>
                  <a:pt x="14318" y="344"/>
                  <a:pt x="14306" y="344"/>
                </a:cubicBezTo>
                <a:cubicBezTo>
                  <a:pt x="14306" y="344"/>
                  <a:pt x="14300" y="350"/>
                  <a:pt x="14294" y="350"/>
                </a:cubicBezTo>
                <a:cubicBezTo>
                  <a:pt x="14288" y="350"/>
                  <a:pt x="14282" y="356"/>
                  <a:pt x="14270" y="356"/>
                </a:cubicBezTo>
                <a:cubicBezTo>
                  <a:pt x="14264" y="362"/>
                  <a:pt x="14258" y="356"/>
                  <a:pt x="14247" y="356"/>
                </a:cubicBezTo>
                <a:cubicBezTo>
                  <a:pt x="14241" y="356"/>
                  <a:pt x="14241" y="362"/>
                  <a:pt x="14235" y="362"/>
                </a:cubicBezTo>
                <a:cubicBezTo>
                  <a:pt x="14235" y="368"/>
                  <a:pt x="14235" y="374"/>
                  <a:pt x="14235" y="386"/>
                </a:cubicBezTo>
                <a:cubicBezTo>
                  <a:pt x="14235" y="391"/>
                  <a:pt x="14235" y="391"/>
                  <a:pt x="14229" y="397"/>
                </a:cubicBezTo>
                <a:cubicBezTo>
                  <a:pt x="14229" y="403"/>
                  <a:pt x="14223" y="403"/>
                  <a:pt x="14217" y="409"/>
                </a:cubicBezTo>
                <a:cubicBezTo>
                  <a:pt x="14211" y="409"/>
                  <a:pt x="14205" y="403"/>
                  <a:pt x="14199" y="409"/>
                </a:cubicBezTo>
                <a:cubicBezTo>
                  <a:pt x="14193" y="409"/>
                  <a:pt x="14187" y="409"/>
                  <a:pt x="14187" y="415"/>
                </a:cubicBezTo>
                <a:cubicBezTo>
                  <a:pt x="14181" y="415"/>
                  <a:pt x="14175" y="415"/>
                  <a:pt x="14170" y="415"/>
                </a:cubicBezTo>
                <a:cubicBezTo>
                  <a:pt x="14170" y="415"/>
                  <a:pt x="14170" y="421"/>
                  <a:pt x="14170" y="427"/>
                </a:cubicBezTo>
                <a:cubicBezTo>
                  <a:pt x="14170" y="433"/>
                  <a:pt x="14170" y="433"/>
                  <a:pt x="14175" y="439"/>
                </a:cubicBezTo>
                <a:cubicBezTo>
                  <a:pt x="14181" y="445"/>
                  <a:pt x="14181" y="445"/>
                  <a:pt x="14193" y="445"/>
                </a:cubicBezTo>
                <a:cubicBezTo>
                  <a:pt x="14199" y="445"/>
                  <a:pt x="14205" y="439"/>
                  <a:pt x="14211" y="439"/>
                </a:cubicBezTo>
                <a:cubicBezTo>
                  <a:pt x="14217" y="439"/>
                  <a:pt x="14217" y="439"/>
                  <a:pt x="14217" y="439"/>
                </a:cubicBezTo>
                <a:cubicBezTo>
                  <a:pt x="14223" y="439"/>
                  <a:pt x="14229" y="445"/>
                  <a:pt x="14229" y="451"/>
                </a:cubicBezTo>
                <a:cubicBezTo>
                  <a:pt x="14235" y="451"/>
                  <a:pt x="14235" y="457"/>
                  <a:pt x="14241" y="463"/>
                </a:cubicBezTo>
                <a:cubicBezTo>
                  <a:pt x="14241" y="463"/>
                  <a:pt x="14247" y="463"/>
                  <a:pt x="14253" y="463"/>
                </a:cubicBezTo>
                <a:lnTo>
                  <a:pt x="14258" y="468"/>
                </a:lnTo>
                <a:close/>
                <a:moveTo>
                  <a:pt x="14235" y="492"/>
                </a:moveTo>
                <a:lnTo>
                  <a:pt x="14235" y="492"/>
                </a:lnTo>
                <a:cubicBezTo>
                  <a:pt x="14235" y="492"/>
                  <a:pt x="14229" y="492"/>
                  <a:pt x="14223" y="492"/>
                </a:cubicBezTo>
                <a:cubicBezTo>
                  <a:pt x="14223" y="492"/>
                  <a:pt x="14217" y="486"/>
                  <a:pt x="14211" y="486"/>
                </a:cubicBezTo>
                <a:cubicBezTo>
                  <a:pt x="14211" y="486"/>
                  <a:pt x="14205" y="486"/>
                  <a:pt x="14199" y="486"/>
                </a:cubicBezTo>
                <a:cubicBezTo>
                  <a:pt x="14193" y="480"/>
                  <a:pt x="14187" y="480"/>
                  <a:pt x="14187" y="480"/>
                </a:cubicBezTo>
                <a:cubicBezTo>
                  <a:pt x="14175" y="480"/>
                  <a:pt x="14175" y="480"/>
                  <a:pt x="14175" y="480"/>
                </a:cubicBezTo>
                <a:cubicBezTo>
                  <a:pt x="14170" y="480"/>
                  <a:pt x="14164" y="474"/>
                  <a:pt x="14164" y="474"/>
                </a:cubicBezTo>
                <a:cubicBezTo>
                  <a:pt x="14158" y="474"/>
                  <a:pt x="14158" y="480"/>
                  <a:pt x="14152" y="480"/>
                </a:cubicBezTo>
                <a:cubicBezTo>
                  <a:pt x="14140" y="480"/>
                  <a:pt x="14140" y="480"/>
                  <a:pt x="14140" y="480"/>
                </a:cubicBezTo>
                <a:cubicBezTo>
                  <a:pt x="14134" y="480"/>
                  <a:pt x="14134" y="480"/>
                  <a:pt x="14134" y="480"/>
                </a:cubicBezTo>
                <a:cubicBezTo>
                  <a:pt x="14134" y="492"/>
                  <a:pt x="14134" y="504"/>
                  <a:pt x="14134" y="516"/>
                </a:cubicBezTo>
                <a:cubicBezTo>
                  <a:pt x="14152" y="516"/>
                  <a:pt x="14158" y="516"/>
                  <a:pt x="14181" y="516"/>
                </a:cubicBezTo>
                <a:cubicBezTo>
                  <a:pt x="14193" y="516"/>
                  <a:pt x="14193" y="516"/>
                  <a:pt x="14193" y="516"/>
                </a:cubicBezTo>
                <a:cubicBezTo>
                  <a:pt x="14193" y="516"/>
                  <a:pt x="14199" y="522"/>
                  <a:pt x="14199" y="528"/>
                </a:cubicBezTo>
                <a:cubicBezTo>
                  <a:pt x="14205" y="528"/>
                  <a:pt x="14205" y="540"/>
                  <a:pt x="14205" y="540"/>
                </a:cubicBezTo>
                <a:cubicBezTo>
                  <a:pt x="14211" y="540"/>
                  <a:pt x="14217" y="540"/>
                  <a:pt x="14217" y="540"/>
                </a:cubicBezTo>
                <a:cubicBezTo>
                  <a:pt x="14223" y="540"/>
                  <a:pt x="14229" y="540"/>
                  <a:pt x="14229" y="540"/>
                </a:cubicBezTo>
                <a:cubicBezTo>
                  <a:pt x="14235" y="540"/>
                  <a:pt x="14235" y="534"/>
                  <a:pt x="14241" y="534"/>
                </a:cubicBezTo>
                <a:cubicBezTo>
                  <a:pt x="14247" y="528"/>
                  <a:pt x="14253" y="528"/>
                  <a:pt x="14253" y="528"/>
                </a:cubicBezTo>
                <a:cubicBezTo>
                  <a:pt x="14253" y="522"/>
                  <a:pt x="14253" y="522"/>
                  <a:pt x="14253" y="516"/>
                </a:cubicBezTo>
                <a:cubicBezTo>
                  <a:pt x="14253" y="504"/>
                  <a:pt x="14253" y="504"/>
                  <a:pt x="14253" y="504"/>
                </a:cubicBezTo>
                <a:cubicBezTo>
                  <a:pt x="14253" y="498"/>
                  <a:pt x="14247" y="498"/>
                  <a:pt x="14247" y="492"/>
                </a:cubicBezTo>
                <a:cubicBezTo>
                  <a:pt x="14241" y="492"/>
                  <a:pt x="14241" y="492"/>
                  <a:pt x="14235" y="492"/>
                </a:cubicBezTo>
                <a:close/>
                <a:moveTo>
                  <a:pt x="14122" y="308"/>
                </a:moveTo>
                <a:lnTo>
                  <a:pt x="14122" y="308"/>
                </a:lnTo>
                <a:cubicBezTo>
                  <a:pt x="14110" y="308"/>
                  <a:pt x="14110" y="320"/>
                  <a:pt x="14104" y="320"/>
                </a:cubicBezTo>
                <a:cubicBezTo>
                  <a:pt x="14098" y="320"/>
                  <a:pt x="14092" y="314"/>
                  <a:pt x="14087" y="314"/>
                </a:cubicBezTo>
                <a:cubicBezTo>
                  <a:pt x="14087" y="314"/>
                  <a:pt x="14081" y="308"/>
                  <a:pt x="14075" y="308"/>
                </a:cubicBezTo>
                <a:cubicBezTo>
                  <a:pt x="14069" y="320"/>
                  <a:pt x="14069" y="320"/>
                  <a:pt x="14069" y="320"/>
                </a:cubicBezTo>
                <a:cubicBezTo>
                  <a:pt x="14069" y="344"/>
                  <a:pt x="14069" y="344"/>
                  <a:pt x="14069" y="344"/>
                </a:cubicBezTo>
                <a:cubicBezTo>
                  <a:pt x="14075" y="344"/>
                  <a:pt x="14075" y="344"/>
                  <a:pt x="14081" y="344"/>
                </a:cubicBezTo>
                <a:cubicBezTo>
                  <a:pt x="14087" y="350"/>
                  <a:pt x="14087" y="356"/>
                  <a:pt x="14092" y="356"/>
                </a:cubicBezTo>
                <a:cubicBezTo>
                  <a:pt x="14098" y="356"/>
                  <a:pt x="14098" y="362"/>
                  <a:pt x="14104" y="362"/>
                </a:cubicBezTo>
                <a:cubicBezTo>
                  <a:pt x="14110" y="362"/>
                  <a:pt x="14110" y="362"/>
                  <a:pt x="14110" y="362"/>
                </a:cubicBezTo>
                <a:cubicBezTo>
                  <a:pt x="14116" y="362"/>
                  <a:pt x="14122" y="362"/>
                  <a:pt x="14128" y="356"/>
                </a:cubicBezTo>
                <a:cubicBezTo>
                  <a:pt x="14134" y="356"/>
                  <a:pt x="14140" y="356"/>
                  <a:pt x="14140" y="350"/>
                </a:cubicBezTo>
                <a:cubicBezTo>
                  <a:pt x="14140" y="350"/>
                  <a:pt x="14140" y="344"/>
                  <a:pt x="14140" y="338"/>
                </a:cubicBezTo>
                <a:cubicBezTo>
                  <a:pt x="14140" y="338"/>
                  <a:pt x="14140" y="332"/>
                  <a:pt x="14134" y="332"/>
                </a:cubicBezTo>
                <a:cubicBezTo>
                  <a:pt x="14134" y="326"/>
                  <a:pt x="14140" y="320"/>
                  <a:pt x="14134" y="320"/>
                </a:cubicBezTo>
                <a:cubicBezTo>
                  <a:pt x="14134" y="314"/>
                  <a:pt x="14128" y="308"/>
                  <a:pt x="14122" y="308"/>
                </a:cubicBezTo>
                <a:close/>
                <a:moveTo>
                  <a:pt x="11893" y="1648"/>
                </a:moveTo>
                <a:lnTo>
                  <a:pt x="11893" y="1648"/>
                </a:lnTo>
                <a:cubicBezTo>
                  <a:pt x="11887" y="1648"/>
                  <a:pt x="11887" y="1648"/>
                  <a:pt x="11881" y="1648"/>
                </a:cubicBezTo>
                <a:cubicBezTo>
                  <a:pt x="11875" y="1642"/>
                  <a:pt x="11875" y="1642"/>
                  <a:pt x="11869" y="1642"/>
                </a:cubicBezTo>
                <a:cubicBezTo>
                  <a:pt x="11863" y="1642"/>
                  <a:pt x="11863" y="1636"/>
                  <a:pt x="11863" y="1631"/>
                </a:cubicBezTo>
                <a:cubicBezTo>
                  <a:pt x="11863" y="1631"/>
                  <a:pt x="11863" y="1625"/>
                  <a:pt x="11863" y="1619"/>
                </a:cubicBezTo>
                <a:cubicBezTo>
                  <a:pt x="11792" y="1619"/>
                  <a:pt x="11792" y="1619"/>
                  <a:pt x="11792" y="1619"/>
                </a:cubicBezTo>
                <a:cubicBezTo>
                  <a:pt x="11792" y="1625"/>
                  <a:pt x="11792" y="1631"/>
                  <a:pt x="11792" y="1636"/>
                </a:cubicBezTo>
                <a:cubicBezTo>
                  <a:pt x="11792" y="1636"/>
                  <a:pt x="11792" y="1642"/>
                  <a:pt x="11798" y="1648"/>
                </a:cubicBezTo>
                <a:cubicBezTo>
                  <a:pt x="11798" y="1702"/>
                  <a:pt x="11798" y="1702"/>
                  <a:pt x="11798" y="1702"/>
                </a:cubicBezTo>
                <a:cubicBezTo>
                  <a:pt x="11827" y="1702"/>
                  <a:pt x="11827" y="1702"/>
                  <a:pt x="11827" y="1702"/>
                </a:cubicBezTo>
                <a:cubicBezTo>
                  <a:pt x="11834" y="1702"/>
                  <a:pt x="11839" y="1702"/>
                  <a:pt x="11839" y="1696"/>
                </a:cubicBezTo>
                <a:cubicBezTo>
                  <a:pt x="11845" y="1690"/>
                  <a:pt x="11845" y="1684"/>
                  <a:pt x="11851" y="1678"/>
                </a:cubicBezTo>
                <a:cubicBezTo>
                  <a:pt x="11851" y="1678"/>
                  <a:pt x="11851" y="1678"/>
                  <a:pt x="11857" y="1678"/>
                </a:cubicBezTo>
                <a:cubicBezTo>
                  <a:pt x="11863" y="1678"/>
                  <a:pt x="11863" y="1678"/>
                  <a:pt x="11875" y="1672"/>
                </a:cubicBezTo>
                <a:cubicBezTo>
                  <a:pt x="11875" y="1672"/>
                  <a:pt x="11881" y="1672"/>
                  <a:pt x="11887" y="1672"/>
                </a:cubicBezTo>
                <a:cubicBezTo>
                  <a:pt x="11887" y="1666"/>
                  <a:pt x="11887" y="1666"/>
                  <a:pt x="11893" y="1660"/>
                </a:cubicBezTo>
                <a:cubicBezTo>
                  <a:pt x="11893" y="1654"/>
                  <a:pt x="11893" y="1654"/>
                  <a:pt x="11893" y="1648"/>
                </a:cubicBezTo>
                <a:close/>
                <a:moveTo>
                  <a:pt x="12112" y="1233"/>
                </a:moveTo>
                <a:lnTo>
                  <a:pt x="12112" y="1233"/>
                </a:lnTo>
                <a:cubicBezTo>
                  <a:pt x="12106" y="1233"/>
                  <a:pt x="12100" y="1233"/>
                  <a:pt x="12088" y="1233"/>
                </a:cubicBezTo>
                <a:cubicBezTo>
                  <a:pt x="12082" y="1233"/>
                  <a:pt x="12082" y="1233"/>
                  <a:pt x="12077" y="1233"/>
                </a:cubicBezTo>
                <a:cubicBezTo>
                  <a:pt x="12077" y="1269"/>
                  <a:pt x="12077" y="1269"/>
                  <a:pt x="12077" y="1269"/>
                </a:cubicBezTo>
                <a:cubicBezTo>
                  <a:pt x="12065" y="1269"/>
                  <a:pt x="12059" y="1269"/>
                  <a:pt x="12047" y="1269"/>
                </a:cubicBezTo>
                <a:cubicBezTo>
                  <a:pt x="12041" y="1275"/>
                  <a:pt x="12035" y="1275"/>
                  <a:pt x="12023" y="1281"/>
                </a:cubicBezTo>
                <a:cubicBezTo>
                  <a:pt x="12023" y="1287"/>
                  <a:pt x="12023" y="1287"/>
                  <a:pt x="12023" y="1293"/>
                </a:cubicBezTo>
                <a:cubicBezTo>
                  <a:pt x="12023" y="1299"/>
                  <a:pt x="12029" y="1299"/>
                  <a:pt x="12029" y="1304"/>
                </a:cubicBezTo>
                <a:cubicBezTo>
                  <a:pt x="12029" y="1304"/>
                  <a:pt x="12029" y="1310"/>
                  <a:pt x="12029" y="1316"/>
                </a:cubicBezTo>
                <a:cubicBezTo>
                  <a:pt x="12023" y="1322"/>
                  <a:pt x="12017" y="1316"/>
                  <a:pt x="12017" y="1322"/>
                </a:cubicBezTo>
                <a:cubicBezTo>
                  <a:pt x="12011" y="1328"/>
                  <a:pt x="12017" y="1328"/>
                  <a:pt x="12017" y="1334"/>
                </a:cubicBezTo>
                <a:cubicBezTo>
                  <a:pt x="12017" y="1340"/>
                  <a:pt x="12011" y="1340"/>
                  <a:pt x="12011" y="1346"/>
                </a:cubicBezTo>
                <a:cubicBezTo>
                  <a:pt x="12005" y="1346"/>
                  <a:pt x="12000" y="1346"/>
                  <a:pt x="11988" y="1346"/>
                </a:cubicBezTo>
                <a:cubicBezTo>
                  <a:pt x="11988" y="1346"/>
                  <a:pt x="11982" y="1346"/>
                  <a:pt x="11976" y="1346"/>
                </a:cubicBezTo>
                <a:cubicBezTo>
                  <a:pt x="11976" y="1346"/>
                  <a:pt x="11970" y="1352"/>
                  <a:pt x="11970" y="1358"/>
                </a:cubicBezTo>
                <a:cubicBezTo>
                  <a:pt x="11970" y="1358"/>
                  <a:pt x="11970" y="1364"/>
                  <a:pt x="11970" y="1370"/>
                </a:cubicBezTo>
                <a:cubicBezTo>
                  <a:pt x="11970" y="1376"/>
                  <a:pt x="11958" y="1370"/>
                  <a:pt x="11958" y="1376"/>
                </a:cubicBezTo>
                <a:cubicBezTo>
                  <a:pt x="11952" y="1382"/>
                  <a:pt x="11958" y="1387"/>
                  <a:pt x="11958" y="1399"/>
                </a:cubicBezTo>
                <a:cubicBezTo>
                  <a:pt x="11958" y="1399"/>
                  <a:pt x="11958" y="1405"/>
                  <a:pt x="11958" y="1411"/>
                </a:cubicBezTo>
                <a:lnTo>
                  <a:pt x="11958" y="1417"/>
                </a:lnTo>
                <a:cubicBezTo>
                  <a:pt x="11958" y="1423"/>
                  <a:pt x="11958" y="1429"/>
                  <a:pt x="11958" y="1429"/>
                </a:cubicBezTo>
                <a:cubicBezTo>
                  <a:pt x="11988" y="1435"/>
                  <a:pt x="11988" y="1435"/>
                  <a:pt x="11988" y="1435"/>
                </a:cubicBezTo>
                <a:cubicBezTo>
                  <a:pt x="11988" y="1429"/>
                  <a:pt x="11988" y="1423"/>
                  <a:pt x="11988" y="1423"/>
                </a:cubicBezTo>
                <a:cubicBezTo>
                  <a:pt x="11993" y="1417"/>
                  <a:pt x="12000" y="1417"/>
                  <a:pt x="12000" y="1417"/>
                </a:cubicBezTo>
                <a:cubicBezTo>
                  <a:pt x="12005" y="1417"/>
                  <a:pt x="12011" y="1417"/>
                  <a:pt x="12011" y="1417"/>
                </a:cubicBezTo>
                <a:cubicBezTo>
                  <a:pt x="12011" y="1423"/>
                  <a:pt x="12011" y="1429"/>
                  <a:pt x="12017" y="1429"/>
                </a:cubicBezTo>
                <a:cubicBezTo>
                  <a:pt x="12017" y="1435"/>
                  <a:pt x="12023" y="1441"/>
                  <a:pt x="12023" y="1441"/>
                </a:cubicBezTo>
                <a:cubicBezTo>
                  <a:pt x="12029" y="1441"/>
                  <a:pt x="12035" y="1435"/>
                  <a:pt x="12035" y="1429"/>
                </a:cubicBezTo>
                <a:cubicBezTo>
                  <a:pt x="12035" y="1429"/>
                  <a:pt x="12035" y="1423"/>
                  <a:pt x="12035" y="1417"/>
                </a:cubicBezTo>
                <a:cubicBezTo>
                  <a:pt x="12041" y="1423"/>
                  <a:pt x="12041" y="1423"/>
                  <a:pt x="12047" y="1423"/>
                </a:cubicBezTo>
                <a:cubicBezTo>
                  <a:pt x="12053" y="1429"/>
                  <a:pt x="12053" y="1435"/>
                  <a:pt x="12059" y="1435"/>
                </a:cubicBezTo>
                <a:cubicBezTo>
                  <a:pt x="12065" y="1441"/>
                  <a:pt x="12077" y="1441"/>
                  <a:pt x="12082" y="1453"/>
                </a:cubicBezTo>
                <a:cubicBezTo>
                  <a:pt x="12088" y="1453"/>
                  <a:pt x="12088" y="1459"/>
                  <a:pt x="12088" y="1465"/>
                </a:cubicBezTo>
                <a:cubicBezTo>
                  <a:pt x="12071" y="1488"/>
                  <a:pt x="12071" y="1488"/>
                  <a:pt x="12071" y="1488"/>
                </a:cubicBezTo>
                <a:cubicBezTo>
                  <a:pt x="12071" y="1494"/>
                  <a:pt x="12071" y="1494"/>
                  <a:pt x="12071" y="1494"/>
                </a:cubicBezTo>
                <a:cubicBezTo>
                  <a:pt x="12071" y="1500"/>
                  <a:pt x="12077" y="1500"/>
                  <a:pt x="12077" y="1506"/>
                </a:cubicBezTo>
                <a:cubicBezTo>
                  <a:pt x="12136" y="1506"/>
                  <a:pt x="12136" y="1506"/>
                  <a:pt x="12136" y="1506"/>
                </a:cubicBezTo>
                <a:cubicBezTo>
                  <a:pt x="12154" y="1506"/>
                  <a:pt x="12159" y="1512"/>
                  <a:pt x="12177" y="1512"/>
                </a:cubicBezTo>
                <a:cubicBezTo>
                  <a:pt x="12183" y="1512"/>
                  <a:pt x="12189" y="1512"/>
                  <a:pt x="12195" y="1512"/>
                </a:cubicBezTo>
                <a:cubicBezTo>
                  <a:pt x="12201" y="1512"/>
                  <a:pt x="12207" y="1518"/>
                  <a:pt x="12219" y="1518"/>
                </a:cubicBezTo>
                <a:cubicBezTo>
                  <a:pt x="12225" y="1518"/>
                  <a:pt x="12231" y="1518"/>
                  <a:pt x="12237" y="1518"/>
                </a:cubicBezTo>
                <a:cubicBezTo>
                  <a:pt x="12254" y="1518"/>
                  <a:pt x="12254" y="1518"/>
                  <a:pt x="12254" y="1518"/>
                </a:cubicBezTo>
                <a:cubicBezTo>
                  <a:pt x="12260" y="1518"/>
                  <a:pt x="12260" y="1518"/>
                  <a:pt x="12266" y="1518"/>
                </a:cubicBezTo>
                <a:cubicBezTo>
                  <a:pt x="12272" y="1518"/>
                  <a:pt x="12272" y="1518"/>
                  <a:pt x="12272" y="1518"/>
                </a:cubicBezTo>
                <a:cubicBezTo>
                  <a:pt x="12272" y="1494"/>
                  <a:pt x="12272" y="1494"/>
                  <a:pt x="12272" y="1494"/>
                </a:cubicBezTo>
                <a:cubicBezTo>
                  <a:pt x="12272" y="1488"/>
                  <a:pt x="12272" y="1488"/>
                  <a:pt x="12272" y="1482"/>
                </a:cubicBezTo>
                <a:cubicBezTo>
                  <a:pt x="12272" y="1476"/>
                  <a:pt x="12260" y="1482"/>
                  <a:pt x="12260" y="1476"/>
                </a:cubicBezTo>
                <a:cubicBezTo>
                  <a:pt x="12260" y="1470"/>
                  <a:pt x="12260" y="1465"/>
                  <a:pt x="12260" y="1453"/>
                </a:cubicBezTo>
                <a:cubicBezTo>
                  <a:pt x="12254" y="1453"/>
                  <a:pt x="12254" y="1459"/>
                  <a:pt x="12248" y="1453"/>
                </a:cubicBezTo>
                <a:cubicBezTo>
                  <a:pt x="12243" y="1453"/>
                  <a:pt x="12243" y="1447"/>
                  <a:pt x="12237" y="1447"/>
                </a:cubicBezTo>
                <a:cubicBezTo>
                  <a:pt x="12237" y="1441"/>
                  <a:pt x="12237" y="1435"/>
                  <a:pt x="12237" y="1435"/>
                </a:cubicBezTo>
                <a:cubicBezTo>
                  <a:pt x="12237" y="1429"/>
                  <a:pt x="12231" y="1429"/>
                  <a:pt x="12225" y="1423"/>
                </a:cubicBezTo>
                <a:cubicBezTo>
                  <a:pt x="12225" y="1423"/>
                  <a:pt x="12219" y="1417"/>
                  <a:pt x="12213" y="1417"/>
                </a:cubicBezTo>
                <a:cubicBezTo>
                  <a:pt x="12213" y="1411"/>
                  <a:pt x="12207" y="1405"/>
                  <a:pt x="12201" y="1399"/>
                </a:cubicBezTo>
                <a:cubicBezTo>
                  <a:pt x="12201" y="1399"/>
                  <a:pt x="12201" y="1393"/>
                  <a:pt x="12195" y="1387"/>
                </a:cubicBezTo>
                <a:lnTo>
                  <a:pt x="12189" y="1387"/>
                </a:lnTo>
                <a:cubicBezTo>
                  <a:pt x="12183" y="1382"/>
                  <a:pt x="12189" y="1376"/>
                  <a:pt x="12189" y="1376"/>
                </a:cubicBezTo>
                <a:cubicBezTo>
                  <a:pt x="12183" y="1370"/>
                  <a:pt x="12189" y="1370"/>
                  <a:pt x="12189" y="1364"/>
                </a:cubicBezTo>
                <a:cubicBezTo>
                  <a:pt x="12183" y="1358"/>
                  <a:pt x="12183" y="1352"/>
                  <a:pt x="12183" y="1346"/>
                </a:cubicBezTo>
                <a:cubicBezTo>
                  <a:pt x="12183" y="1340"/>
                  <a:pt x="12183" y="1340"/>
                  <a:pt x="12183" y="1340"/>
                </a:cubicBezTo>
                <a:cubicBezTo>
                  <a:pt x="12183" y="1334"/>
                  <a:pt x="12189" y="1334"/>
                  <a:pt x="12195" y="1334"/>
                </a:cubicBezTo>
                <a:cubicBezTo>
                  <a:pt x="12195" y="1328"/>
                  <a:pt x="12195" y="1322"/>
                  <a:pt x="12195" y="1322"/>
                </a:cubicBezTo>
                <a:cubicBezTo>
                  <a:pt x="12195" y="1304"/>
                  <a:pt x="12189" y="1299"/>
                  <a:pt x="12195" y="1287"/>
                </a:cubicBezTo>
                <a:cubicBezTo>
                  <a:pt x="12195" y="1281"/>
                  <a:pt x="12201" y="1281"/>
                  <a:pt x="12207" y="1281"/>
                </a:cubicBezTo>
                <a:cubicBezTo>
                  <a:pt x="12213" y="1275"/>
                  <a:pt x="12219" y="1269"/>
                  <a:pt x="12225" y="1257"/>
                </a:cubicBezTo>
                <a:cubicBezTo>
                  <a:pt x="12231" y="1257"/>
                  <a:pt x="12225" y="1245"/>
                  <a:pt x="12231" y="1245"/>
                </a:cubicBezTo>
                <a:cubicBezTo>
                  <a:pt x="12231" y="1245"/>
                  <a:pt x="12237" y="1245"/>
                  <a:pt x="12243" y="1245"/>
                </a:cubicBezTo>
                <a:cubicBezTo>
                  <a:pt x="12243" y="1239"/>
                  <a:pt x="12248" y="1245"/>
                  <a:pt x="12254" y="1239"/>
                </a:cubicBezTo>
                <a:cubicBezTo>
                  <a:pt x="12254" y="1239"/>
                  <a:pt x="12248" y="1233"/>
                  <a:pt x="12254" y="1227"/>
                </a:cubicBezTo>
                <a:cubicBezTo>
                  <a:pt x="12254" y="1227"/>
                  <a:pt x="12260" y="1227"/>
                  <a:pt x="12266" y="1227"/>
                </a:cubicBezTo>
                <a:cubicBezTo>
                  <a:pt x="12272" y="1221"/>
                  <a:pt x="12278" y="1215"/>
                  <a:pt x="12284" y="1204"/>
                </a:cubicBezTo>
                <a:cubicBezTo>
                  <a:pt x="12284" y="1204"/>
                  <a:pt x="12284" y="1198"/>
                  <a:pt x="12284" y="1192"/>
                </a:cubicBezTo>
                <a:cubicBezTo>
                  <a:pt x="12284" y="1192"/>
                  <a:pt x="12290" y="1192"/>
                  <a:pt x="12296" y="1186"/>
                </a:cubicBezTo>
                <a:cubicBezTo>
                  <a:pt x="12296" y="1186"/>
                  <a:pt x="12296" y="1180"/>
                  <a:pt x="12302" y="1180"/>
                </a:cubicBezTo>
                <a:cubicBezTo>
                  <a:pt x="12302" y="1174"/>
                  <a:pt x="12308" y="1180"/>
                  <a:pt x="12314" y="1180"/>
                </a:cubicBezTo>
                <a:cubicBezTo>
                  <a:pt x="12320" y="1174"/>
                  <a:pt x="12325" y="1168"/>
                  <a:pt x="12332" y="1156"/>
                </a:cubicBezTo>
                <a:cubicBezTo>
                  <a:pt x="12332" y="1156"/>
                  <a:pt x="12332" y="1150"/>
                  <a:pt x="12332" y="1144"/>
                </a:cubicBezTo>
                <a:cubicBezTo>
                  <a:pt x="12332" y="1144"/>
                  <a:pt x="12337" y="1138"/>
                  <a:pt x="12337" y="1132"/>
                </a:cubicBezTo>
                <a:cubicBezTo>
                  <a:pt x="12343" y="1132"/>
                  <a:pt x="12349" y="1132"/>
                  <a:pt x="12349" y="1127"/>
                </a:cubicBezTo>
                <a:cubicBezTo>
                  <a:pt x="12349" y="1121"/>
                  <a:pt x="12355" y="1121"/>
                  <a:pt x="12355" y="1115"/>
                </a:cubicBezTo>
                <a:cubicBezTo>
                  <a:pt x="12361" y="1109"/>
                  <a:pt x="12355" y="1109"/>
                  <a:pt x="12355" y="1103"/>
                </a:cubicBezTo>
                <a:cubicBezTo>
                  <a:pt x="12367" y="1103"/>
                  <a:pt x="12373" y="1103"/>
                  <a:pt x="12385" y="1103"/>
                </a:cubicBezTo>
                <a:cubicBezTo>
                  <a:pt x="12391" y="1103"/>
                  <a:pt x="12391" y="1103"/>
                  <a:pt x="12397" y="1103"/>
                </a:cubicBezTo>
                <a:cubicBezTo>
                  <a:pt x="12403" y="1103"/>
                  <a:pt x="12403" y="1091"/>
                  <a:pt x="12409" y="1091"/>
                </a:cubicBezTo>
                <a:cubicBezTo>
                  <a:pt x="12409" y="1091"/>
                  <a:pt x="12414" y="1091"/>
                  <a:pt x="12420" y="1091"/>
                </a:cubicBezTo>
                <a:cubicBezTo>
                  <a:pt x="12426" y="1091"/>
                  <a:pt x="12432" y="1091"/>
                  <a:pt x="12432" y="1085"/>
                </a:cubicBezTo>
                <a:cubicBezTo>
                  <a:pt x="12438" y="1079"/>
                  <a:pt x="12432" y="1073"/>
                  <a:pt x="12432" y="1073"/>
                </a:cubicBezTo>
                <a:cubicBezTo>
                  <a:pt x="12438" y="1067"/>
                  <a:pt x="12444" y="1067"/>
                  <a:pt x="12444" y="1067"/>
                </a:cubicBezTo>
                <a:cubicBezTo>
                  <a:pt x="12450" y="1067"/>
                  <a:pt x="12456" y="1067"/>
                  <a:pt x="12456" y="1067"/>
                </a:cubicBezTo>
                <a:cubicBezTo>
                  <a:pt x="12462" y="1067"/>
                  <a:pt x="12468" y="1067"/>
                  <a:pt x="12468" y="1067"/>
                </a:cubicBezTo>
                <a:cubicBezTo>
                  <a:pt x="12474" y="1061"/>
                  <a:pt x="12474" y="1061"/>
                  <a:pt x="12480" y="1055"/>
                </a:cubicBezTo>
                <a:cubicBezTo>
                  <a:pt x="12486" y="1055"/>
                  <a:pt x="12486" y="1050"/>
                  <a:pt x="12486" y="1044"/>
                </a:cubicBezTo>
                <a:cubicBezTo>
                  <a:pt x="12492" y="1044"/>
                  <a:pt x="12492" y="1044"/>
                  <a:pt x="12498" y="1038"/>
                </a:cubicBezTo>
                <a:cubicBezTo>
                  <a:pt x="12503" y="1038"/>
                  <a:pt x="12509" y="1038"/>
                  <a:pt x="12509" y="1032"/>
                </a:cubicBezTo>
                <a:cubicBezTo>
                  <a:pt x="12509" y="1020"/>
                  <a:pt x="12509" y="1014"/>
                  <a:pt x="12503" y="1008"/>
                </a:cubicBezTo>
                <a:cubicBezTo>
                  <a:pt x="12515" y="1008"/>
                  <a:pt x="12521" y="1008"/>
                  <a:pt x="12527" y="1008"/>
                </a:cubicBezTo>
                <a:cubicBezTo>
                  <a:pt x="12545" y="1008"/>
                  <a:pt x="12557" y="1008"/>
                  <a:pt x="12575" y="1002"/>
                </a:cubicBezTo>
                <a:cubicBezTo>
                  <a:pt x="12580" y="1002"/>
                  <a:pt x="12580" y="996"/>
                  <a:pt x="12580" y="990"/>
                </a:cubicBezTo>
                <a:cubicBezTo>
                  <a:pt x="12586" y="990"/>
                  <a:pt x="12592" y="984"/>
                  <a:pt x="12598" y="978"/>
                </a:cubicBezTo>
                <a:cubicBezTo>
                  <a:pt x="12598" y="978"/>
                  <a:pt x="12604" y="978"/>
                  <a:pt x="12610" y="978"/>
                </a:cubicBezTo>
                <a:cubicBezTo>
                  <a:pt x="12616" y="978"/>
                  <a:pt x="12622" y="972"/>
                  <a:pt x="12634" y="972"/>
                </a:cubicBezTo>
                <a:cubicBezTo>
                  <a:pt x="12699" y="972"/>
                  <a:pt x="12699" y="972"/>
                  <a:pt x="12699" y="972"/>
                </a:cubicBezTo>
                <a:cubicBezTo>
                  <a:pt x="12705" y="972"/>
                  <a:pt x="12711" y="966"/>
                  <a:pt x="12711" y="966"/>
                </a:cubicBezTo>
                <a:cubicBezTo>
                  <a:pt x="12717" y="961"/>
                  <a:pt x="12717" y="955"/>
                  <a:pt x="12723" y="955"/>
                </a:cubicBezTo>
                <a:cubicBezTo>
                  <a:pt x="12729" y="955"/>
                  <a:pt x="12735" y="955"/>
                  <a:pt x="12747" y="955"/>
                </a:cubicBezTo>
                <a:cubicBezTo>
                  <a:pt x="12752" y="955"/>
                  <a:pt x="12758" y="955"/>
                  <a:pt x="12770" y="955"/>
                </a:cubicBezTo>
                <a:cubicBezTo>
                  <a:pt x="12782" y="949"/>
                  <a:pt x="12782" y="937"/>
                  <a:pt x="12794" y="937"/>
                </a:cubicBezTo>
                <a:cubicBezTo>
                  <a:pt x="12847" y="937"/>
                  <a:pt x="12847" y="937"/>
                  <a:pt x="12847" y="937"/>
                </a:cubicBezTo>
                <a:cubicBezTo>
                  <a:pt x="12853" y="937"/>
                  <a:pt x="12859" y="931"/>
                  <a:pt x="12859" y="931"/>
                </a:cubicBezTo>
                <a:cubicBezTo>
                  <a:pt x="12871" y="925"/>
                  <a:pt x="12871" y="913"/>
                  <a:pt x="12883" y="907"/>
                </a:cubicBezTo>
                <a:cubicBezTo>
                  <a:pt x="12883" y="901"/>
                  <a:pt x="12883" y="895"/>
                  <a:pt x="12889" y="895"/>
                </a:cubicBezTo>
                <a:cubicBezTo>
                  <a:pt x="12889" y="895"/>
                  <a:pt x="12895" y="895"/>
                  <a:pt x="12895" y="889"/>
                </a:cubicBezTo>
                <a:cubicBezTo>
                  <a:pt x="12907" y="889"/>
                  <a:pt x="12913" y="889"/>
                  <a:pt x="12918" y="889"/>
                </a:cubicBezTo>
                <a:cubicBezTo>
                  <a:pt x="12924" y="884"/>
                  <a:pt x="12924" y="884"/>
                  <a:pt x="12924" y="877"/>
                </a:cubicBezTo>
                <a:cubicBezTo>
                  <a:pt x="12924" y="872"/>
                  <a:pt x="12918" y="866"/>
                  <a:pt x="12918" y="866"/>
                </a:cubicBezTo>
                <a:cubicBezTo>
                  <a:pt x="12918" y="860"/>
                  <a:pt x="12913" y="854"/>
                  <a:pt x="12913" y="854"/>
                </a:cubicBezTo>
                <a:cubicBezTo>
                  <a:pt x="12913" y="848"/>
                  <a:pt x="12913" y="842"/>
                  <a:pt x="12907" y="842"/>
                </a:cubicBezTo>
                <a:cubicBezTo>
                  <a:pt x="12901" y="836"/>
                  <a:pt x="12895" y="842"/>
                  <a:pt x="12883" y="842"/>
                </a:cubicBezTo>
                <a:cubicBezTo>
                  <a:pt x="12877" y="842"/>
                  <a:pt x="12877" y="836"/>
                  <a:pt x="12871" y="836"/>
                </a:cubicBezTo>
                <a:cubicBezTo>
                  <a:pt x="12859" y="836"/>
                  <a:pt x="12859" y="836"/>
                  <a:pt x="12859" y="836"/>
                </a:cubicBezTo>
                <a:cubicBezTo>
                  <a:pt x="12847" y="836"/>
                  <a:pt x="12847" y="836"/>
                  <a:pt x="12847" y="836"/>
                </a:cubicBezTo>
                <a:cubicBezTo>
                  <a:pt x="12841" y="836"/>
                  <a:pt x="12841" y="836"/>
                  <a:pt x="12835" y="836"/>
                </a:cubicBezTo>
                <a:cubicBezTo>
                  <a:pt x="12824" y="836"/>
                  <a:pt x="12818" y="836"/>
                  <a:pt x="12812" y="836"/>
                </a:cubicBezTo>
                <a:cubicBezTo>
                  <a:pt x="12800" y="842"/>
                  <a:pt x="12794" y="842"/>
                  <a:pt x="12788" y="848"/>
                </a:cubicBezTo>
                <a:cubicBezTo>
                  <a:pt x="12788" y="854"/>
                  <a:pt x="12788" y="860"/>
                  <a:pt x="12788" y="860"/>
                </a:cubicBezTo>
                <a:cubicBezTo>
                  <a:pt x="12782" y="866"/>
                  <a:pt x="12782" y="866"/>
                  <a:pt x="12782" y="872"/>
                </a:cubicBezTo>
                <a:cubicBezTo>
                  <a:pt x="12776" y="877"/>
                  <a:pt x="12776" y="877"/>
                  <a:pt x="12770" y="877"/>
                </a:cubicBezTo>
                <a:cubicBezTo>
                  <a:pt x="12758" y="884"/>
                  <a:pt x="12752" y="877"/>
                  <a:pt x="12747" y="877"/>
                </a:cubicBezTo>
                <a:cubicBezTo>
                  <a:pt x="12741" y="877"/>
                  <a:pt x="12741" y="877"/>
                  <a:pt x="12735" y="877"/>
                </a:cubicBezTo>
                <a:cubicBezTo>
                  <a:pt x="12729" y="884"/>
                  <a:pt x="12729" y="884"/>
                  <a:pt x="12723" y="884"/>
                </a:cubicBezTo>
                <a:cubicBezTo>
                  <a:pt x="12717" y="889"/>
                  <a:pt x="12717" y="895"/>
                  <a:pt x="12711" y="895"/>
                </a:cubicBezTo>
                <a:cubicBezTo>
                  <a:pt x="12705" y="895"/>
                  <a:pt x="12705" y="901"/>
                  <a:pt x="12699" y="901"/>
                </a:cubicBezTo>
                <a:cubicBezTo>
                  <a:pt x="12699" y="901"/>
                  <a:pt x="12693" y="901"/>
                  <a:pt x="12687" y="901"/>
                </a:cubicBezTo>
                <a:cubicBezTo>
                  <a:pt x="12681" y="901"/>
                  <a:pt x="12675" y="901"/>
                  <a:pt x="12664" y="901"/>
                </a:cubicBezTo>
                <a:cubicBezTo>
                  <a:pt x="12658" y="901"/>
                  <a:pt x="12658" y="901"/>
                  <a:pt x="12652" y="901"/>
                </a:cubicBezTo>
                <a:cubicBezTo>
                  <a:pt x="12646" y="907"/>
                  <a:pt x="12640" y="907"/>
                  <a:pt x="12640" y="907"/>
                </a:cubicBezTo>
                <a:cubicBezTo>
                  <a:pt x="12634" y="913"/>
                  <a:pt x="12628" y="913"/>
                  <a:pt x="12628" y="913"/>
                </a:cubicBezTo>
                <a:cubicBezTo>
                  <a:pt x="12622" y="913"/>
                  <a:pt x="12622" y="919"/>
                  <a:pt x="12616" y="919"/>
                </a:cubicBezTo>
                <a:cubicBezTo>
                  <a:pt x="12610" y="919"/>
                  <a:pt x="12610" y="919"/>
                  <a:pt x="12604" y="919"/>
                </a:cubicBezTo>
                <a:cubicBezTo>
                  <a:pt x="12586" y="925"/>
                  <a:pt x="12580" y="919"/>
                  <a:pt x="12563" y="919"/>
                </a:cubicBezTo>
                <a:cubicBezTo>
                  <a:pt x="12557" y="919"/>
                  <a:pt x="12551" y="919"/>
                  <a:pt x="12539" y="919"/>
                </a:cubicBezTo>
                <a:cubicBezTo>
                  <a:pt x="12527" y="919"/>
                  <a:pt x="12527" y="919"/>
                  <a:pt x="12527" y="919"/>
                </a:cubicBezTo>
                <a:cubicBezTo>
                  <a:pt x="12521" y="919"/>
                  <a:pt x="12521" y="919"/>
                  <a:pt x="12515" y="919"/>
                </a:cubicBezTo>
                <a:cubicBezTo>
                  <a:pt x="12503" y="919"/>
                  <a:pt x="12498" y="919"/>
                  <a:pt x="12492" y="919"/>
                </a:cubicBezTo>
                <a:cubicBezTo>
                  <a:pt x="12486" y="919"/>
                  <a:pt x="12480" y="925"/>
                  <a:pt x="12480" y="925"/>
                </a:cubicBezTo>
                <a:cubicBezTo>
                  <a:pt x="12468" y="931"/>
                  <a:pt x="12462" y="931"/>
                  <a:pt x="12456" y="937"/>
                </a:cubicBezTo>
                <a:cubicBezTo>
                  <a:pt x="12450" y="937"/>
                  <a:pt x="12450" y="943"/>
                  <a:pt x="12450" y="949"/>
                </a:cubicBezTo>
                <a:cubicBezTo>
                  <a:pt x="12444" y="955"/>
                  <a:pt x="12438" y="961"/>
                  <a:pt x="12432" y="966"/>
                </a:cubicBezTo>
                <a:cubicBezTo>
                  <a:pt x="12355" y="966"/>
                  <a:pt x="12355" y="966"/>
                  <a:pt x="12355" y="966"/>
                </a:cubicBezTo>
                <a:cubicBezTo>
                  <a:pt x="12349" y="972"/>
                  <a:pt x="12349" y="972"/>
                  <a:pt x="12343" y="978"/>
                </a:cubicBezTo>
                <a:cubicBezTo>
                  <a:pt x="12337" y="978"/>
                  <a:pt x="12337" y="984"/>
                  <a:pt x="12337" y="990"/>
                </a:cubicBezTo>
                <a:cubicBezTo>
                  <a:pt x="12332" y="990"/>
                  <a:pt x="12332" y="996"/>
                  <a:pt x="12325" y="1002"/>
                </a:cubicBezTo>
                <a:cubicBezTo>
                  <a:pt x="12325" y="1002"/>
                  <a:pt x="12320" y="1002"/>
                  <a:pt x="12314" y="1002"/>
                </a:cubicBezTo>
                <a:cubicBezTo>
                  <a:pt x="12308" y="1008"/>
                  <a:pt x="12302" y="1002"/>
                  <a:pt x="12296" y="1008"/>
                </a:cubicBezTo>
                <a:cubicBezTo>
                  <a:pt x="12296" y="1008"/>
                  <a:pt x="12290" y="1008"/>
                  <a:pt x="12284" y="1008"/>
                </a:cubicBezTo>
                <a:cubicBezTo>
                  <a:pt x="12284" y="1014"/>
                  <a:pt x="12278" y="1014"/>
                  <a:pt x="12272" y="1020"/>
                </a:cubicBezTo>
                <a:cubicBezTo>
                  <a:pt x="12272" y="1020"/>
                  <a:pt x="12272" y="1026"/>
                  <a:pt x="12272" y="1032"/>
                </a:cubicBezTo>
                <a:cubicBezTo>
                  <a:pt x="12272" y="1038"/>
                  <a:pt x="12272" y="1044"/>
                  <a:pt x="12272" y="1055"/>
                </a:cubicBezTo>
                <a:cubicBezTo>
                  <a:pt x="12266" y="1055"/>
                  <a:pt x="12266" y="1050"/>
                  <a:pt x="12260" y="1050"/>
                </a:cubicBezTo>
                <a:cubicBezTo>
                  <a:pt x="12243" y="1050"/>
                  <a:pt x="12237" y="1050"/>
                  <a:pt x="12225" y="1050"/>
                </a:cubicBezTo>
                <a:cubicBezTo>
                  <a:pt x="12219" y="1050"/>
                  <a:pt x="12219" y="1055"/>
                  <a:pt x="12213" y="1055"/>
                </a:cubicBezTo>
                <a:cubicBezTo>
                  <a:pt x="12213" y="1061"/>
                  <a:pt x="12219" y="1061"/>
                  <a:pt x="12219" y="1067"/>
                </a:cubicBezTo>
                <a:cubicBezTo>
                  <a:pt x="12219" y="1079"/>
                  <a:pt x="12213" y="1085"/>
                  <a:pt x="12207" y="1091"/>
                </a:cubicBezTo>
                <a:cubicBezTo>
                  <a:pt x="12201" y="1097"/>
                  <a:pt x="12195" y="1097"/>
                  <a:pt x="12195" y="1103"/>
                </a:cubicBezTo>
                <a:lnTo>
                  <a:pt x="12195" y="1109"/>
                </a:lnTo>
                <a:cubicBezTo>
                  <a:pt x="12195" y="1121"/>
                  <a:pt x="12195" y="1121"/>
                  <a:pt x="12195" y="1121"/>
                </a:cubicBezTo>
                <a:cubicBezTo>
                  <a:pt x="12195" y="1144"/>
                  <a:pt x="12195" y="1144"/>
                  <a:pt x="12195" y="1144"/>
                </a:cubicBezTo>
                <a:cubicBezTo>
                  <a:pt x="12189" y="1144"/>
                  <a:pt x="12183" y="1150"/>
                  <a:pt x="12177" y="1150"/>
                </a:cubicBezTo>
                <a:cubicBezTo>
                  <a:pt x="12166" y="1150"/>
                  <a:pt x="12154" y="1144"/>
                  <a:pt x="12142" y="1150"/>
                </a:cubicBezTo>
                <a:cubicBezTo>
                  <a:pt x="12136" y="1150"/>
                  <a:pt x="12124" y="1150"/>
                  <a:pt x="12118" y="1156"/>
                </a:cubicBezTo>
                <a:cubicBezTo>
                  <a:pt x="12112" y="1162"/>
                  <a:pt x="12106" y="1162"/>
                  <a:pt x="12106" y="1168"/>
                </a:cubicBezTo>
                <a:cubicBezTo>
                  <a:pt x="12094" y="1174"/>
                  <a:pt x="12088" y="1180"/>
                  <a:pt x="12088" y="1186"/>
                </a:cubicBezTo>
                <a:cubicBezTo>
                  <a:pt x="12088" y="1192"/>
                  <a:pt x="12094" y="1198"/>
                  <a:pt x="12094" y="1204"/>
                </a:cubicBezTo>
                <a:cubicBezTo>
                  <a:pt x="12100" y="1204"/>
                  <a:pt x="12100" y="1204"/>
                  <a:pt x="12106" y="1198"/>
                </a:cubicBezTo>
                <a:cubicBezTo>
                  <a:pt x="12112" y="1198"/>
                  <a:pt x="12118" y="1192"/>
                  <a:pt x="12124" y="1192"/>
                </a:cubicBezTo>
                <a:cubicBezTo>
                  <a:pt x="12130" y="1192"/>
                  <a:pt x="12136" y="1192"/>
                  <a:pt x="12142" y="1192"/>
                </a:cubicBezTo>
                <a:cubicBezTo>
                  <a:pt x="12136" y="1204"/>
                  <a:pt x="12136" y="1204"/>
                  <a:pt x="12136" y="1210"/>
                </a:cubicBezTo>
                <a:cubicBezTo>
                  <a:pt x="12136" y="1215"/>
                  <a:pt x="12136" y="1215"/>
                  <a:pt x="12136" y="1215"/>
                </a:cubicBezTo>
                <a:cubicBezTo>
                  <a:pt x="12136" y="1221"/>
                  <a:pt x="12142" y="1227"/>
                  <a:pt x="12142" y="1227"/>
                </a:cubicBezTo>
                <a:cubicBezTo>
                  <a:pt x="12136" y="1227"/>
                  <a:pt x="12118" y="1233"/>
                  <a:pt x="12112" y="1233"/>
                </a:cubicBezTo>
                <a:close/>
                <a:moveTo>
                  <a:pt x="12972" y="1263"/>
                </a:moveTo>
                <a:lnTo>
                  <a:pt x="12972" y="1263"/>
                </a:lnTo>
                <a:cubicBezTo>
                  <a:pt x="12978" y="1263"/>
                  <a:pt x="12984" y="1257"/>
                  <a:pt x="12990" y="1257"/>
                </a:cubicBezTo>
                <a:cubicBezTo>
                  <a:pt x="12990" y="1257"/>
                  <a:pt x="12996" y="1257"/>
                  <a:pt x="13002" y="1257"/>
                </a:cubicBezTo>
                <a:cubicBezTo>
                  <a:pt x="13002" y="1257"/>
                  <a:pt x="13007" y="1251"/>
                  <a:pt x="13013" y="1251"/>
                </a:cubicBezTo>
                <a:cubicBezTo>
                  <a:pt x="13019" y="1251"/>
                  <a:pt x="13025" y="1251"/>
                  <a:pt x="13037" y="1251"/>
                </a:cubicBezTo>
                <a:cubicBezTo>
                  <a:pt x="13043" y="1251"/>
                  <a:pt x="13043" y="1251"/>
                  <a:pt x="13043" y="1251"/>
                </a:cubicBezTo>
                <a:cubicBezTo>
                  <a:pt x="13049" y="1251"/>
                  <a:pt x="13055" y="1245"/>
                  <a:pt x="13055" y="1245"/>
                </a:cubicBezTo>
                <a:cubicBezTo>
                  <a:pt x="13055" y="1239"/>
                  <a:pt x="13061" y="1233"/>
                  <a:pt x="13055" y="1233"/>
                </a:cubicBezTo>
                <a:cubicBezTo>
                  <a:pt x="13055" y="1227"/>
                  <a:pt x="13055" y="1221"/>
                  <a:pt x="13049" y="1221"/>
                </a:cubicBezTo>
                <a:cubicBezTo>
                  <a:pt x="13043" y="1215"/>
                  <a:pt x="13043" y="1215"/>
                  <a:pt x="13037" y="1215"/>
                </a:cubicBezTo>
                <a:cubicBezTo>
                  <a:pt x="13031" y="1215"/>
                  <a:pt x="13031" y="1210"/>
                  <a:pt x="13025" y="1210"/>
                </a:cubicBezTo>
                <a:cubicBezTo>
                  <a:pt x="13019" y="1210"/>
                  <a:pt x="13019" y="1210"/>
                  <a:pt x="13013" y="1210"/>
                </a:cubicBezTo>
                <a:cubicBezTo>
                  <a:pt x="13002" y="1210"/>
                  <a:pt x="13002" y="1215"/>
                  <a:pt x="12990" y="1221"/>
                </a:cubicBezTo>
                <a:cubicBezTo>
                  <a:pt x="12984" y="1221"/>
                  <a:pt x="12984" y="1227"/>
                  <a:pt x="12978" y="1233"/>
                </a:cubicBezTo>
                <a:cubicBezTo>
                  <a:pt x="12972" y="1239"/>
                  <a:pt x="12966" y="1245"/>
                  <a:pt x="12960" y="1251"/>
                </a:cubicBezTo>
                <a:cubicBezTo>
                  <a:pt x="12960" y="1257"/>
                  <a:pt x="12966" y="1263"/>
                  <a:pt x="12972" y="1263"/>
                </a:cubicBezTo>
                <a:close/>
                <a:moveTo>
                  <a:pt x="12563" y="356"/>
                </a:moveTo>
                <a:lnTo>
                  <a:pt x="12563" y="356"/>
                </a:lnTo>
                <a:cubicBezTo>
                  <a:pt x="12569" y="368"/>
                  <a:pt x="12569" y="368"/>
                  <a:pt x="12569" y="368"/>
                </a:cubicBezTo>
                <a:cubicBezTo>
                  <a:pt x="12575" y="374"/>
                  <a:pt x="12580" y="379"/>
                  <a:pt x="12592" y="386"/>
                </a:cubicBezTo>
                <a:cubicBezTo>
                  <a:pt x="12598" y="391"/>
                  <a:pt x="12598" y="391"/>
                  <a:pt x="12604" y="397"/>
                </a:cubicBezTo>
                <a:cubicBezTo>
                  <a:pt x="12610" y="403"/>
                  <a:pt x="12622" y="403"/>
                  <a:pt x="12634" y="403"/>
                </a:cubicBezTo>
                <a:cubicBezTo>
                  <a:pt x="12640" y="403"/>
                  <a:pt x="12646" y="403"/>
                  <a:pt x="12652" y="403"/>
                </a:cubicBezTo>
                <a:cubicBezTo>
                  <a:pt x="12652" y="397"/>
                  <a:pt x="12658" y="397"/>
                  <a:pt x="12658" y="397"/>
                </a:cubicBezTo>
                <a:cubicBezTo>
                  <a:pt x="12664" y="391"/>
                  <a:pt x="12669" y="391"/>
                  <a:pt x="12669" y="391"/>
                </a:cubicBezTo>
                <a:cubicBezTo>
                  <a:pt x="12675" y="386"/>
                  <a:pt x="12675" y="379"/>
                  <a:pt x="12675" y="379"/>
                </a:cubicBezTo>
                <a:cubicBezTo>
                  <a:pt x="12681" y="374"/>
                  <a:pt x="12681" y="368"/>
                  <a:pt x="12687" y="368"/>
                </a:cubicBezTo>
                <a:cubicBezTo>
                  <a:pt x="12687" y="362"/>
                  <a:pt x="12693" y="368"/>
                  <a:pt x="12699" y="362"/>
                </a:cubicBezTo>
                <a:cubicBezTo>
                  <a:pt x="12699" y="362"/>
                  <a:pt x="12705" y="362"/>
                  <a:pt x="12711" y="356"/>
                </a:cubicBezTo>
                <a:cubicBezTo>
                  <a:pt x="12711" y="356"/>
                  <a:pt x="12717" y="356"/>
                  <a:pt x="12723" y="350"/>
                </a:cubicBezTo>
                <a:cubicBezTo>
                  <a:pt x="12729" y="350"/>
                  <a:pt x="12735" y="350"/>
                  <a:pt x="12741" y="344"/>
                </a:cubicBezTo>
                <a:cubicBezTo>
                  <a:pt x="12741" y="338"/>
                  <a:pt x="12741" y="338"/>
                  <a:pt x="12741" y="338"/>
                </a:cubicBezTo>
                <a:cubicBezTo>
                  <a:pt x="12735" y="332"/>
                  <a:pt x="12735" y="332"/>
                  <a:pt x="12729" y="332"/>
                </a:cubicBezTo>
                <a:cubicBezTo>
                  <a:pt x="12717" y="332"/>
                  <a:pt x="12717" y="332"/>
                  <a:pt x="12717" y="332"/>
                </a:cubicBezTo>
                <a:cubicBezTo>
                  <a:pt x="12717" y="332"/>
                  <a:pt x="12711" y="326"/>
                  <a:pt x="12705" y="326"/>
                </a:cubicBezTo>
                <a:cubicBezTo>
                  <a:pt x="12699" y="326"/>
                  <a:pt x="12693" y="326"/>
                  <a:pt x="12687" y="326"/>
                </a:cubicBezTo>
                <a:cubicBezTo>
                  <a:pt x="12681" y="326"/>
                  <a:pt x="12675" y="326"/>
                  <a:pt x="12669" y="326"/>
                </a:cubicBezTo>
                <a:cubicBezTo>
                  <a:pt x="12669" y="326"/>
                  <a:pt x="12664" y="326"/>
                  <a:pt x="12658" y="332"/>
                </a:cubicBezTo>
                <a:cubicBezTo>
                  <a:pt x="12658" y="332"/>
                  <a:pt x="12664" y="338"/>
                  <a:pt x="12658" y="338"/>
                </a:cubicBezTo>
                <a:cubicBezTo>
                  <a:pt x="12652" y="344"/>
                  <a:pt x="12652" y="338"/>
                  <a:pt x="12646" y="338"/>
                </a:cubicBezTo>
                <a:cubicBezTo>
                  <a:pt x="12634" y="344"/>
                  <a:pt x="12622" y="338"/>
                  <a:pt x="12610" y="338"/>
                </a:cubicBezTo>
                <a:cubicBezTo>
                  <a:pt x="12610" y="344"/>
                  <a:pt x="12604" y="344"/>
                  <a:pt x="12598" y="344"/>
                </a:cubicBezTo>
                <a:cubicBezTo>
                  <a:pt x="12598" y="344"/>
                  <a:pt x="12592" y="350"/>
                  <a:pt x="12586" y="350"/>
                </a:cubicBezTo>
                <a:cubicBezTo>
                  <a:pt x="12586" y="356"/>
                  <a:pt x="12580" y="362"/>
                  <a:pt x="12580" y="362"/>
                </a:cubicBezTo>
                <a:cubicBezTo>
                  <a:pt x="12575" y="362"/>
                  <a:pt x="12569" y="356"/>
                  <a:pt x="12563" y="356"/>
                </a:cubicBezTo>
                <a:close/>
                <a:moveTo>
                  <a:pt x="12426" y="356"/>
                </a:moveTo>
                <a:lnTo>
                  <a:pt x="12426" y="356"/>
                </a:lnTo>
                <a:cubicBezTo>
                  <a:pt x="12426" y="362"/>
                  <a:pt x="12426" y="362"/>
                  <a:pt x="12426" y="368"/>
                </a:cubicBezTo>
                <a:cubicBezTo>
                  <a:pt x="12420" y="368"/>
                  <a:pt x="12426" y="374"/>
                  <a:pt x="12426" y="379"/>
                </a:cubicBezTo>
                <a:cubicBezTo>
                  <a:pt x="12420" y="379"/>
                  <a:pt x="12414" y="379"/>
                  <a:pt x="12414" y="379"/>
                </a:cubicBezTo>
                <a:cubicBezTo>
                  <a:pt x="12403" y="386"/>
                  <a:pt x="12397" y="391"/>
                  <a:pt x="12391" y="397"/>
                </a:cubicBezTo>
                <a:cubicBezTo>
                  <a:pt x="12385" y="397"/>
                  <a:pt x="12385" y="403"/>
                  <a:pt x="12385" y="409"/>
                </a:cubicBezTo>
                <a:cubicBezTo>
                  <a:pt x="12397" y="415"/>
                  <a:pt x="12397" y="415"/>
                  <a:pt x="12397" y="415"/>
                </a:cubicBezTo>
                <a:cubicBezTo>
                  <a:pt x="12397" y="415"/>
                  <a:pt x="12403" y="421"/>
                  <a:pt x="12409" y="421"/>
                </a:cubicBezTo>
                <a:cubicBezTo>
                  <a:pt x="12414" y="421"/>
                  <a:pt x="12414" y="421"/>
                  <a:pt x="12426" y="421"/>
                </a:cubicBezTo>
                <a:lnTo>
                  <a:pt x="12426" y="421"/>
                </a:lnTo>
                <a:cubicBezTo>
                  <a:pt x="12432" y="421"/>
                  <a:pt x="12438" y="415"/>
                  <a:pt x="12438" y="415"/>
                </a:cubicBezTo>
                <a:cubicBezTo>
                  <a:pt x="12444" y="415"/>
                  <a:pt x="12450" y="415"/>
                  <a:pt x="12456" y="415"/>
                </a:cubicBezTo>
                <a:cubicBezTo>
                  <a:pt x="12474" y="415"/>
                  <a:pt x="12474" y="415"/>
                  <a:pt x="12474" y="415"/>
                </a:cubicBezTo>
                <a:cubicBezTo>
                  <a:pt x="12480" y="415"/>
                  <a:pt x="12486" y="415"/>
                  <a:pt x="12492" y="415"/>
                </a:cubicBezTo>
                <a:cubicBezTo>
                  <a:pt x="12503" y="421"/>
                  <a:pt x="12515" y="421"/>
                  <a:pt x="12533" y="415"/>
                </a:cubicBezTo>
                <a:cubicBezTo>
                  <a:pt x="12539" y="415"/>
                  <a:pt x="12539" y="415"/>
                  <a:pt x="12545" y="415"/>
                </a:cubicBezTo>
                <a:cubicBezTo>
                  <a:pt x="12539" y="409"/>
                  <a:pt x="12533" y="403"/>
                  <a:pt x="12533" y="403"/>
                </a:cubicBezTo>
                <a:cubicBezTo>
                  <a:pt x="12527" y="397"/>
                  <a:pt x="12527" y="397"/>
                  <a:pt x="12521" y="391"/>
                </a:cubicBezTo>
                <a:cubicBezTo>
                  <a:pt x="12521" y="386"/>
                  <a:pt x="12527" y="379"/>
                  <a:pt x="12521" y="379"/>
                </a:cubicBezTo>
                <a:cubicBezTo>
                  <a:pt x="12521" y="368"/>
                  <a:pt x="12509" y="362"/>
                  <a:pt x="12509" y="356"/>
                </a:cubicBezTo>
                <a:cubicBezTo>
                  <a:pt x="12509" y="350"/>
                  <a:pt x="12509" y="338"/>
                  <a:pt x="12509" y="332"/>
                </a:cubicBezTo>
                <a:cubicBezTo>
                  <a:pt x="12492" y="332"/>
                  <a:pt x="12492" y="332"/>
                  <a:pt x="12492" y="332"/>
                </a:cubicBezTo>
                <a:cubicBezTo>
                  <a:pt x="12486" y="332"/>
                  <a:pt x="12486" y="332"/>
                  <a:pt x="12480" y="332"/>
                </a:cubicBezTo>
                <a:cubicBezTo>
                  <a:pt x="12474" y="338"/>
                  <a:pt x="12474" y="338"/>
                  <a:pt x="12474" y="344"/>
                </a:cubicBezTo>
                <a:cubicBezTo>
                  <a:pt x="12468" y="350"/>
                  <a:pt x="12468" y="350"/>
                  <a:pt x="12462" y="356"/>
                </a:cubicBezTo>
                <a:cubicBezTo>
                  <a:pt x="12456" y="356"/>
                  <a:pt x="12450" y="356"/>
                  <a:pt x="12450" y="356"/>
                </a:cubicBezTo>
                <a:cubicBezTo>
                  <a:pt x="12444" y="362"/>
                  <a:pt x="12444" y="362"/>
                  <a:pt x="12438" y="362"/>
                </a:cubicBezTo>
                <a:lnTo>
                  <a:pt x="12426" y="356"/>
                </a:lnTo>
                <a:close/>
                <a:moveTo>
                  <a:pt x="12403" y="457"/>
                </a:moveTo>
                <a:lnTo>
                  <a:pt x="12403" y="457"/>
                </a:lnTo>
                <a:cubicBezTo>
                  <a:pt x="12397" y="457"/>
                  <a:pt x="12397" y="463"/>
                  <a:pt x="12391" y="463"/>
                </a:cubicBezTo>
                <a:cubicBezTo>
                  <a:pt x="12379" y="463"/>
                  <a:pt x="12379" y="463"/>
                  <a:pt x="12379" y="463"/>
                </a:cubicBezTo>
                <a:cubicBezTo>
                  <a:pt x="12373" y="463"/>
                  <a:pt x="12373" y="468"/>
                  <a:pt x="12367" y="468"/>
                </a:cubicBezTo>
                <a:cubicBezTo>
                  <a:pt x="12355" y="468"/>
                  <a:pt x="12355" y="468"/>
                  <a:pt x="12355" y="468"/>
                </a:cubicBezTo>
                <a:cubicBezTo>
                  <a:pt x="12361" y="468"/>
                  <a:pt x="12355" y="474"/>
                  <a:pt x="12355" y="480"/>
                </a:cubicBezTo>
                <a:cubicBezTo>
                  <a:pt x="12361" y="480"/>
                  <a:pt x="12361" y="486"/>
                  <a:pt x="12361" y="492"/>
                </a:cubicBezTo>
                <a:cubicBezTo>
                  <a:pt x="12367" y="492"/>
                  <a:pt x="12373" y="492"/>
                  <a:pt x="12379" y="492"/>
                </a:cubicBezTo>
                <a:cubicBezTo>
                  <a:pt x="12379" y="492"/>
                  <a:pt x="12385" y="492"/>
                  <a:pt x="12391" y="492"/>
                </a:cubicBezTo>
                <a:cubicBezTo>
                  <a:pt x="12391" y="486"/>
                  <a:pt x="12397" y="486"/>
                  <a:pt x="12403" y="486"/>
                </a:cubicBezTo>
                <a:cubicBezTo>
                  <a:pt x="12409" y="480"/>
                  <a:pt x="12414" y="480"/>
                  <a:pt x="12426" y="480"/>
                </a:cubicBezTo>
                <a:cubicBezTo>
                  <a:pt x="12420" y="474"/>
                  <a:pt x="12426" y="468"/>
                  <a:pt x="12426" y="468"/>
                </a:cubicBezTo>
                <a:cubicBezTo>
                  <a:pt x="12420" y="463"/>
                  <a:pt x="12414" y="463"/>
                  <a:pt x="12414" y="457"/>
                </a:cubicBezTo>
                <a:cubicBezTo>
                  <a:pt x="12409" y="457"/>
                  <a:pt x="12409" y="457"/>
                  <a:pt x="12403" y="457"/>
                </a:cubicBezTo>
                <a:close/>
                <a:moveTo>
                  <a:pt x="12201" y="439"/>
                </a:moveTo>
                <a:lnTo>
                  <a:pt x="12201" y="439"/>
                </a:lnTo>
                <a:cubicBezTo>
                  <a:pt x="12201" y="474"/>
                  <a:pt x="12201" y="474"/>
                  <a:pt x="12201" y="474"/>
                </a:cubicBezTo>
                <a:cubicBezTo>
                  <a:pt x="12254" y="474"/>
                  <a:pt x="12254" y="474"/>
                  <a:pt x="12254" y="474"/>
                </a:cubicBezTo>
                <a:cubicBezTo>
                  <a:pt x="12260" y="468"/>
                  <a:pt x="12266" y="468"/>
                  <a:pt x="12266" y="463"/>
                </a:cubicBezTo>
                <a:cubicBezTo>
                  <a:pt x="12266" y="463"/>
                  <a:pt x="12266" y="457"/>
                  <a:pt x="12266" y="451"/>
                </a:cubicBezTo>
                <a:cubicBezTo>
                  <a:pt x="12266" y="451"/>
                  <a:pt x="12272" y="451"/>
                  <a:pt x="12272" y="445"/>
                </a:cubicBezTo>
                <a:cubicBezTo>
                  <a:pt x="12272" y="457"/>
                  <a:pt x="12272" y="468"/>
                  <a:pt x="12278" y="474"/>
                </a:cubicBezTo>
                <a:cubicBezTo>
                  <a:pt x="12284" y="480"/>
                  <a:pt x="12290" y="480"/>
                  <a:pt x="12296" y="480"/>
                </a:cubicBezTo>
                <a:cubicBezTo>
                  <a:pt x="12302" y="480"/>
                  <a:pt x="12302" y="474"/>
                  <a:pt x="12308" y="474"/>
                </a:cubicBezTo>
                <a:cubicBezTo>
                  <a:pt x="12314" y="474"/>
                  <a:pt x="12314" y="474"/>
                  <a:pt x="12320" y="474"/>
                </a:cubicBezTo>
                <a:cubicBezTo>
                  <a:pt x="12320" y="463"/>
                  <a:pt x="12320" y="457"/>
                  <a:pt x="12320" y="439"/>
                </a:cubicBezTo>
                <a:cubicBezTo>
                  <a:pt x="12367" y="439"/>
                  <a:pt x="12367" y="439"/>
                  <a:pt x="12367" y="439"/>
                </a:cubicBezTo>
                <a:cubicBezTo>
                  <a:pt x="12367" y="427"/>
                  <a:pt x="12367" y="427"/>
                  <a:pt x="12367" y="427"/>
                </a:cubicBezTo>
                <a:cubicBezTo>
                  <a:pt x="12367" y="427"/>
                  <a:pt x="12367" y="421"/>
                  <a:pt x="12367" y="415"/>
                </a:cubicBezTo>
                <a:cubicBezTo>
                  <a:pt x="12284" y="415"/>
                  <a:pt x="12284" y="415"/>
                  <a:pt x="12284" y="415"/>
                </a:cubicBezTo>
                <a:cubicBezTo>
                  <a:pt x="12272" y="415"/>
                  <a:pt x="12266" y="421"/>
                  <a:pt x="12260" y="427"/>
                </a:cubicBezTo>
                <a:cubicBezTo>
                  <a:pt x="12254" y="427"/>
                  <a:pt x="12248" y="433"/>
                  <a:pt x="12243" y="433"/>
                </a:cubicBezTo>
                <a:cubicBezTo>
                  <a:pt x="12237" y="433"/>
                  <a:pt x="12237" y="439"/>
                  <a:pt x="12231" y="439"/>
                </a:cubicBezTo>
                <a:cubicBezTo>
                  <a:pt x="12225" y="445"/>
                  <a:pt x="12213" y="445"/>
                  <a:pt x="12201" y="451"/>
                </a:cubicBezTo>
                <a:lnTo>
                  <a:pt x="12201" y="439"/>
                </a:lnTo>
                <a:close/>
                <a:moveTo>
                  <a:pt x="12041" y="445"/>
                </a:moveTo>
                <a:lnTo>
                  <a:pt x="12041" y="445"/>
                </a:lnTo>
                <a:cubicBezTo>
                  <a:pt x="12041" y="445"/>
                  <a:pt x="12053" y="445"/>
                  <a:pt x="12053" y="439"/>
                </a:cubicBezTo>
                <a:cubicBezTo>
                  <a:pt x="12053" y="439"/>
                  <a:pt x="12053" y="433"/>
                  <a:pt x="12053" y="427"/>
                </a:cubicBezTo>
                <a:cubicBezTo>
                  <a:pt x="12053" y="427"/>
                  <a:pt x="12053" y="421"/>
                  <a:pt x="12059" y="415"/>
                </a:cubicBezTo>
                <a:cubicBezTo>
                  <a:pt x="12065" y="415"/>
                  <a:pt x="12071" y="421"/>
                  <a:pt x="12082" y="415"/>
                </a:cubicBezTo>
                <a:cubicBezTo>
                  <a:pt x="12082" y="415"/>
                  <a:pt x="12088" y="415"/>
                  <a:pt x="12094" y="415"/>
                </a:cubicBezTo>
                <a:cubicBezTo>
                  <a:pt x="12100" y="415"/>
                  <a:pt x="12100" y="409"/>
                  <a:pt x="12106" y="409"/>
                </a:cubicBezTo>
                <a:cubicBezTo>
                  <a:pt x="12112" y="403"/>
                  <a:pt x="12118" y="409"/>
                  <a:pt x="12124" y="409"/>
                </a:cubicBezTo>
                <a:cubicBezTo>
                  <a:pt x="12130" y="403"/>
                  <a:pt x="12136" y="397"/>
                  <a:pt x="12136" y="397"/>
                </a:cubicBezTo>
                <a:cubicBezTo>
                  <a:pt x="12142" y="397"/>
                  <a:pt x="12148" y="397"/>
                  <a:pt x="12148" y="397"/>
                </a:cubicBezTo>
                <a:cubicBezTo>
                  <a:pt x="12159" y="397"/>
                  <a:pt x="12166" y="397"/>
                  <a:pt x="12171" y="397"/>
                </a:cubicBezTo>
                <a:cubicBezTo>
                  <a:pt x="12177" y="397"/>
                  <a:pt x="12177" y="391"/>
                  <a:pt x="12183" y="391"/>
                </a:cubicBezTo>
                <a:cubicBezTo>
                  <a:pt x="12189" y="391"/>
                  <a:pt x="12183" y="379"/>
                  <a:pt x="12189" y="379"/>
                </a:cubicBezTo>
                <a:cubicBezTo>
                  <a:pt x="12201" y="379"/>
                  <a:pt x="12201" y="386"/>
                  <a:pt x="12213" y="391"/>
                </a:cubicBezTo>
                <a:cubicBezTo>
                  <a:pt x="12213" y="391"/>
                  <a:pt x="12219" y="391"/>
                  <a:pt x="12225" y="391"/>
                </a:cubicBezTo>
                <a:cubicBezTo>
                  <a:pt x="12231" y="391"/>
                  <a:pt x="12231" y="397"/>
                  <a:pt x="12237" y="397"/>
                </a:cubicBezTo>
                <a:cubicBezTo>
                  <a:pt x="12260" y="397"/>
                  <a:pt x="12260" y="397"/>
                  <a:pt x="12260" y="397"/>
                </a:cubicBezTo>
                <a:cubicBezTo>
                  <a:pt x="12260" y="391"/>
                  <a:pt x="12260" y="386"/>
                  <a:pt x="12260" y="386"/>
                </a:cubicBezTo>
                <a:cubicBezTo>
                  <a:pt x="12260" y="374"/>
                  <a:pt x="12254" y="368"/>
                  <a:pt x="12254" y="362"/>
                </a:cubicBezTo>
                <a:cubicBezTo>
                  <a:pt x="12254" y="350"/>
                  <a:pt x="12266" y="344"/>
                  <a:pt x="12272" y="344"/>
                </a:cubicBezTo>
                <a:cubicBezTo>
                  <a:pt x="12284" y="344"/>
                  <a:pt x="12284" y="350"/>
                  <a:pt x="12290" y="350"/>
                </a:cubicBezTo>
                <a:cubicBezTo>
                  <a:pt x="12296" y="356"/>
                  <a:pt x="12302" y="356"/>
                  <a:pt x="12302" y="356"/>
                </a:cubicBezTo>
                <a:cubicBezTo>
                  <a:pt x="12308" y="356"/>
                  <a:pt x="12308" y="362"/>
                  <a:pt x="12308" y="368"/>
                </a:cubicBezTo>
                <a:cubicBezTo>
                  <a:pt x="12320" y="374"/>
                  <a:pt x="12325" y="379"/>
                  <a:pt x="12337" y="379"/>
                </a:cubicBezTo>
                <a:cubicBezTo>
                  <a:pt x="12349" y="379"/>
                  <a:pt x="12355" y="374"/>
                  <a:pt x="12367" y="374"/>
                </a:cubicBezTo>
                <a:cubicBezTo>
                  <a:pt x="12367" y="368"/>
                  <a:pt x="12373" y="368"/>
                  <a:pt x="12373" y="362"/>
                </a:cubicBezTo>
                <a:cubicBezTo>
                  <a:pt x="12373" y="356"/>
                  <a:pt x="12367" y="356"/>
                  <a:pt x="12367" y="350"/>
                </a:cubicBezTo>
                <a:cubicBezTo>
                  <a:pt x="12367" y="338"/>
                  <a:pt x="12367" y="338"/>
                  <a:pt x="12367" y="338"/>
                </a:cubicBezTo>
                <a:cubicBezTo>
                  <a:pt x="12361" y="338"/>
                  <a:pt x="12355" y="332"/>
                  <a:pt x="12343" y="338"/>
                </a:cubicBezTo>
                <a:cubicBezTo>
                  <a:pt x="12337" y="338"/>
                  <a:pt x="12337" y="338"/>
                  <a:pt x="12332" y="338"/>
                </a:cubicBezTo>
                <a:cubicBezTo>
                  <a:pt x="12325" y="338"/>
                  <a:pt x="12320" y="338"/>
                  <a:pt x="12308" y="338"/>
                </a:cubicBezTo>
                <a:cubicBezTo>
                  <a:pt x="12308" y="338"/>
                  <a:pt x="12302" y="338"/>
                  <a:pt x="12296" y="338"/>
                </a:cubicBezTo>
                <a:cubicBezTo>
                  <a:pt x="12302" y="326"/>
                  <a:pt x="12302" y="326"/>
                  <a:pt x="12308" y="320"/>
                </a:cubicBezTo>
                <a:cubicBezTo>
                  <a:pt x="12314" y="314"/>
                  <a:pt x="12320" y="314"/>
                  <a:pt x="12325" y="308"/>
                </a:cubicBezTo>
                <a:cubicBezTo>
                  <a:pt x="12332" y="302"/>
                  <a:pt x="12332" y="297"/>
                  <a:pt x="12337" y="291"/>
                </a:cubicBezTo>
                <a:cubicBezTo>
                  <a:pt x="12332" y="279"/>
                  <a:pt x="12332" y="279"/>
                  <a:pt x="12332" y="279"/>
                </a:cubicBezTo>
                <a:cubicBezTo>
                  <a:pt x="12325" y="279"/>
                  <a:pt x="12325" y="279"/>
                  <a:pt x="12320" y="279"/>
                </a:cubicBezTo>
                <a:cubicBezTo>
                  <a:pt x="12314" y="279"/>
                  <a:pt x="12314" y="285"/>
                  <a:pt x="12308" y="285"/>
                </a:cubicBezTo>
                <a:cubicBezTo>
                  <a:pt x="12302" y="285"/>
                  <a:pt x="12296" y="285"/>
                  <a:pt x="12296" y="285"/>
                </a:cubicBezTo>
                <a:cubicBezTo>
                  <a:pt x="12284" y="285"/>
                  <a:pt x="12284" y="285"/>
                  <a:pt x="12284" y="285"/>
                </a:cubicBezTo>
                <a:cubicBezTo>
                  <a:pt x="12278" y="285"/>
                  <a:pt x="12278" y="291"/>
                  <a:pt x="12272" y="291"/>
                </a:cubicBezTo>
                <a:cubicBezTo>
                  <a:pt x="12266" y="291"/>
                  <a:pt x="12260" y="291"/>
                  <a:pt x="12260" y="291"/>
                </a:cubicBezTo>
                <a:cubicBezTo>
                  <a:pt x="12254" y="297"/>
                  <a:pt x="12248" y="297"/>
                  <a:pt x="12248" y="302"/>
                </a:cubicBezTo>
                <a:cubicBezTo>
                  <a:pt x="12248" y="302"/>
                  <a:pt x="12248" y="308"/>
                  <a:pt x="12248" y="314"/>
                </a:cubicBezTo>
                <a:cubicBezTo>
                  <a:pt x="12248" y="314"/>
                  <a:pt x="12248" y="320"/>
                  <a:pt x="12248" y="326"/>
                </a:cubicBezTo>
                <a:cubicBezTo>
                  <a:pt x="12248" y="332"/>
                  <a:pt x="12248" y="332"/>
                  <a:pt x="12248" y="338"/>
                </a:cubicBezTo>
                <a:cubicBezTo>
                  <a:pt x="12237" y="338"/>
                  <a:pt x="12231" y="338"/>
                  <a:pt x="12219" y="338"/>
                </a:cubicBezTo>
                <a:cubicBezTo>
                  <a:pt x="12219" y="338"/>
                  <a:pt x="12213" y="338"/>
                  <a:pt x="12207" y="338"/>
                </a:cubicBezTo>
                <a:cubicBezTo>
                  <a:pt x="12195" y="338"/>
                  <a:pt x="12195" y="338"/>
                  <a:pt x="12195" y="338"/>
                </a:cubicBezTo>
                <a:cubicBezTo>
                  <a:pt x="12183" y="338"/>
                  <a:pt x="12183" y="338"/>
                  <a:pt x="12183" y="338"/>
                </a:cubicBezTo>
                <a:cubicBezTo>
                  <a:pt x="12177" y="338"/>
                  <a:pt x="12171" y="332"/>
                  <a:pt x="12171" y="338"/>
                </a:cubicBezTo>
                <a:cubicBezTo>
                  <a:pt x="12166" y="338"/>
                  <a:pt x="12159" y="338"/>
                  <a:pt x="12159" y="344"/>
                </a:cubicBezTo>
                <a:cubicBezTo>
                  <a:pt x="12159" y="350"/>
                  <a:pt x="12166" y="356"/>
                  <a:pt x="12166" y="356"/>
                </a:cubicBezTo>
                <a:cubicBezTo>
                  <a:pt x="12159" y="362"/>
                  <a:pt x="12154" y="362"/>
                  <a:pt x="12154" y="362"/>
                </a:cubicBezTo>
                <a:cubicBezTo>
                  <a:pt x="12154" y="368"/>
                  <a:pt x="12159" y="368"/>
                  <a:pt x="12159" y="374"/>
                </a:cubicBezTo>
                <a:cubicBezTo>
                  <a:pt x="12159" y="397"/>
                  <a:pt x="12159" y="397"/>
                  <a:pt x="12159" y="397"/>
                </a:cubicBezTo>
                <a:cubicBezTo>
                  <a:pt x="12142" y="397"/>
                  <a:pt x="12130" y="397"/>
                  <a:pt x="12112" y="397"/>
                </a:cubicBezTo>
                <a:cubicBezTo>
                  <a:pt x="12106" y="397"/>
                  <a:pt x="12100" y="397"/>
                  <a:pt x="12100" y="403"/>
                </a:cubicBezTo>
                <a:cubicBezTo>
                  <a:pt x="12094" y="403"/>
                  <a:pt x="12088" y="403"/>
                  <a:pt x="12088" y="403"/>
                </a:cubicBezTo>
                <a:cubicBezTo>
                  <a:pt x="12082" y="403"/>
                  <a:pt x="12082" y="409"/>
                  <a:pt x="12077" y="409"/>
                </a:cubicBezTo>
                <a:cubicBezTo>
                  <a:pt x="12071" y="409"/>
                  <a:pt x="12065" y="409"/>
                  <a:pt x="12065" y="409"/>
                </a:cubicBezTo>
                <a:cubicBezTo>
                  <a:pt x="12059" y="409"/>
                  <a:pt x="12059" y="415"/>
                  <a:pt x="12053" y="415"/>
                </a:cubicBezTo>
                <a:cubicBezTo>
                  <a:pt x="12047" y="415"/>
                  <a:pt x="12047" y="421"/>
                  <a:pt x="12041" y="427"/>
                </a:cubicBezTo>
                <a:cubicBezTo>
                  <a:pt x="12029" y="439"/>
                  <a:pt x="12029" y="439"/>
                  <a:pt x="12029" y="439"/>
                </a:cubicBezTo>
                <a:lnTo>
                  <a:pt x="12041" y="445"/>
                </a:lnTo>
                <a:close/>
                <a:moveTo>
                  <a:pt x="11810" y="368"/>
                </a:moveTo>
                <a:lnTo>
                  <a:pt x="11810" y="368"/>
                </a:lnTo>
                <a:cubicBezTo>
                  <a:pt x="11804" y="368"/>
                  <a:pt x="11798" y="368"/>
                  <a:pt x="11792" y="368"/>
                </a:cubicBezTo>
                <a:cubicBezTo>
                  <a:pt x="11786" y="368"/>
                  <a:pt x="11780" y="374"/>
                  <a:pt x="11780" y="374"/>
                </a:cubicBezTo>
                <a:cubicBezTo>
                  <a:pt x="11774" y="379"/>
                  <a:pt x="11774" y="379"/>
                  <a:pt x="11768" y="379"/>
                </a:cubicBezTo>
                <a:cubicBezTo>
                  <a:pt x="11762" y="379"/>
                  <a:pt x="11762" y="379"/>
                  <a:pt x="11762" y="379"/>
                </a:cubicBezTo>
                <a:cubicBezTo>
                  <a:pt x="11756" y="379"/>
                  <a:pt x="11750" y="379"/>
                  <a:pt x="11745" y="379"/>
                </a:cubicBezTo>
                <a:cubicBezTo>
                  <a:pt x="11739" y="379"/>
                  <a:pt x="11739" y="374"/>
                  <a:pt x="11733" y="374"/>
                </a:cubicBezTo>
                <a:cubicBezTo>
                  <a:pt x="11727" y="374"/>
                  <a:pt x="11721" y="374"/>
                  <a:pt x="11721" y="368"/>
                </a:cubicBezTo>
                <a:cubicBezTo>
                  <a:pt x="11715" y="374"/>
                  <a:pt x="11715" y="379"/>
                  <a:pt x="11709" y="386"/>
                </a:cubicBezTo>
                <a:lnTo>
                  <a:pt x="11709" y="397"/>
                </a:lnTo>
                <a:cubicBezTo>
                  <a:pt x="11703" y="397"/>
                  <a:pt x="11703" y="403"/>
                  <a:pt x="11697" y="403"/>
                </a:cubicBezTo>
                <a:cubicBezTo>
                  <a:pt x="11691" y="403"/>
                  <a:pt x="11691" y="391"/>
                  <a:pt x="11685" y="391"/>
                </a:cubicBezTo>
                <a:cubicBezTo>
                  <a:pt x="11679" y="391"/>
                  <a:pt x="11679" y="391"/>
                  <a:pt x="11673" y="391"/>
                </a:cubicBezTo>
                <a:cubicBezTo>
                  <a:pt x="11661" y="386"/>
                  <a:pt x="11656" y="386"/>
                  <a:pt x="11650" y="386"/>
                </a:cubicBezTo>
                <a:cubicBezTo>
                  <a:pt x="11626" y="386"/>
                  <a:pt x="11626" y="386"/>
                  <a:pt x="11626" y="386"/>
                </a:cubicBezTo>
                <a:cubicBezTo>
                  <a:pt x="11626" y="391"/>
                  <a:pt x="11626" y="403"/>
                  <a:pt x="11632" y="409"/>
                </a:cubicBezTo>
                <a:cubicBezTo>
                  <a:pt x="11638" y="421"/>
                  <a:pt x="11644" y="427"/>
                  <a:pt x="11656" y="427"/>
                </a:cubicBezTo>
                <a:cubicBezTo>
                  <a:pt x="11668" y="427"/>
                  <a:pt x="11668" y="421"/>
                  <a:pt x="11679" y="415"/>
                </a:cubicBezTo>
                <a:cubicBezTo>
                  <a:pt x="11679" y="415"/>
                  <a:pt x="11685" y="415"/>
                  <a:pt x="11691" y="415"/>
                </a:cubicBezTo>
                <a:cubicBezTo>
                  <a:pt x="11697" y="415"/>
                  <a:pt x="11697" y="409"/>
                  <a:pt x="11703" y="409"/>
                </a:cubicBezTo>
                <a:cubicBezTo>
                  <a:pt x="11709" y="409"/>
                  <a:pt x="11709" y="403"/>
                  <a:pt x="11715" y="403"/>
                </a:cubicBezTo>
                <a:cubicBezTo>
                  <a:pt x="11727" y="403"/>
                  <a:pt x="11733" y="403"/>
                  <a:pt x="11739" y="403"/>
                </a:cubicBezTo>
                <a:cubicBezTo>
                  <a:pt x="11750" y="403"/>
                  <a:pt x="11750" y="403"/>
                  <a:pt x="11762" y="403"/>
                </a:cubicBezTo>
                <a:cubicBezTo>
                  <a:pt x="11768" y="403"/>
                  <a:pt x="11768" y="409"/>
                  <a:pt x="11774" y="409"/>
                </a:cubicBezTo>
                <a:cubicBezTo>
                  <a:pt x="11774" y="409"/>
                  <a:pt x="11780" y="403"/>
                  <a:pt x="11786" y="403"/>
                </a:cubicBezTo>
                <a:cubicBezTo>
                  <a:pt x="11786" y="421"/>
                  <a:pt x="11786" y="421"/>
                  <a:pt x="11786" y="421"/>
                </a:cubicBezTo>
                <a:cubicBezTo>
                  <a:pt x="11780" y="427"/>
                  <a:pt x="11780" y="433"/>
                  <a:pt x="11774" y="433"/>
                </a:cubicBezTo>
                <a:cubicBezTo>
                  <a:pt x="11768" y="433"/>
                  <a:pt x="11762" y="433"/>
                  <a:pt x="11750" y="433"/>
                </a:cubicBezTo>
                <a:cubicBezTo>
                  <a:pt x="11750" y="457"/>
                  <a:pt x="11750" y="457"/>
                  <a:pt x="11750" y="457"/>
                </a:cubicBezTo>
                <a:cubicBezTo>
                  <a:pt x="11750" y="463"/>
                  <a:pt x="11750" y="463"/>
                  <a:pt x="11756" y="468"/>
                </a:cubicBezTo>
                <a:cubicBezTo>
                  <a:pt x="11762" y="474"/>
                  <a:pt x="11762" y="474"/>
                  <a:pt x="11768" y="480"/>
                </a:cubicBezTo>
                <a:cubicBezTo>
                  <a:pt x="11780" y="486"/>
                  <a:pt x="11780" y="486"/>
                  <a:pt x="11780" y="486"/>
                </a:cubicBezTo>
                <a:cubicBezTo>
                  <a:pt x="11792" y="492"/>
                  <a:pt x="11798" y="492"/>
                  <a:pt x="11816" y="492"/>
                </a:cubicBezTo>
                <a:cubicBezTo>
                  <a:pt x="11822" y="492"/>
                  <a:pt x="11827" y="492"/>
                  <a:pt x="11834" y="492"/>
                </a:cubicBezTo>
                <a:cubicBezTo>
                  <a:pt x="11839" y="486"/>
                  <a:pt x="11845" y="486"/>
                  <a:pt x="11845" y="480"/>
                </a:cubicBezTo>
                <a:cubicBezTo>
                  <a:pt x="11851" y="474"/>
                  <a:pt x="11857" y="468"/>
                  <a:pt x="11857" y="463"/>
                </a:cubicBezTo>
                <a:cubicBezTo>
                  <a:pt x="11857" y="457"/>
                  <a:pt x="11851" y="451"/>
                  <a:pt x="11851" y="439"/>
                </a:cubicBezTo>
                <a:cubicBezTo>
                  <a:pt x="11851" y="427"/>
                  <a:pt x="11851" y="427"/>
                  <a:pt x="11851" y="427"/>
                </a:cubicBezTo>
                <a:cubicBezTo>
                  <a:pt x="11863" y="427"/>
                  <a:pt x="11875" y="427"/>
                  <a:pt x="11887" y="427"/>
                </a:cubicBezTo>
                <a:cubicBezTo>
                  <a:pt x="11893" y="427"/>
                  <a:pt x="11893" y="427"/>
                  <a:pt x="11899" y="427"/>
                </a:cubicBezTo>
                <a:cubicBezTo>
                  <a:pt x="11905" y="427"/>
                  <a:pt x="11905" y="427"/>
                  <a:pt x="11905" y="427"/>
                </a:cubicBezTo>
                <a:cubicBezTo>
                  <a:pt x="11911" y="427"/>
                  <a:pt x="11916" y="427"/>
                  <a:pt x="11922" y="427"/>
                </a:cubicBezTo>
                <a:cubicBezTo>
                  <a:pt x="11928" y="427"/>
                  <a:pt x="11928" y="421"/>
                  <a:pt x="11934" y="415"/>
                </a:cubicBezTo>
                <a:cubicBezTo>
                  <a:pt x="11940" y="415"/>
                  <a:pt x="11940" y="415"/>
                  <a:pt x="11946" y="415"/>
                </a:cubicBezTo>
                <a:cubicBezTo>
                  <a:pt x="11952" y="409"/>
                  <a:pt x="11952" y="403"/>
                  <a:pt x="11952" y="397"/>
                </a:cubicBezTo>
                <a:cubicBezTo>
                  <a:pt x="11952" y="379"/>
                  <a:pt x="11952" y="379"/>
                  <a:pt x="11952" y="379"/>
                </a:cubicBezTo>
                <a:cubicBezTo>
                  <a:pt x="11940" y="374"/>
                  <a:pt x="11934" y="374"/>
                  <a:pt x="11922" y="374"/>
                </a:cubicBezTo>
                <a:cubicBezTo>
                  <a:pt x="11922" y="338"/>
                  <a:pt x="11922" y="338"/>
                  <a:pt x="11922" y="338"/>
                </a:cubicBezTo>
                <a:cubicBezTo>
                  <a:pt x="11916" y="338"/>
                  <a:pt x="11916" y="338"/>
                  <a:pt x="11911" y="338"/>
                </a:cubicBezTo>
                <a:cubicBezTo>
                  <a:pt x="11905" y="338"/>
                  <a:pt x="11905" y="338"/>
                  <a:pt x="11899" y="338"/>
                </a:cubicBezTo>
                <a:cubicBezTo>
                  <a:pt x="11887" y="338"/>
                  <a:pt x="11881" y="338"/>
                  <a:pt x="11875" y="338"/>
                </a:cubicBezTo>
                <a:cubicBezTo>
                  <a:pt x="11875" y="344"/>
                  <a:pt x="11875" y="350"/>
                  <a:pt x="11875" y="350"/>
                </a:cubicBezTo>
                <a:cubicBezTo>
                  <a:pt x="11875" y="356"/>
                  <a:pt x="11869" y="356"/>
                  <a:pt x="11863" y="362"/>
                </a:cubicBezTo>
                <a:cubicBezTo>
                  <a:pt x="11863" y="368"/>
                  <a:pt x="11857" y="368"/>
                  <a:pt x="11851" y="374"/>
                </a:cubicBezTo>
                <a:cubicBezTo>
                  <a:pt x="11839" y="379"/>
                  <a:pt x="11827" y="368"/>
                  <a:pt x="11810" y="368"/>
                </a:cubicBezTo>
                <a:close/>
                <a:moveTo>
                  <a:pt x="10179" y="468"/>
                </a:moveTo>
                <a:lnTo>
                  <a:pt x="10179" y="468"/>
                </a:lnTo>
                <a:cubicBezTo>
                  <a:pt x="10179" y="474"/>
                  <a:pt x="10185" y="468"/>
                  <a:pt x="10191" y="474"/>
                </a:cubicBezTo>
                <a:cubicBezTo>
                  <a:pt x="10197" y="474"/>
                  <a:pt x="10197" y="474"/>
                  <a:pt x="10203" y="480"/>
                </a:cubicBezTo>
                <a:cubicBezTo>
                  <a:pt x="10215" y="480"/>
                  <a:pt x="10215" y="480"/>
                  <a:pt x="10215" y="480"/>
                </a:cubicBezTo>
                <a:cubicBezTo>
                  <a:pt x="10215" y="480"/>
                  <a:pt x="10221" y="480"/>
                  <a:pt x="10227" y="480"/>
                </a:cubicBezTo>
                <a:cubicBezTo>
                  <a:pt x="10233" y="480"/>
                  <a:pt x="10233" y="486"/>
                  <a:pt x="10245" y="486"/>
                </a:cubicBezTo>
                <a:cubicBezTo>
                  <a:pt x="10250" y="486"/>
                  <a:pt x="10256" y="486"/>
                  <a:pt x="10262" y="486"/>
                </a:cubicBezTo>
                <a:cubicBezTo>
                  <a:pt x="10268" y="480"/>
                  <a:pt x="10268" y="480"/>
                  <a:pt x="10274" y="480"/>
                </a:cubicBezTo>
                <a:cubicBezTo>
                  <a:pt x="10286" y="480"/>
                  <a:pt x="10286" y="480"/>
                  <a:pt x="10292" y="480"/>
                </a:cubicBezTo>
                <a:cubicBezTo>
                  <a:pt x="10298" y="480"/>
                  <a:pt x="10304" y="480"/>
                  <a:pt x="10304" y="486"/>
                </a:cubicBezTo>
                <a:cubicBezTo>
                  <a:pt x="10310" y="486"/>
                  <a:pt x="10310" y="486"/>
                  <a:pt x="10316" y="492"/>
                </a:cubicBezTo>
                <a:cubicBezTo>
                  <a:pt x="10322" y="492"/>
                  <a:pt x="10316" y="498"/>
                  <a:pt x="10322" y="504"/>
                </a:cubicBezTo>
                <a:cubicBezTo>
                  <a:pt x="10233" y="504"/>
                  <a:pt x="10233" y="504"/>
                  <a:pt x="10233" y="504"/>
                </a:cubicBezTo>
                <a:cubicBezTo>
                  <a:pt x="10233" y="528"/>
                  <a:pt x="10233" y="528"/>
                  <a:pt x="10233" y="528"/>
                </a:cubicBezTo>
                <a:cubicBezTo>
                  <a:pt x="10245" y="534"/>
                  <a:pt x="10250" y="534"/>
                  <a:pt x="10256" y="540"/>
                </a:cubicBezTo>
                <a:cubicBezTo>
                  <a:pt x="10268" y="540"/>
                  <a:pt x="10268" y="552"/>
                  <a:pt x="10280" y="552"/>
                </a:cubicBezTo>
                <a:cubicBezTo>
                  <a:pt x="10339" y="552"/>
                  <a:pt x="10339" y="552"/>
                  <a:pt x="10339" y="552"/>
                </a:cubicBezTo>
                <a:cubicBezTo>
                  <a:pt x="10345" y="552"/>
                  <a:pt x="10351" y="545"/>
                  <a:pt x="10351" y="545"/>
                </a:cubicBezTo>
                <a:cubicBezTo>
                  <a:pt x="10363" y="545"/>
                  <a:pt x="10369" y="545"/>
                  <a:pt x="10375" y="552"/>
                </a:cubicBezTo>
                <a:cubicBezTo>
                  <a:pt x="10381" y="552"/>
                  <a:pt x="10381" y="557"/>
                  <a:pt x="10387" y="563"/>
                </a:cubicBezTo>
                <a:cubicBezTo>
                  <a:pt x="10387" y="563"/>
                  <a:pt x="10393" y="563"/>
                  <a:pt x="10399" y="569"/>
                </a:cubicBezTo>
                <a:cubicBezTo>
                  <a:pt x="10404" y="569"/>
                  <a:pt x="10404" y="569"/>
                  <a:pt x="10411" y="569"/>
                </a:cubicBezTo>
                <a:cubicBezTo>
                  <a:pt x="10416" y="569"/>
                  <a:pt x="10422" y="569"/>
                  <a:pt x="10428" y="569"/>
                </a:cubicBezTo>
                <a:cubicBezTo>
                  <a:pt x="10440" y="569"/>
                  <a:pt x="10446" y="569"/>
                  <a:pt x="10458" y="569"/>
                </a:cubicBezTo>
                <a:cubicBezTo>
                  <a:pt x="10464" y="563"/>
                  <a:pt x="10464" y="563"/>
                  <a:pt x="10470" y="563"/>
                </a:cubicBezTo>
                <a:cubicBezTo>
                  <a:pt x="10476" y="557"/>
                  <a:pt x="10476" y="557"/>
                  <a:pt x="10482" y="552"/>
                </a:cubicBezTo>
                <a:cubicBezTo>
                  <a:pt x="10488" y="552"/>
                  <a:pt x="10488" y="540"/>
                  <a:pt x="10493" y="540"/>
                </a:cubicBezTo>
                <a:cubicBezTo>
                  <a:pt x="10511" y="540"/>
                  <a:pt x="10517" y="552"/>
                  <a:pt x="10529" y="552"/>
                </a:cubicBezTo>
                <a:cubicBezTo>
                  <a:pt x="10541" y="552"/>
                  <a:pt x="10553" y="552"/>
                  <a:pt x="10559" y="545"/>
                </a:cubicBezTo>
                <a:cubicBezTo>
                  <a:pt x="10565" y="540"/>
                  <a:pt x="10570" y="540"/>
                  <a:pt x="10570" y="540"/>
                </a:cubicBezTo>
                <a:cubicBezTo>
                  <a:pt x="10577" y="534"/>
                  <a:pt x="10570" y="522"/>
                  <a:pt x="10570" y="516"/>
                </a:cubicBezTo>
                <a:cubicBezTo>
                  <a:pt x="10577" y="504"/>
                  <a:pt x="10577" y="498"/>
                  <a:pt x="10588" y="498"/>
                </a:cubicBezTo>
                <a:cubicBezTo>
                  <a:pt x="10594" y="498"/>
                  <a:pt x="10594" y="498"/>
                  <a:pt x="10600" y="498"/>
                </a:cubicBezTo>
                <a:cubicBezTo>
                  <a:pt x="10606" y="498"/>
                  <a:pt x="10606" y="498"/>
                  <a:pt x="10612" y="492"/>
                </a:cubicBezTo>
                <a:cubicBezTo>
                  <a:pt x="10618" y="492"/>
                  <a:pt x="10618" y="486"/>
                  <a:pt x="10624" y="486"/>
                </a:cubicBezTo>
                <a:cubicBezTo>
                  <a:pt x="10636" y="480"/>
                  <a:pt x="10636" y="480"/>
                  <a:pt x="10636" y="480"/>
                </a:cubicBezTo>
                <a:cubicBezTo>
                  <a:pt x="10630" y="474"/>
                  <a:pt x="10624" y="463"/>
                  <a:pt x="10618" y="463"/>
                </a:cubicBezTo>
                <a:cubicBezTo>
                  <a:pt x="10606" y="457"/>
                  <a:pt x="10600" y="457"/>
                  <a:pt x="10594" y="457"/>
                </a:cubicBezTo>
                <a:cubicBezTo>
                  <a:pt x="10588" y="457"/>
                  <a:pt x="10582" y="457"/>
                  <a:pt x="10577" y="457"/>
                </a:cubicBezTo>
                <a:cubicBezTo>
                  <a:pt x="10570" y="457"/>
                  <a:pt x="10565" y="468"/>
                  <a:pt x="10559" y="468"/>
                </a:cubicBezTo>
                <a:cubicBezTo>
                  <a:pt x="10535" y="468"/>
                  <a:pt x="10535" y="468"/>
                  <a:pt x="10535" y="468"/>
                </a:cubicBezTo>
                <a:cubicBezTo>
                  <a:pt x="10535" y="463"/>
                  <a:pt x="10535" y="457"/>
                  <a:pt x="10535" y="451"/>
                </a:cubicBezTo>
                <a:cubicBezTo>
                  <a:pt x="10535" y="445"/>
                  <a:pt x="10529" y="445"/>
                  <a:pt x="10529" y="439"/>
                </a:cubicBezTo>
                <a:cubicBezTo>
                  <a:pt x="10523" y="433"/>
                  <a:pt x="10517" y="433"/>
                  <a:pt x="10511" y="427"/>
                </a:cubicBezTo>
                <a:cubicBezTo>
                  <a:pt x="10511" y="427"/>
                  <a:pt x="10505" y="421"/>
                  <a:pt x="10505" y="415"/>
                </a:cubicBezTo>
                <a:cubicBezTo>
                  <a:pt x="10499" y="421"/>
                  <a:pt x="10499" y="421"/>
                  <a:pt x="10493" y="421"/>
                </a:cubicBezTo>
                <a:cubicBezTo>
                  <a:pt x="10488" y="421"/>
                  <a:pt x="10488" y="427"/>
                  <a:pt x="10488" y="433"/>
                </a:cubicBezTo>
                <a:cubicBezTo>
                  <a:pt x="10482" y="433"/>
                  <a:pt x="10476" y="439"/>
                  <a:pt x="10476" y="445"/>
                </a:cubicBezTo>
                <a:cubicBezTo>
                  <a:pt x="10464" y="451"/>
                  <a:pt x="10458" y="457"/>
                  <a:pt x="10446" y="457"/>
                </a:cubicBezTo>
                <a:cubicBezTo>
                  <a:pt x="10446" y="457"/>
                  <a:pt x="10440" y="463"/>
                  <a:pt x="10434" y="463"/>
                </a:cubicBezTo>
                <a:cubicBezTo>
                  <a:pt x="10428" y="463"/>
                  <a:pt x="10428" y="457"/>
                  <a:pt x="10422" y="451"/>
                </a:cubicBezTo>
                <a:cubicBezTo>
                  <a:pt x="10446" y="427"/>
                  <a:pt x="10446" y="427"/>
                  <a:pt x="10446" y="427"/>
                </a:cubicBezTo>
                <a:cubicBezTo>
                  <a:pt x="10446" y="421"/>
                  <a:pt x="10446" y="421"/>
                  <a:pt x="10446" y="421"/>
                </a:cubicBezTo>
                <a:cubicBezTo>
                  <a:pt x="10446" y="415"/>
                  <a:pt x="10446" y="415"/>
                  <a:pt x="10446" y="409"/>
                </a:cubicBezTo>
                <a:cubicBezTo>
                  <a:pt x="10440" y="409"/>
                  <a:pt x="10440" y="409"/>
                  <a:pt x="10434" y="415"/>
                </a:cubicBezTo>
                <a:cubicBezTo>
                  <a:pt x="10428" y="415"/>
                  <a:pt x="10428" y="421"/>
                  <a:pt x="10422" y="421"/>
                </a:cubicBezTo>
                <a:cubicBezTo>
                  <a:pt x="10416" y="421"/>
                  <a:pt x="10416" y="421"/>
                  <a:pt x="10416" y="421"/>
                </a:cubicBezTo>
                <a:cubicBezTo>
                  <a:pt x="10411" y="427"/>
                  <a:pt x="10411" y="415"/>
                  <a:pt x="10404" y="415"/>
                </a:cubicBezTo>
                <a:cubicBezTo>
                  <a:pt x="10369" y="415"/>
                  <a:pt x="10369" y="415"/>
                  <a:pt x="10369" y="415"/>
                </a:cubicBezTo>
                <a:cubicBezTo>
                  <a:pt x="10369" y="427"/>
                  <a:pt x="10369" y="433"/>
                  <a:pt x="10369" y="445"/>
                </a:cubicBezTo>
                <a:cubicBezTo>
                  <a:pt x="10369" y="457"/>
                  <a:pt x="10369" y="463"/>
                  <a:pt x="10363" y="468"/>
                </a:cubicBezTo>
                <a:cubicBezTo>
                  <a:pt x="10363" y="474"/>
                  <a:pt x="10357" y="474"/>
                  <a:pt x="10357" y="480"/>
                </a:cubicBezTo>
                <a:cubicBezTo>
                  <a:pt x="10345" y="480"/>
                  <a:pt x="10345" y="480"/>
                  <a:pt x="10345" y="480"/>
                </a:cubicBezTo>
                <a:cubicBezTo>
                  <a:pt x="10345" y="463"/>
                  <a:pt x="10345" y="457"/>
                  <a:pt x="10339" y="445"/>
                </a:cubicBezTo>
                <a:cubicBezTo>
                  <a:pt x="10339" y="439"/>
                  <a:pt x="10333" y="439"/>
                  <a:pt x="10327" y="433"/>
                </a:cubicBezTo>
                <a:cubicBezTo>
                  <a:pt x="10327" y="433"/>
                  <a:pt x="10322" y="433"/>
                  <a:pt x="10316" y="427"/>
                </a:cubicBezTo>
                <a:cubicBezTo>
                  <a:pt x="10310" y="427"/>
                  <a:pt x="10310" y="427"/>
                  <a:pt x="10304" y="427"/>
                </a:cubicBezTo>
                <a:cubicBezTo>
                  <a:pt x="10268" y="427"/>
                  <a:pt x="10250" y="421"/>
                  <a:pt x="10209" y="421"/>
                </a:cubicBezTo>
                <a:cubicBezTo>
                  <a:pt x="10209" y="421"/>
                  <a:pt x="10203" y="427"/>
                  <a:pt x="10197" y="427"/>
                </a:cubicBezTo>
                <a:lnTo>
                  <a:pt x="10191" y="427"/>
                </a:lnTo>
                <a:cubicBezTo>
                  <a:pt x="10179" y="433"/>
                  <a:pt x="10173" y="439"/>
                  <a:pt x="10173" y="445"/>
                </a:cubicBezTo>
                <a:cubicBezTo>
                  <a:pt x="10173" y="457"/>
                  <a:pt x="10173" y="463"/>
                  <a:pt x="10179" y="468"/>
                </a:cubicBezTo>
                <a:close/>
                <a:moveTo>
                  <a:pt x="10061" y="682"/>
                </a:moveTo>
                <a:lnTo>
                  <a:pt x="10061" y="682"/>
                </a:lnTo>
                <a:cubicBezTo>
                  <a:pt x="10061" y="688"/>
                  <a:pt x="10067" y="688"/>
                  <a:pt x="10067" y="688"/>
                </a:cubicBezTo>
                <a:cubicBezTo>
                  <a:pt x="10067" y="688"/>
                  <a:pt x="10067" y="700"/>
                  <a:pt x="10061" y="700"/>
                </a:cubicBezTo>
                <a:cubicBezTo>
                  <a:pt x="10055" y="700"/>
                  <a:pt x="10049" y="694"/>
                  <a:pt x="10037" y="694"/>
                </a:cubicBezTo>
                <a:cubicBezTo>
                  <a:pt x="10025" y="694"/>
                  <a:pt x="10025" y="694"/>
                  <a:pt x="10025" y="694"/>
                </a:cubicBezTo>
                <a:cubicBezTo>
                  <a:pt x="10019" y="694"/>
                  <a:pt x="10013" y="694"/>
                  <a:pt x="10013" y="694"/>
                </a:cubicBezTo>
                <a:cubicBezTo>
                  <a:pt x="10001" y="694"/>
                  <a:pt x="9995" y="688"/>
                  <a:pt x="9990" y="694"/>
                </a:cubicBezTo>
                <a:cubicBezTo>
                  <a:pt x="9983" y="694"/>
                  <a:pt x="9983" y="694"/>
                  <a:pt x="9978" y="700"/>
                </a:cubicBezTo>
                <a:cubicBezTo>
                  <a:pt x="9972" y="700"/>
                  <a:pt x="9972" y="706"/>
                  <a:pt x="9966" y="706"/>
                </a:cubicBezTo>
                <a:cubicBezTo>
                  <a:pt x="9954" y="706"/>
                  <a:pt x="9942" y="700"/>
                  <a:pt x="9930" y="706"/>
                </a:cubicBezTo>
                <a:cubicBezTo>
                  <a:pt x="9912" y="706"/>
                  <a:pt x="9906" y="706"/>
                  <a:pt x="9895" y="718"/>
                </a:cubicBezTo>
                <a:cubicBezTo>
                  <a:pt x="9889" y="718"/>
                  <a:pt x="9889" y="723"/>
                  <a:pt x="9889" y="729"/>
                </a:cubicBezTo>
                <a:cubicBezTo>
                  <a:pt x="9889" y="753"/>
                  <a:pt x="9889" y="753"/>
                  <a:pt x="9889" y="753"/>
                </a:cubicBezTo>
                <a:cubicBezTo>
                  <a:pt x="9906" y="747"/>
                  <a:pt x="9912" y="747"/>
                  <a:pt x="9924" y="747"/>
                </a:cubicBezTo>
                <a:cubicBezTo>
                  <a:pt x="9936" y="747"/>
                  <a:pt x="9936" y="747"/>
                  <a:pt x="9936" y="747"/>
                </a:cubicBezTo>
                <a:cubicBezTo>
                  <a:pt x="9942" y="747"/>
                  <a:pt x="9942" y="747"/>
                  <a:pt x="9948" y="747"/>
                </a:cubicBezTo>
                <a:cubicBezTo>
                  <a:pt x="9954" y="747"/>
                  <a:pt x="9960" y="753"/>
                  <a:pt x="9966" y="753"/>
                </a:cubicBezTo>
                <a:cubicBezTo>
                  <a:pt x="9978" y="753"/>
                  <a:pt x="9990" y="753"/>
                  <a:pt x="9995" y="747"/>
                </a:cubicBezTo>
                <a:cubicBezTo>
                  <a:pt x="10007" y="741"/>
                  <a:pt x="10013" y="735"/>
                  <a:pt x="10019" y="729"/>
                </a:cubicBezTo>
                <a:cubicBezTo>
                  <a:pt x="10025" y="729"/>
                  <a:pt x="10031" y="723"/>
                  <a:pt x="10037" y="723"/>
                </a:cubicBezTo>
                <a:cubicBezTo>
                  <a:pt x="10043" y="723"/>
                  <a:pt x="10043" y="723"/>
                  <a:pt x="10043" y="723"/>
                </a:cubicBezTo>
                <a:cubicBezTo>
                  <a:pt x="10049" y="723"/>
                  <a:pt x="10049" y="723"/>
                  <a:pt x="10055" y="723"/>
                </a:cubicBezTo>
                <a:cubicBezTo>
                  <a:pt x="10061" y="729"/>
                  <a:pt x="10055" y="735"/>
                  <a:pt x="10061" y="735"/>
                </a:cubicBezTo>
                <a:cubicBezTo>
                  <a:pt x="10055" y="741"/>
                  <a:pt x="10055" y="747"/>
                  <a:pt x="10049" y="747"/>
                </a:cubicBezTo>
                <a:cubicBezTo>
                  <a:pt x="10049" y="747"/>
                  <a:pt x="10043" y="747"/>
                  <a:pt x="10037" y="747"/>
                </a:cubicBezTo>
                <a:cubicBezTo>
                  <a:pt x="10037" y="753"/>
                  <a:pt x="10031" y="753"/>
                  <a:pt x="10031" y="753"/>
                </a:cubicBezTo>
                <a:cubicBezTo>
                  <a:pt x="10025" y="753"/>
                  <a:pt x="10025" y="759"/>
                  <a:pt x="10019" y="765"/>
                </a:cubicBezTo>
                <a:cubicBezTo>
                  <a:pt x="10013" y="765"/>
                  <a:pt x="10007" y="771"/>
                  <a:pt x="10001" y="771"/>
                </a:cubicBezTo>
                <a:cubicBezTo>
                  <a:pt x="9995" y="771"/>
                  <a:pt x="9990" y="771"/>
                  <a:pt x="9983" y="771"/>
                </a:cubicBezTo>
                <a:cubicBezTo>
                  <a:pt x="9972" y="771"/>
                  <a:pt x="9960" y="771"/>
                  <a:pt x="9948" y="771"/>
                </a:cubicBezTo>
                <a:cubicBezTo>
                  <a:pt x="9942" y="771"/>
                  <a:pt x="9936" y="771"/>
                  <a:pt x="9936" y="771"/>
                </a:cubicBezTo>
                <a:cubicBezTo>
                  <a:pt x="9930" y="771"/>
                  <a:pt x="9924" y="771"/>
                  <a:pt x="9924" y="777"/>
                </a:cubicBezTo>
                <a:cubicBezTo>
                  <a:pt x="9918" y="777"/>
                  <a:pt x="9912" y="777"/>
                  <a:pt x="9912" y="777"/>
                </a:cubicBezTo>
                <a:cubicBezTo>
                  <a:pt x="9906" y="783"/>
                  <a:pt x="9906" y="783"/>
                  <a:pt x="9906" y="789"/>
                </a:cubicBezTo>
                <a:cubicBezTo>
                  <a:pt x="9906" y="795"/>
                  <a:pt x="9912" y="795"/>
                  <a:pt x="9912" y="800"/>
                </a:cubicBezTo>
                <a:cubicBezTo>
                  <a:pt x="9918" y="812"/>
                  <a:pt x="9924" y="818"/>
                  <a:pt x="9930" y="818"/>
                </a:cubicBezTo>
                <a:cubicBezTo>
                  <a:pt x="9936" y="824"/>
                  <a:pt x="9936" y="818"/>
                  <a:pt x="9942" y="818"/>
                </a:cubicBezTo>
                <a:cubicBezTo>
                  <a:pt x="9954" y="824"/>
                  <a:pt x="9960" y="818"/>
                  <a:pt x="9966" y="818"/>
                </a:cubicBezTo>
                <a:cubicBezTo>
                  <a:pt x="9972" y="818"/>
                  <a:pt x="9972" y="824"/>
                  <a:pt x="9978" y="824"/>
                </a:cubicBezTo>
                <a:cubicBezTo>
                  <a:pt x="9983" y="824"/>
                  <a:pt x="9990" y="830"/>
                  <a:pt x="10001" y="836"/>
                </a:cubicBezTo>
                <a:cubicBezTo>
                  <a:pt x="10001" y="836"/>
                  <a:pt x="10007" y="842"/>
                  <a:pt x="10013" y="842"/>
                </a:cubicBezTo>
                <a:cubicBezTo>
                  <a:pt x="10013" y="848"/>
                  <a:pt x="10013" y="854"/>
                  <a:pt x="10019" y="854"/>
                </a:cubicBezTo>
                <a:cubicBezTo>
                  <a:pt x="10019" y="860"/>
                  <a:pt x="10025" y="860"/>
                  <a:pt x="10025" y="866"/>
                </a:cubicBezTo>
                <a:cubicBezTo>
                  <a:pt x="10031" y="877"/>
                  <a:pt x="10037" y="877"/>
                  <a:pt x="10043" y="889"/>
                </a:cubicBezTo>
                <a:cubicBezTo>
                  <a:pt x="10055" y="884"/>
                  <a:pt x="10055" y="884"/>
                  <a:pt x="10055" y="884"/>
                </a:cubicBezTo>
                <a:lnTo>
                  <a:pt x="10055" y="877"/>
                </a:lnTo>
                <a:cubicBezTo>
                  <a:pt x="10055" y="872"/>
                  <a:pt x="10061" y="866"/>
                  <a:pt x="10061" y="866"/>
                </a:cubicBezTo>
                <a:cubicBezTo>
                  <a:pt x="10067" y="860"/>
                  <a:pt x="10072" y="860"/>
                  <a:pt x="10072" y="860"/>
                </a:cubicBezTo>
                <a:cubicBezTo>
                  <a:pt x="10084" y="854"/>
                  <a:pt x="10090" y="854"/>
                  <a:pt x="10096" y="842"/>
                </a:cubicBezTo>
                <a:cubicBezTo>
                  <a:pt x="10096" y="842"/>
                  <a:pt x="10096" y="836"/>
                  <a:pt x="10102" y="830"/>
                </a:cubicBezTo>
                <a:cubicBezTo>
                  <a:pt x="10102" y="824"/>
                  <a:pt x="10096" y="818"/>
                  <a:pt x="10102" y="806"/>
                </a:cubicBezTo>
                <a:cubicBezTo>
                  <a:pt x="10102" y="800"/>
                  <a:pt x="10102" y="800"/>
                  <a:pt x="10108" y="795"/>
                </a:cubicBezTo>
                <a:cubicBezTo>
                  <a:pt x="10108" y="789"/>
                  <a:pt x="10114" y="789"/>
                  <a:pt x="10114" y="783"/>
                </a:cubicBezTo>
                <a:cubicBezTo>
                  <a:pt x="10120" y="783"/>
                  <a:pt x="10126" y="777"/>
                  <a:pt x="10126" y="777"/>
                </a:cubicBezTo>
                <a:cubicBezTo>
                  <a:pt x="10138" y="777"/>
                  <a:pt x="10144" y="777"/>
                  <a:pt x="10150" y="777"/>
                </a:cubicBezTo>
                <a:cubicBezTo>
                  <a:pt x="10150" y="723"/>
                  <a:pt x="10150" y="723"/>
                  <a:pt x="10150" y="723"/>
                </a:cubicBezTo>
                <a:cubicBezTo>
                  <a:pt x="10156" y="723"/>
                  <a:pt x="10161" y="723"/>
                  <a:pt x="10173" y="723"/>
                </a:cubicBezTo>
                <a:cubicBezTo>
                  <a:pt x="10179" y="718"/>
                  <a:pt x="10185" y="711"/>
                  <a:pt x="10197" y="706"/>
                </a:cubicBezTo>
                <a:cubicBezTo>
                  <a:pt x="10191" y="700"/>
                  <a:pt x="10185" y="700"/>
                  <a:pt x="10185" y="694"/>
                </a:cubicBezTo>
                <a:cubicBezTo>
                  <a:pt x="10185" y="688"/>
                  <a:pt x="10185" y="688"/>
                  <a:pt x="10185" y="682"/>
                </a:cubicBezTo>
                <a:cubicBezTo>
                  <a:pt x="10185" y="682"/>
                  <a:pt x="10185" y="676"/>
                  <a:pt x="10185" y="670"/>
                </a:cubicBezTo>
                <a:cubicBezTo>
                  <a:pt x="10185" y="670"/>
                  <a:pt x="10191" y="664"/>
                  <a:pt x="10191" y="658"/>
                </a:cubicBezTo>
                <a:cubicBezTo>
                  <a:pt x="10191" y="658"/>
                  <a:pt x="10185" y="652"/>
                  <a:pt x="10185" y="646"/>
                </a:cubicBezTo>
                <a:cubicBezTo>
                  <a:pt x="10268" y="646"/>
                  <a:pt x="10268" y="646"/>
                  <a:pt x="10268" y="646"/>
                </a:cubicBezTo>
                <a:cubicBezTo>
                  <a:pt x="10268" y="652"/>
                  <a:pt x="10268" y="658"/>
                  <a:pt x="10268" y="664"/>
                </a:cubicBezTo>
                <a:cubicBezTo>
                  <a:pt x="10268" y="670"/>
                  <a:pt x="10262" y="676"/>
                  <a:pt x="10262" y="688"/>
                </a:cubicBezTo>
                <a:cubicBezTo>
                  <a:pt x="10262" y="694"/>
                  <a:pt x="10262" y="694"/>
                  <a:pt x="10262" y="700"/>
                </a:cubicBezTo>
                <a:cubicBezTo>
                  <a:pt x="10268" y="700"/>
                  <a:pt x="10274" y="700"/>
                  <a:pt x="10286" y="700"/>
                </a:cubicBezTo>
                <a:cubicBezTo>
                  <a:pt x="10292" y="700"/>
                  <a:pt x="10298" y="700"/>
                  <a:pt x="10298" y="706"/>
                </a:cubicBezTo>
                <a:cubicBezTo>
                  <a:pt x="10304" y="706"/>
                  <a:pt x="10310" y="706"/>
                  <a:pt x="10310" y="711"/>
                </a:cubicBezTo>
                <a:cubicBezTo>
                  <a:pt x="10310" y="718"/>
                  <a:pt x="10310" y="718"/>
                  <a:pt x="10310" y="723"/>
                </a:cubicBezTo>
                <a:cubicBezTo>
                  <a:pt x="10310" y="729"/>
                  <a:pt x="10310" y="741"/>
                  <a:pt x="10310" y="747"/>
                </a:cubicBezTo>
                <a:cubicBezTo>
                  <a:pt x="10304" y="753"/>
                  <a:pt x="10298" y="747"/>
                  <a:pt x="10298" y="753"/>
                </a:cubicBezTo>
                <a:cubicBezTo>
                  <a:pt x="10286" y="759"/>
                  <a:pt x="10280" y="765"/>
                  <a:pt x="10280" y="777"/>
                </a:cubicBezTo>
                <a:cubicBezTo>
                  <a:pt x="10280" y="783"/>
                  <a:pt x="10280" y="789"/>
                  <a:pt x="10280" y="795"/>
                </a:cubicBezTo>
                <a:cubicBezTo>
                  <a:pt x="10310" y="795"/>
                  <a:pt x="10310" y="795"/>
                  <a:pt x="10310" y="795"/>
                </a:cubicBezTo>
                <a:cubicBezTo>
                  <a:pt x="10322" y="795"/>
                  <a:pt x="10327" y="783"/>
                  <a:pt x="10345" y="771"/>
                </a:cubicBezTo>
                <a:cubicBezTo>
                  <a:pt x="10351" y="765"/>
                  <a:pt x="10357" y="759"/>
                  <a:pt x="10363" y="759"/>
                </a:cubicBezTo>
                <a:cubicBezTo>
                  <a:pt x="10369" y="759"/>
                  <a:pt x="10375" y="765"/>
                  <a:pt x="10375" y="771"/>
                </a:cubicBezTo>
                <a:cubicBezTo>
                  <a:pt x="10381" y="771"/>
                  <a:pt x="10375" y="777"/>
                  <a:pt x="10375" y="783"/>
                </a:cubicBezTo>
                <a:cubicBezTo>
                  <a:pt x="10375" y="789"/>
                  <a:pt x="10375" y="795"/>
                  <a:pt x="10375" y="800"/>
                </a:cubicBezTo>
                <a:cubicBezTo>
                  <a:pt x="10411" y="800"/>
                  <a:pt x="10411" y="800"/>
                  <a:pt x="10411" y="800"/>
                </a:cubicBezTo>
                <a:cubicBezTo>
                  <a:pt x="10411" y="800"/>
                  <a:pt x="10416" y="800"/>
                  <a:pt x="10422" y="800"/>
                </a:cubicBezTo>
                <a:cubicBezTo>
                  <a:pt x="10422" y="795"/>
                  <a:pt x="10422" y="789"/>
                  <a:pt x="10422" y="789"/>
                </a:cubicBezTo>
                <a:cubicBezTo>
                  <a:pt x="10422" y="783"/>
                  <a:pt x="10428" y="777"/>
                  <a:pt x="10428" y="777"/>
                </a:cubicBezTo>
                <a:cubicBezTo>
                  <a:pt x="10493" y="777"/>
                  <a:pt x="10493" y="777"/>
                  <a:pt x="10493" y="777"/>
                </a:cubicBezTo>
                <a:cubicBezTo>
                  <a:pt x="10517" y="771"/>
                  <a:pt x="10517" y="771"/>
                  <a:pt x="10517" y="771"/>
                </a:cubicBezTo>
                <a:cubicBezTo>
                  <a:pt x="10517" y="759"/>
                  <a:pt x="10517" y="759"/>
                  <a:pt x="10517" y="759"/>
                </a:cubicBezTo>
                <a:cubicBezTo>
                  <a:pt x="10511" y="747"/>
                  <a:pt x="10505" y="735"/>
                  <a:pt x="10488" y="735"/>
                </a:cubicBezTo>
                <a:cubicBezTo>
                  <a:pt x="10482" y="735"/>
                  <a:pt x="10482" y="735"/>
                  <a:pt x="10476" y="735"/>
                </a:cubicBezTo>
                <a:cubicBezTo>
                  <a:pt x="10464" y="735"/>
                  <a:pt x="10458" y="735"/>
                  <a:pt x="10452" y="735"/>
                </a:cubicBezTo>
                <a:cubicBezTo>
                  <a:pt x="10446" y="723"/>
                  <a:pt x="10446" y="718"/>
                  <a:pt x="10446" y="711"/>
                </a:cubicBezTo>
                <a:cubicBezTo>
                  <a:pt x="10446" y="706"/>
                  <a:pt x="10452" y="700"/>
                  <a:pt x="10452" y="700"/>
                </a:cubicBezTo>
                <a:cubicBezTo>
                  <a:pt x="10375" y="700"/>
                  <a:pt x="10375" y="700"/>
                  <a:pt x="10375" y="700"/>
                </a:cubicBezTo>
                <a:cubicBezTo>
                  <a:pt x="10375" y="682"/>
                  <a:pt x="10381" y="664"/>
                  <a:pt x="10369" y="652"/>
                </a:cubicBezTo>
                <a:cubicBezTo>
                  <a:pt x="10363" y="652"/>
                  <a:pt x="10363" y="652"/>
                  <a:pt x="10357" y="652"/>
                </a:cubicBezTo>
                <a:cubicBezTo>
                  <a:pt x="10351" y="652"/>
                  <a:pt x="10351" y="646"/>
                  <a:pt x="10345" y="646"/>
                </a:cubicBezTo>
                <a:cubicBezTo>
                  <a:pt x="10345" y="646"/>
                  <a:pt x="10339" y="640"/>
                  <a:pt x="10339" y="634"/>
                </a:cubicBezTo>
                <a:lnTo>
                  <a:pt x="10339" y="623"/>
                </a:lnTo>
                <a:cubicBezTo>
                  <a:pt x="10327" y="617"/>
                  <a:pt x="10322" y="617"/>
                  <a:pt x="10310" y="617"/>
                </a:cubicBezTo>
                <a:cubicBezTo>
                  <a:pt x="10310" y="617"/>
                  <a:pt x="10304" y="617"/>
                  <a:pt x="10298" y="617"/>
                </a:cubicBezTo>
                <a:cubicBezTo>
                  <a:pt x="10292" y="617"/>
                  <a:pt x="10292" y="611"/>
                  <a:pt x="10286" y="611"/>
                </a:cubicBezTo>
                <a:cubicBezTo>
                  <a:pt x="10280" y="605"/>
                  <a:pt x="10286" y="593"/>
                  <a:pt x="10274" y="587"/>
                </a:cubicBezTo>
                <a:cubicBezTo>
                  <a:pt x="10274" y="587"/>
                  <a:pt x="10268" y="587"/>
                  <a:pt x="10268" y="581"/>
                </a:cubicBezTo>
                <a:cubicBezTo>
                  <a:pt x="10262" y="581"/>
                  <a:pt x="10256" y="581"/>
                  <a:pt x="10256" y="581"/>
                </a:cubicBezTo>
                <a:cubicBezTo>
                  <a:pt x="10250" y="581"/>
                  <a:pt x="10245" y="581"/>
                  <a:pt x="10245" y="581"/>
                </a:cubicBezTo>
                <a:cubicBezTo>
                  <a:pt x="10233" y="587"/>
                  <a:pt x="10233" y="593"/>
                  <a:pt x="10227" y="593"/>
                </a:cubicBezTo>
                <a:cubicBezTo>
                  <a:pt x="10215" y="593"/>
                  <a:pt x="10209" y="593"/>
                  <a:pt x="10203" y="587"/>
                </a:cubicBezTo>
                <a:cubicBezTo>
                  <a:pt x="10197" y="587"/>
                  <a:pt x="10197" y="593"/>
                  <a:pt x="10191" y="587"/>
                </a:cubicBezTo>
                <a:cubicBezTo>
                  <a:pt x="10185" y="587"/>
                  <a:pt x="10185" y="581"/>
                  <a:pt x="10179" y="581"/>
                </a:cubicBezTo>
                <a:cubicBezTo>
                  <a:pt x="10179" y="545"/>
                  <a:pt x="10179" y="545"/>
                  <a:pt x="10179" y="545"/>
                </a:cubicBezTo>
                <a:lnTo>
                  <a:pt x="10185" y="552"/>
                </a:lnTo>
                <a:cubicBezTo>
                  <a:pt x="10179" y="552"/>
                  <a:pt x="10173" y="552"/>
                  <a:pt x="10167" y="552"/>
                </a:cubicBezTo>
                <a:cubicBezTo>
                  <a:pt x="10161" y="552"/>
                  <a:pt x="10156" y="552"/>
                  <a:pt x="10150" y="552"/>
                </a:cubicBezTo>
                <a:cubicBezTo>
                  <a:pt x="10144" y="552"/>
                  <a:pt x="10144" y="552"/>
                  <a:pt x="10138" y="545"/>
                </a:cubicBezTo>
                <a:cubicBezTo>
                  <a:pt x="10138" y="545"/>
                  <a:pt x="10138" y="540"/>
                  <a:pt x="10138" y="534"/>
                </a:cubicBezTo>
                <a:cubicBezTo>
                  <a:pt x="10144" y="528"/>
                  <a:pt x="10156" y="522"/>
                  <a:pt x="10156" y="510"/>
                </a:cubicBezTo>
                <a:cubicBezTo>
                  <a:pt x="10156" y="510"/>
                  <a:pt x="10156" y="504"/>
                  <a:pt x="10156" y="498"/>
                </a:cubicBezTo>
                <a:cubicBezTo>
                  <a:pt x="10055" y="486"/>
                  <a:pt x="10055" y="486"/>
                  <a:pt x="10055" y="486"/>
                </a:cubicBezTo>
                <a:cubicBezTo>
                  <a:pt x="10055" y="486"/>
                  <a:pt x="10049" y="480"/>
                  <a:pt x="10043" y="486"/>
                </a:cubicBezTo>
                <a:cubicBezTo>
                  <a:pt x="10037" y="486"/>
                  <a:pt x="10037" y="492"/>
                  <a:pt x="10037" y="492"/>
                </a:cubicBezTo>
                <a:cubicBezTo>
                  <a:pt x="10031" y="504"/>
                  <a:pt x="10031" y="510"/>
                  <a:pt x="10031" y="516"/>
                </a:cubicBezTo>
                <a:cubicBezTo>
                  <a:pt x="10031" y="528"/>
                  <a:pt x="10031" y="528"/>
                  <a:pt x="10031" y="528"/>
                </a:cubicBezTo>
                <a:cubicBezTo>
                  <a:pt x="10031" y="534"/>
                  <a:pt x="10031" y="540"/>
                  <a:pt x="10031" y="540"/>
                </a:cubicBezTo>
                <a:cubicBezTo>
                  <a:pt x="10031" y="545"/>
                  <a:pt x="10037" y="552"/>
                  <a:pt x="10037" y="557"/>
                </a:cubicBezTo>
                <a:cubicBezTo>
                  <a:pt x="10037" y="569"/>
                  <a:pt x="10037" y="569"/>
                  <a:pt x="10031" y="575"/>
                </a:cubicBezTo>
                <a:cubicBezTo>
                  <a:pt x="10025" y="581"/>
                  <a:pt x="10019" y="587"/>
                  <a:pt x="10013" y="587"/>
                </a:cubicBezTo>
                <a:cubicBezTo>
                  <a:pt x="10007" y="587"/>
                  <a:pt x="10001" y="587"/>
                  <a:pt x="9995" y="581"/>
                </a:cubicBezTo>
                <a:cubicBezTo>
                  <a:pt x="9990" y="575"/>
                  <a:pt x="9990" y="563"/>
                  <a:pt x="9990" y="557"/>
                </a:cubicBezTo>
                <a:cubicBezTo>
                  <a:pt x="9990" y="545"/>
                  <a:pt x="9990" y="545"/>
                  <a:pt x="9990" y="545"/>
                </a:cubicBezTo>
                <a:cubicBezTo>
                  <a:pt x="9990" y="540"/>
                  <a:pt x="9983" y="534"/>
                  <a:pt x="9983" y="534"/>
                </a:cubicBezTo>
                <a:cubicBezTo>
                  <a:pt x="9983" y="522"/>
                  <a:pt x="9983" y="522"/>
                  <a:pt x="9983" y="522"/>
                </a:cubicBezTo>
                <a:cubicBezTo>
                  <a:pt x="9983" y="510"/>
                  <a:pt x="9983" y="510"/>
                  <a:pt x="9983" y="498"/>
                </a:cubicBezTo>
                <a:cubicBezTo>
                  <a:pt x="9960" y="498"/>
                  <a:pt x="9960" y="498"/>
                  <a:pt x="9960" y="498"/>
                </a:cubicBezTo>
                <a:cubicBezTo>
                  <a:pt x="9954" y="504"/>
                  <a:pt x="9942" y="504"/>
                  <a:pt x="9936" y="510"/>
                </a:cubicBezTo>
                <a:cubicBezTo>
                  <a:pt x="9936" y="510"/>
                  <a:pt x="9936" y="516"/>
                  <a:pt x="9930" y="522"/>
                </a:cubicBezTo>
                <a:cubicBezTo>
                  <a:pt x="9930" y="522"/>
                  <a:pt x="9924" y="528"/>
                  <a:pt x="9918" y="528"/>
                </a:cubicBezTo>
                <a:cubicBezTo>
                  <a:pt x="9918" y="534"/>
                  <a:pt x="9912" y="540"/>
                  <a:pt x="9906" y="540"/>
                </a:cubicBezTo>
                <a:cubicBezTo>
                  <a:pt x="9871" y="540"/>
                  <a:pt x="9871" y="540"/>
                  <a:pt x="9871" y="540"/>
                </a:cubicBezTo>
                <a:cubicBezTo>
                  <a:pt x="9871" y="516"/>
                  <a:pt x="9871" y="516"/>
                  <a:pt x="9871" y="516"/>
                </a:cubicBezTo>
                <a:cubicBezTo>
                  <a:pt x="9877" y="516"/>
                  <a:pt x="9871" y="510"/>
                  <a:pt x="9877" y="504"/>
                </a:cubicBezTo>
                <a:cubicBezTo>
                  <a:pt x="9883" y="504"/>
                  <a:pt x="9883" y="510"/>
                  <a:pt x="9889" y="504"/>
                </a:cubicBezTo>
                <a:cubicBezTo>
                  <a:pt x="9895" y="504"/>
                  <a:pt x="9895" y="498"/>
                  <a:pt x="9901" y="498"/>
                </a:cubicBezTo>
                <a:cubicBezTo>
                  <a:pt x="9895" y="486"/>
                  <a:pt x="9895" y="486"/>
                  <a:pt x="9895" y="486"/>
                </a:cubicBezTo>
                <a:cubicBezTo>
                  <a:pt x="9895" y="486"/>
                  <a:pt x="9889" y="486"/>
                  <a:pt x="9883" y="486"/>
                </a:cubicBezTo>
                <a:lnTo>
                  <a:pt x="9877" y="492"/>
                </a:lnTo>
                <a:cubicBezTo>
                  <a:pt x="9871" y="498"/>
                  <a:pt x="9865" y="498"/>
                  <a:pt x="9865" y="498"/>
                </a:cubicBezTo>
                <a:cubicBezTo>
                  <a:pt x="9859" y="504"/>
                  <a:pt x="9859" y="510"/>
                  <a:pt x="9859" y="510"/>
                </a:cubicBezTo>
                <a:cubicBezTo>
                  <a:pt x="9783" y="510"/>
                  <a:pt x="9783" y="510"/>
                  <a:pt x="9783" y="510"/>
                </a:cubicBezTo>
                <a:cubicBezTo>
                  <a:pt x="9777" y="510"/>
                  <a:pt x="9777" y="516"/>
                  <a:pt x="9771" y="516"/>
                </a:cubicBezTo>
                <a:cubicBezTo>
                  <a:pt x="9765" y="516"/>
                  <a:pt x="9753" y="516"/>
                  <a:pt x="9747" y="516"/>
                </a:cubicBezTo>
                <a:cubicBezTo>
                  <a:pt x="9741" y="516"/>
                  <a:pt x="9741" y="522"/>
                  <a:pt x="9736" y="522"/>
                </a:cubicBezTo>
                <a:cubicBezTo>
                  <a:pt x="9736" y="534"/>
                  <a:pt x="9736" y="540"/>
                  <a:pt x="9736" y="545"/>
                </a:cubicBezTo>
                <a:cubicBezTo>
                  <a:pt x="9741" y="552"/>
                  <a:pt x="9747" y="552"/>
                  <a:pt x="9747" y="557"/>
                </a:cubicBezTo>
                <a:cubicBezTo>
                  <a:pt x="9753" y="563"/>
                  <a:pt x="9753" y="569"/>
                  <a:pt x="9759" y="569"/>
                </a:cubicBezTo>
                <a:cubicBezTo>
                  <a:pt x="9771" y="569"/>
                  <a:pt x="9777" y="569"/>
                  <a:pt x="9795" y="569"/>
                </a:cubicBezTo>
                <a:cubicBezTo>
                  <a:pt x="9795" y="569"/>
                  <a:pt x="9800" y="569"/>
                  <a:pt x="9806" y="569"/>
                </a:cubicBezTo>
                <a:cubicBezTo>
                  <a:pt x="9806" y="575"/>
                  <a:pt x="9806" y="581"/>
                  <a:pt x="9806" y="581"/>
                </a:cubicBezTo>
                <a:cubicBezTo>
                  <a:pt x="9800" y="587"/>
                  <a:pt x="9800" y="593"/>
                  <a:pt x="9800" y="593"/>
                </a:cubicBezTo>
                <a:cubicBezTo>
                  <a:pt x="9800" y="599"/>
                  <a:pt x="9789" y="599"/>
                  <a:pt x="9789" y="605"/>
                </a:cubicBezTo>
                <a:cubicBezTo>
                  <a:pt x="9789" y="611"/>
                  <a:pt x="9789" y="617"/>
                  <a:pt x="9795" y="623"/>
                </a:cubicBezTo>
                <a:cubicBezTo>
                  <a:pt x="9795" y="623"/>
                  <a:pt x="9800" y="623"/>
                  <a:pt x="9806" y="629"/>
                </a:cubicBezTo>
                <a:cubicBezTo>
                  <a:pt x="9806" y="634"/>
                  <a:pt x="9806" y="640"/>
                  <a:pt x="9806" y="646"/>
                </a:cubicBezTo>
                <a:cubicBezTo>
                  <a:pt x="9806" y="652"/>
                  <a:pt x="9806" y="658"/>
                  <a:pt x="9800" y="664"/>
                </a:cubicBezTo>
                <a:cubicBezTo>
                  <a:pt x="9795" y="664"/>
                  <a:pt x="9795" y="664"/>
                  <a:pt x="9789" y="658"/>
                </a:cubicBezTo>
                <a:cubicBezTo>
                  <a:pt x="9789" y="658"/>
                  <a:pt x="9783" y="658"/>
                  <a:pt x="9777" y="652"/>
                </a:cubicBezTo>
                <a:lnTo>
                  <a:pt x="9777" y="646"/>
                </a:lnTo>
                <a:cubicBezTo>
                  <a:pt x="9771" y="640"/>
                  <a:pt x="9771" y="634"/>
                  <a:pt x="9771" y="629"/>
                </a:cubicBezTo>
                <a:cubicBezTo>
                  <a:pt x="9765" y="629"/>
                  <a:pt x="9765" y="623"/>
                  <a:pt x="9759" y="623"/>
                </a:cubicBezTo>
                <a:cubicBezTo>
                  <a:pt x="9753" y="617"/>
                  <a:pt x="9753" y="617"/>
                  <a:pt x="9747" y="617"/>
                </a:cubicBezTo>
                <a:cubicBezTo>
                  <a:pt x="9741" y="611"/>
                  <a:pt x="9741" y="617"/>
                  <a:pt x="9736" y="617"/>
                </a:cubicBezTo>
                <a:cubicBezTo>
                  <a:pt x="9741" y="623"/>
                  <a:pt x="9747" y="629"/>
                  <a:pt x="9747" y="640"/>
                </a:cubicBezTo>
                <a:lnTo>
                  <a:pt x="9747" y="646"/>
                </a:lnTo>
                <a:cubicBezTo>
                  <a:pt x="9747" y="652"/>
                  <a:pt x="9747" y="658"/>
                  <a:pt x="9747" y="658"/>
                </a:cubicBezTo>
                <a:cubicBezTo>
                  <a:pt x="9753" y="664"/>
                  <a:pt x="9759" y="670"/>
                  <a:pt x="9759" y="670"/>
                </a:cubicBezTo>
                <a:cubicBezTo>
                  <a:pt x="9765" y="676"/>
                  <a:pt x="9765" y="682"/>
                  <a:pt x="9771" y="682"/>
                </a:cubicBezTo>
                <a:cubicBezTo>
                  <a:pt x="9783" y="688"/>
                  <a:pt x="9789" y="694"/>
                  <a:pt x="9800" y="694"/>
                </a:cubicBezTo>
                <a:cubicBezTo>
                  <a:pt x="9806" y="694"/>
                  <a:pt x="9806" y="688"/>
                  <a:pt x="9812" y="688"/>
                </a:cubicBezTo>
                <a:cubicBezTo>
                  <a:pt x="9812" y="682"/>
                  <a:pt x="9806" y="676"/>
                  <a:pt x="9806" y="664"/>
                </a:cubicBezTo>
                <a:cubicBezTo>
                  <a:pt x="9806" y="664"/>
                  <a:pt x="9812" y="658"/>
                  <a:pt x="9812" y="652"/>
                </a:cubicBezTo>
                <a:cubicBezTo>
                  <a:pt x="9818" y="658"/>
                  <a:pt x="9829" y="652"/>
                  <a:pt x="9835" y="658"/>
                </a:cubicBezTo>
                <a:cubicBezTo>
                  <a:pt x="9841" y="664"/>
                  <a:pt x="9835" y="676"/>
                  <a:pt x="9841" y="682"/>
                </a:cubicBezTo>
                <a:cubicBezTo>
                  <a:pt x="9847" y="688"/>
                  <a:pt x="9847" y="688"/>
                  <a:pt x="9853" y="688"/>
                </a:cubicBezTo>
                <a:cubicBezTo>
                  <a:pt x="9859" y="694"/>
                  <a:pt x="9859" y="694"/>
                  <a:pt x="9865" y="694"/>
                </a:cubicBezTo>
                <a:cubicBezTo>
                  <a:pt x="9871" y="700"/>
                  <a:pt x="9883" y="694"/>
                  <a:pt x="9889" y="694"/>
                </a:cubicBezTo>
                <a:cubicBezTo>
                  <a:pt x="9901" y="694"/>
                  <a:pt x="9901" y="694"/>
                  <a:pt x="9901" y="694"/>
                </a:cubicBezTo>
                <a:cubicBezTo>
                  <a:pt x="9906" y="694"/>
                  <a:pt x="9906" y="700"/>
                  <a:pt x="9912" y="694"/>
                </a:cubicBezTo>
                <a:cubicBezTo>
                  <a:pt x="9918" y="694"/>
                  <a:pt x="9918" y="688"/>
                  <a:pt x="9918" y="682"/>
                </a:cubicBezTo>
                <a:cubicBezTo>
                  <a:pt x="9924" y="682"/>
                  <a:pt x="9918" y="676"/>
                  <a:pt x="9918" y="670"/>
                </a:cubicBezTo>
                <a:cubicBezTo>
                  <a:pt x="9924" y="670"/>
                  <a:pt x="9924" y="664"/>
                  <a:pt x="9930" y="658"/>
                </a:cubicBezTo>
                <a:cubicBezTo>
                  <a:pt x="9930" y="658"/>
                  <a:pt x="9936" y="664"/>
                  <a:pt x="9942" y="658"/>
                </a:cubicBezTo>
                <a:cubicBezTo>
                  <a:pt x="9942" y="658"/>
                  <a:pt x="9948" y="658"/>
                  <a:pt x="9954" y="652"/>
                </a:cubicBezTo>
                <a:cubicBezTo>
                  <a:pt x="9948" y="652"/>
                  <a:pt x="9948" y="646"/>
                  <a:pt x="9948" y="646"/>
                </a:cubicBezTo>
                <a:cubicBezTo>
                  <a:pt x="9948" y="629"/>
                  <a:pt x="9948" y="629"/>
                  <a:pt x="9948" y="629"/>
                </a:cubicBezTo>
                <a:cubicBezTo>
                  <a:pt x="9972" y="623"/>
                  <a:pt x="9972" y="623"/>
                  <a:pt x="9972" y="623"/>
                </a:cubicBezTo>
                <a:cubicBezTo>
                  <a:pt x="9972" y="629"/>
                  <a:pt x="9983" y="629"/>
                  <a:pt x="9983" y="634"/>
                </a:cubicBezTo>
                <a:cubicBezTo>
                  <a:pt x="9983" y="634"/>
                  <a:pt x="9983" y="640"/>
                  <a:pt x="9983" y="646"/>
                </a:cubicBezTo>
                <a:cubicBezTo>
                  <a:pt x="9983" y="652"/>
                  <a:pt x="9983" y="658"/>
                  <a:pt x="9983" y="664"/>
                </a:cubicBezTo>
                <a:cubicBezTo>
                  <a:pt x="10031" y="664"/>
                  <a:pt x="10031" y="664"/>
                  <a:pt x="10031" y="664"/>
                </a:cubicBezTo>
                <a:cubicBezTo>
                  <a:pt x="10049" y="646"/>
                  <a:pt x="10049" y="646"/>
                  <a:pt x="10049" y="646"/>
                </a:cubicBezTo>
                <a:cubicBezTo>
                  <a:pt x="10061" y="658"/>
                  <a:pt x="10061" y="658"/>
                  <a:pt x="10061" y="658"/>
                </a:cubicBezTo>
                <a:cubicBezTo>
                  <a:pt x="10061" y="670"/>
                  <a:pt x="10061" y="676"/>
                  <a:pt x="10061" y="682"/>
                </a:cubicBezTo>
                <a:close/>
                <a:moveTo>
                  <a:pt x="17122" y="2532"/>
                </a:moveTo>
                <a:lnTo>
                  <a:pt x="17122" y="2532"/>
                </a:lnTo>
                <a:cubicBezTo>
                  <a:pt x="17134" y="2532"/>
                  <a:pt x="17134" y="2532"/>
                  <a:pt x="17140" y="2526"/>
                </a:cubicBezTo>
                <a:cubicBezTo>
                  <a:pt x="17146" y="2526"/>
                  <a:pt x="17152" y="2520"/>
                  <a:pt x="17152" y="2520"/>
                </a:cubicBezTo>
                <a:cubicBezTo>
                  <a:pt x="17294" y="2520"/>
                  <a:pt x="17294" y="2520"/>
                  <a:pt x="17294" y="2520"/>
                </a:cubicBezTo>
                <a:cubicBezTo>
                  <a:pt x="17294" y="2496"/>
                  <a:pt x="17294" y="2496"/>
                  <a:pt x="17294" y="2496"/>
                </a:cubicBezTo>
                <a:cubicBezTo>
                  <a:pt x="17300" y="2490"/>
                  <a:pt x="17294" y="2478"/>
                  <a:pt x="17300" y="2473"/>
                </a:cubicBezTo>
                <a:cubicBezTo>
                  <a:pt x="17306" y="2466"/>
                  <a:pt x="17312" y="2466"/>
                  <a:pt x="17312" y="2466"/>
                </a:cubicBezTo>
                <a:cubicBezTo>
                  <a:pt x="17318" y="2466"/>
                  <a:pt x="17324" y="2473"/>
                  <a:pt x="17330" y="2478"/>
                </a:cubicBezTo>
                <a:cubicBezTo>
                  <a:pt x="17336" y="2478"/>
                  <a:pt x="17336" y="2484"/>
                  <a:pt x="17348" y="2484"/>
                </a:cubicBezTo>
                <a:cubicBezTo>
                  <a:pt x="17353" y="2484"/>
                  <a:pt x="17359" y="2478"/>
                  <a:pt x="17365" y="2478"/>
                </a:cubicBezTo>
                <a:cubicBezTo>
                  <a:pt x="17377" y="2478"/>
                  <a:pt x="17377" y="2484"/>
                  <a:pt x="17383" y="2484"/>
                </a:cubicBezTo>
                <a:cubicBezTo>
                  <a:pt x="17389" y="2490"/>
                  <a:pt x="17389" y="2496"/>
                  <a:pt x="17395" y="2496"/>
                </a:cubicBezTo>
                <a:cubicBezTo>
                  <a:pt x="17401" y="2496"/>
                  <a:pt x="17407" y="2496"/>
                  <a:pt x="17407" y="2496"/>
                </a:cubicBezTo>
                <a:cubicBezTo>
                  <a:pt x="17413" y="2502"/>
                  <a:pt x="17413" y="2508"/>
                  <a:pt x="17419" y="2508"/>
                </a:cubicBezTo>
                <a:cubicBezTo>
                  <a:pt x="17419" y="2514"/>
                  <a:pt x="17419" y="2514"/>
                  <a:pt x="17419" y="2520"/>
                </a:cubicBezTo>
                <a:cubicBezTo>
                  <a:pt x="17413" y="2526"/>
                  <a:pt x="17407" y="2526"/>
                  <a:pt x="17407" y="2532"/>
                </a:cubicBezTo>
                <a:cubicBezTo>
                  <a:pt x="17407" y="2538"/>
                  <a:pt x="17407" y="2544"/>
                  <a:pt x="17413" y="2550"/>
                </a:cubicBezTo>
                <a:cubicBezTo>
                  <a:pt x="17413" y="2555"/>
                  <a:pt x="17419" y="2555"/>
                  <a:pt x="17425" y="2555"/>
                </a:cubicBezTo>
                <a:cubicBezTo>
                  <a:pt x="17478" y="2555"/>
                  <a:pt x="17478" y="2555"/>
                  <a:pt x="17478" y="2555"/>
                </a:cubicBezTo>
                <a:cubicBezTo>
                  <a:pt x="17490" y="2555"/>
                  <a:pt x="17496" y="2544"/>
                  <a:pt x="17502" y="2538"/>
                </a:cubicBezTo>
                <a:cubicBezTo>
                  <a:pt x="17508" y="2532"/>
                  <a:pt x="17508" y="2532"/>
                  <a:pt x="17508" y="2526"/>
                </a:cubicBezTo>
                <a:cubicBezTo>
                  <a:pt x="17514" y="2520"/>
                  <a:pt x="17514" y="2514"/>
                  <a:pt x="17519" y="2514"/>
                </a:cubicBezTo>
                <a:cubicBezTo>
                  <a:pt x="17537" y="2514"/>
                  <a:pt x="17537" y="2526"/>
                  <a:pt x="17549" y="2538"/>
                </a:cubicBezTo>
                <a:cubicBezTo>
                  <a:pt x="17555" y="2544"/>
                  <a:pt x="17561" y="2544"/>
                  <a:pt x="17561" y="2550"/>
                </a:cubicBezTo>
                <a:cubicBezTo>
                  <a:pt x="17561" y="2544"/>
                  <a:pt x="17561" y="2538"/>
                  <a:pt x="17561" y="2538"/>
                </a:cubicBezTo>
                <a:cubicBezTo>
                  <a:pt x="17561" y="2532"/>
                  <a:pt x="17567" y="2532"/>
                  <a:pt x="17567" y="2526"/>
                </a:cubicBezTo>
                <a:cubicBezTo>
                  <a:pt x="17573" y="2526"/>
                  <a:pt x="17573" y="2526"/>
                  <a:pt x="17579" y="2526"/>
                </a:cubicBezTo>
                <a:cubicBezTo>
                  <a:pt x="17585" y="2532"/>
                  <a:pt x="17585" y="2538"/>
                  <a:pt x="17591" y="2538"/>
                </a:cubicBezTo>
                <a:cubicBezTo>
                  <a:pt x="17626" y="2538"/>
                  <a:pt x="17626" y="2538"/>
                  <a:pt x="17626" y="2538"/>
                </a:cubicBezTo>
                <a:cubicBezTo>
                  <a:pt x="17626" y="2532"/>
                  <a:pt x="17626" y="2526"/>
                  <a:pt x="17626" y="2526"/>
                </a:cubicBezTo>
                <a:cubicBezTo>
                  <a:pt x="17620" y="2520"/>
                  <a:pt x="17620" y="2520"/>
                  <a:pt x="17614" y="2514"/>
                </a:cubicBezTo>
                <a:cubicBezTo>
                  <a:pt x="17614" y="2508"/>
                  <a:pt x="17614" y="2508"/>
                  <a:pt x="17614" y="2502"/>
                </a:cubicBezTo>
                <a:cubicBezTo>
                  <a:pt x="17603" y="2502"/>
                  <a:pt x="17597" y="2502"/>
                  <a:pt x="17591" y="2502"/>
                </a:cubicBezTo>
                <a:cubicBezTo>
                  <a:pt x="17585" y="2502"/>
                  <a:pt x="17585" y="2502"/>
                  <a:pt x="17579" y="2502"/>
                </a:cubicBezTo>
                <a:cubicBezTo>
                  <a:pt x="17579" y="2473"/>
                  <a:pt x="17579" y="2473"/>
                  <a:pt x="17579" y="2473"/>
                </a:cubicBezTo>
                <a:cubicBezTo>
                  <a:pt x="17579" y="2461"/>
                  <a:pt x="17591" y="2461"/>
                  <a:pt x="17597" y="2455"/>
                </a:cubicBezTo>
                <a:cubicBezTo>
                  <a:pt x="17603" y="2449"/>
                  <a:pt x="17603" y="2455"/>
                  <a:pt x="17608" y="2455"/>
                </a:cubicBezTo>
                <a:cubicBezTo>
                  <a:pt x="17614" y="2449"/>
                  <a:pt x="17614" y="2449"/>
                  <a:pt x="17614" y="2443"/>
                </a:cubicBezTo>
                <a:cubicBezTo>
                  <a:pt x="17620" y="2437"/>
                  <a:pt x="17620" y="2437"/>
                  <a:pt x="17620" y="2431"/>
                </a:cubicBezTo>
                <a:cubicBezTo>
                  <a:pt x="17626" y="2425"/>
                  <a:pt x="17626" y="2425"/>
                  <a:pt x="17632" y="2419"/>
                </a:cubicBezTo>
                <a:cubicBezTo>
                  <a:pt x="17632" y="2413"/>
                  <a:pt x="17638" y="2413"/>
                  <a:pt x="17638" y="2407"/>
                </a:cubicBezTo>
                <a:cubicBezTo>
                  <a:pt x="17644" y="2401"/>
                  <a:pt x="17644" y="2395"/>
                  <a:pt x="17650" y="2395"/>
                </a:cubicBezTo>
                <a:cubicBezTo>
                  <a:pt x="17656" y="2395"/>
                  <a:pt x="17656" y="2395"/>
                  <a:pt x="17662" y="2395"/>
                </a:cubicBezTo>
                <a:cubicBezTo>
                  <a:pt x="17674" y="2389"/>
                  <a:pt x="17674" y="2389"/>
                  <a:pt x="17674" y="2389"/>
                </a:cubicBezTo>
                <a:cubicBezTo>
                  <a:pt x="17680" y="2389"/>
                  <a:pt x="17680" y="2384"/>
                  <a:pt x="17680" y="2378"/>
                </a:cubicBezTo>
                <a:cubicBezTo>
                  <a:pt x="17691" y="2366"/>
                  <a:pt x="17697" y="2360"/>
                  <a:pt x="17703" y="2348"/>
                </a:cubicBezTo>
                <a:cubicBezTo>
                  <a:pt x="17715" y="2336"/>
                  <a:pt x="17721" y="2324"/>
                  <a:pt x="17739" y="2318"/>
                </a:cubicBezTo>
                <a:cubicBezTo>
                  <a:pt x="17745" y="2307"/>
                  <a:pt x="17751" y="2307"/>
                  <a:pt x="17763" y="2307"/>
                </a:cubicBezTo>
                <a:cubicBezTo>
                  <a:pt x="17769" y="2307"/>
                  <a:pt x="17774" y="2307"/>
                  <a:pt x="17780" y="2307"/>
                </a:cubicBezTo>
                <a:cubicBezTo>
                  <a:pt x="17786" y="2307"/>
                  <a:pt x="17792" y="2312"/>
                  <a:pt x="17798" y="2312"/>
                </a:cubicBezTo>
                <a:cubicBezTo>
                  <a:pt x="17804" y="2312"/>
                  <a:pt x="17804" y="2312"/>
                  <a:pt x="17804" y="2312"/>
                </a:cubicBezTo>
                <a:cubicBezTo>
                  <a:pt x="17810" y="2312"/>
                  <a:pt x="17810" y="2312"/>
                  <a:pt x="17816" y="2307"/>
                </a:cubicBezTo>
                <a:cubicBezTo>
                  <a:pt x="17822" y="2307"/>
                  <a:pt x="17822" y="2295"/>
                  <a:pt x="17828" y="2295"/>
                </a:cubicBezTo>
                <a:cubicBezTo>
                  <a:pt x="17834" y="2295"/>
                  <a:pt x="17834" y="2295"/>
                  <a:pt x="17834" y="2295"/>
                </a:cubicBezTo>
                <a:cubicBezTo>
                  <a:pt x="17840" y="2295"/>
                  <a:pt x="17840" y="2307"/>
                  <a:pt x="17840" y="2307"/>
                </a:cubicBezTo>
                <a:cubicBezTo>
                  <a:pt x="17846" y="2312"/>
                  <a:pt x="17846" y="2318"/>
                  <a:pt x="17851" y="2318"/>
                </a:cubicBezTo>
                <a:cubicBezTo>
                  <a:pt x="17851" y="2318"/>
                  <a:pt x="17858" y="2324"/>
                  <a:pt x="17863" y="2324"/>
                </a:cubicBezTo>
                <a:cubicBezTo>
                  <a:pt x="17863" y="2324"/>
                  <a:pt x="17869" y="2324"/>
                  <a:pt x="17875" y="2324"/>
                </a:cubicBezTo>
                <a:cubicBezTo>
                  <a:pt x="17875" y="2324"/>
                  <a:pt x="17881" y="2330"/>
                  <a:pt x="17887" y="2330"/>
                </a:cubicBezTo>
                <a:cubicBezTo>
                  <a:pt x="17881" y="2336"/>
                  <a:pt x="17875" y="2342"/>
                  <a:pt x="17875" y="2348"/>
                </a:cubicBezTo>
                <a:cubicBezTo>
                  <a:pt x="17875" y="2354"/>
                  <a:pt x="17875" y="2354"/>
                  <a:pt x="17875" y="2354"/>
                </a:cubicBezTo>
                <a:cubicBezTo>
                  <a:pt x="17875" y="2360"/>
                  <a:pt x="17875" y="2360"/>
                  <a:pt x="17881" y="2366"/>
                </a:cubicBezTo>
                <a:cubicBezTo>
                  <a:pt x="17881" y="2366"/>
                  <a:pt x="17887" y="2366"/>
                  <a:pt x="17893" y="2372"/>
                </a:cubicBezTo>
                <a:cubicBezTo>
                  <a:pt x="17893" y="2372"/>
                  <a:pt x="17893" y="2378"/>
                  <a:pt x="17893" y="2384"/>
                </a:cubicBezTo>
                <a:cubicBezTo>
                  <a:pt x="17893" y="2389"/>
                  <a:pt x="17893" y="2395"/>
                  <a:pt x="17893" y="2407"/>
                </a:cubicBezTo>
                <a:cubicBezTo>
                  <a:pt x="17905" y="2407"/>
                  <a:pt x="17905" y="2407"/>
                  <a:pt x="17905" y="2407"/>
                </a:cubicBezTo>
                <a:cubicBezTo>
                  <a:pt x="17911" y="2407"/>
                  <a:pt x="17917" y="2407"/>
                  <a:pt x="17917" y="2401"/>
                </a:cubicBezTo>
                <a:cubicBezTo>
                  <a:pt x="17923" y="2395"/>
                  <a:pt x="17923" y="2395"/>
                  <a:pt x="17929" y="2389"/>
                </a:cubicBezTo>
                <a:cubicBezTo>
                  <a:pt x="17935" y="2384"/>
                  <a:pt x="17940" y="2378"/>
                  <a:pt x="17952" y="2372"/>
                </a:cubicBezTo>
                <a:cubicBezTo>
                  <a:pt x="17958" y="2372"/>
                  <a:pt x="17958" y="2372"/>
                  <a:pt x="17964" y="2372"/>
                </a:cubicBezTo>
                <a:cubicBezTo>
                  <a:pt x="17970" y="2366"/>
                  <a:pt x="17970" y="2366"/>
                  <a:pt x="17976" y="2360"/>
                </a:cubicBezTo>
                <a:cubicBezTo>
                  <a:pt x="17982" y="2360"/>
                  <a:pt x="17982" y="2354"/>
                  <a:pt x="17982" y="2348"/>
                </a:cubicBezTo>
                <a:cubicBezTo>
                  <a:pt x="17988" y="2348"/>
                  <a:pt x="17994" y="2342"/>
                  <a:pt x="17994" y="2342"/>
                </a:cubicBezTo>
                <a:cubicBezTo>
                  <a:pt x="18000" y="2336"/>
                  <a:pt x="18000" y="2330"/>
                  <a:pt x="18006" y="2330"/>
                </a:cubicBezTo>
                <a:cubicBezTo>
                  <a:pt x="18012" y="2324"/>
                  <a:pt x="18017" y="2324"/>
                  <a:pt x="18029" y="2324"/>
                </a:cubicBezTo>
                <a:cubicBezTo>
                  <a:pt x="18029" y="2324"/>
                  <a:pt x="18035" y="2324"/>
                  <a:pt x="18041" y="2324"/>
                </a:cubicBezTo>
                <a:cubicBezTo>
                  <a:pt x="18041" y="2324"/>
                  <a:pt x="18041" y="2318"/>
                  <a:pt x="18047" y="2312"/>
                </a:cubicBezTo>
                <a:cubicBezTo>
                  <a:pt x="18047" y="2312"/>
                  <a:pt x="18047" y="2307"/>
                  <a:pt x="18047" y="2300"/>
                </a:cubicBezTo>
                <a:cubicBezTo>
                  <a:pt x="18053" y="2300"/>
                  <a:pt x="18053" y="2295"/>
                  <a:pt x="18053" y="2289"/>
                </a:cubicBezTo>
                <a:cubicBezTo>
                  <a:pt x="18059" y="2283"/>
                  <a:pt x="18053" y="2277"/>
                  <a:pt x="18053" y="2265"/>
                </a:cubicBezTo>
                <a:cubicBezTo>
                  <a:pt x="18059" y="2259"/>
                  <a:pt x="18059" y="2253"/>
                  <a:pt x="18059" y="2247"/>
                </a:cubicBezTo>
                <a:cubicBezTo>
                  <a:pt x="18071" y="2247"/>
                  <a:pt x="18077" y="2247"/>
                  <a:pt x="18083" y="2247"/>
                </a:cubicBezTo>
                <a:cubicBezTo>
                  <a:pt x="18095" y="2241"/>
                  <a:pt x="18101" y="2235"/>
                  <a:pt x="18106" y="2235"/>
                </a:cubicBezTo>
                <a:cubicBezTo>
                  <a:pt x="18166" y="2235"/>
                  <a:pt x="18166" y="2235"/>
                  <a:pt x="18166" y="2235"/>
                </a:cubicBezTo>
                <a:cubicBezTo>
                  <a:pt x="18166" y="2253"/>
                  <a:pt x="18166" y="2253"/>
                  <a:pt x="18166" y="2253"/>
                </a:cubicBezTo>
                <a:cubicBezTo>
                  <a:pt x="18160" y="2259"/>
                  <a:pt x="18160" y="2259"/>
                  <a:pt x="18154" y="2265"/>
                </a:cubicBezTo>
                <a:cubicBezTo>
                  <a:pt x="18130" y="2271"/>
                  <a:pt x="18130" y="2271"/>
                  <a:pt x="18130" y="2271"/>
                </a:cubicBezTo>
                <a:cubicBezTo>
                  <a:pt x="18124" y="2277"/>
                  <a:pt x="18124" y="2277"/>
                  <a:pt x="18118" y="2277"/>
                </a:cubicBezTo>
                <a:cubicBezTo>
                  <a:pt x="18112" y="2283"/>
                  <a:pt x="18106" y="2283"/>
                  <a:pt x="18106" y="2289"/>
                </a:cubicBezTo>
                <a:cubicBezTo>
                  <a:pt x="18106" y="2295"/>
                  <a:pt x="18101" y="2300"/>
                  <a:pt x="18101" y="2300"/>
                </a:cubicBezTo>
                <a:cubicBezTo>
                  <a:pt x="18101" y="2307"/>
                  <a:pt x="18101" y="2312"/>
                  <a:pt x="18101" y="2312"/>
                </a:cubicBezTo>
                <a:cubicBezTo>
                  <a:pt x="18101" y="2318"/>
                  <a:pt x="18101" y="2324"/>
                  <a:pt x="18101" y="2324"/>
                </a:cubicBezTo>
                <a:cubicBezTo>
                  <a:pt x="18101" y="2330"/>
                  <a:pt x="18095" y="2330"/>
                  <a:pt x="18095" y="2336"/>
                </a:cubicBezTo>
                <a:cubicBezTo>
                  <a:pt x="18095" y="2348"/>
                  <a:pt x="18089" y="2354"/>
                  <a:pt x="18083" y="2360"/>
                </a:cubicBezTo>
                <a:cubicBezTo>
                  <a:pt x="18083" y="2366"/>
                  <a:pt x="18083" y="2372"/>
                  <a:pt x="18083" y="2372"/>
                </a:cubicBezTo>
                <a:cubicBezTo>
                  <a:pt x="18083" y="2378"/>
                  <a:pt x="18083" y="2384"/>
                  <a:pt x="18077" y="2384"/>
                </a:cubicBezTo>
                <a:cubicBezTo>
                  <a:pt x="18077" y="2389"/>
                  <a:pt x="18077" y="2395"/>
                  <a:pt x="18071" y="2395"/>
                </a:cubicBezTo>
                <a:cubicBezTo>
                  <a:pt x="18065" y="2395"/>
                  <a:pt x="18065" y="2395"/>
                  <a:pt x="18059" y="2401"/>
                </a:cubicBezTo>
                <a:cubicBezTo>
                  <a:pt x="18053" y="2401"/>
                  <a:pt x="18047" y="2401"/>
                  <a:pt x="18047" y="2407"/>
                </a:cubicBezTo>
                <a:cubicBezTo>
                  <a:pt x="18041" y="2407"/>
                  <a:pt x="18035" y="2407"/>
                  <a:pt x="18035" y="2407"/>
                </a:cubicBezTo>
                <a:cubicBezTo>
                  <a:pt x="18029" y="2413"/>
                  <a:pt x="18029" y="2413"/>
                  <a:pt x="18029" y="2419"/>
                </a:cubicBezTo>
                <a:cubicBezTo>
                  <a:pt x="18029" y="2425"/>
                  <a:pt x="18029" y="2425"/>
                  <a:pt x="18029" y="2431"/>
                </a:cubicBezTo>
                <a:cubicBezTo>
                  <a:pt x="18024" y="2443"/>
                  <a:pt x="18012" y="2443"/>
                  <a:pt x="18006" y="2449"/>
                </a:cubicBezTo>
                <a:cubicBezTo>
                  <a:pt x="17994" y="2455"/>
                  <a:pt x="17982" y="2466"/>
                  <a:pt x="17970" y="2473"/>
                </a:cubicBezTo>
                <a:cubicBezTo>
                  <a:pt x="17958" y="2484"/>
                  <a:pt x="17946" y="2490"/>
                  <a:pt x="17935" y="2496"/>
                </a:cubicBezTo>
                <a:cubicBezTo>
                  <a:pt x="17917" y="2502"/>
                  <a:pt x="17911" y="2514"/>
                  <a:pt x="17899" y="2520"/>
                </a:cubicBezTo>
                <a:cubicBezTo>
                  <a:pt x="17887" y="2532"/>
                  <a:pt x="17881" y="2544"/>
                  <a:pt x="17869" y="2555"/>
                </a:cubicBezTo>
                <a:cubicBezTo>
                  <a:pt x="17869" y="2561"/>
                  <a:pt x="17863" y="2567"/>
                  <a:pt x="17863" y="2567"/>
                </a:cubicBezTo>
                <a:cubicBezTo>
                  <a:pt x="17851" y="2573"/>
                  <a:pt x="17846" y="2573"/>
                  <a:pt x="17840" y="2579"/>
                </a:cubicBezTo>
                <a:cubicBezTo>
                  <a:pt x="17834" y="2585"/>
                  <a:pt x="17840" y="2591"/>
                  <a:pt x="17834" y="2591"/>
                </a:cubicBezTo>
                <a:cubicBezTo>
                  <a:pt x="17834" y="2597"/>
                  <a:pt x="17828" y="2603"/>
                  <a:pt x="17822" y="2603"/>
                </a:cubicBezTo>
                <a:lnTo>
                  <a:pt x="17816" y="2603"/>
                </a:lnTo>
                <a:cubicBezTo>
                  <a:pt x="17810" y="2603"/>
                  <a:pt x="17804" y="2603"/>
                  <a:pt x="17798" y="2603"/>
                </a:cubicBezTo>
                <a:cubicBezTo>
                  <a:pt x="17792" y="2603"/>
                  <a:pt x="17792" y="2609"/>
                  <a:pt x="17786" y="2609"/>
                </a:cubicBezTo>
                <a:cubicBezTo>
                  <a:pt x="17786" y="2609"/>
                  <a:pt x="17780" y="2615"/>
                  <a:pt x="17774" y="2615"/>
                </a:cubicBezTo>
                <a:cubicBezTo>
                  <a:pt x="17769" y="2615"/>
                  <a:pt x="17763" y="2621"/>
                  <a:pt x="17751" y="2627"/>
                </a:cubicBezTo>
                <a:cubicBezTo>
                  <a:pt x="17745" y="2627"/>
                  <a:pt x="17745" y="2627"/>
                  <a:pt x="17739" y="2632"/>
                </a:cubicBezTo>
                <a:cubicBezTo>
                  <a:pt x="17733" y="2632"/>
                  <a:pt x="17733" y="2627"/>
                  <a:pt x="17727" y="2632"/>
                </a:cubicBezTo>
                <a:cubicBezTo>
                  <a:pt x="17721" y="2632"/>
                  <a:pt x="17721" y="2632"/>
                  <a:pt x="17715" y="2639"/>
                </a:cubicBezTo>
                <a:cubicBezTo>
                  <a:pt x="17715" y="2639"/>
                  <a:pt x="17709" y="2644"/>
                  <a:pt x="17709" y="2650"/>
                </a:cubicBezTo>
                <a:cubicBezTo>
                  <a:pt x="17709" y="2656"/>
                  <a:pt x="17715" y="2656"/>
                  <a:pt x="17715" y="2662"/>
                </a:cubicBezTo>
                <a:cubicBezTo>
                  <a:pt x="17715" y="2674"/>
                  <a:pt x="17715" y="2686"/>
                  <a:pt x="17709" y="2698"/>
                </a:cubicBezTo>
                <a:cubicBezTo>
                  <a:pt x="17709" y="2704"/>
                  <a:pt x="17703" y="2704"/>
                  <a:pt x="17697" y="2710"/>
                </a:cubicBezTo>
                <a:cubicBezTo>
                  <a:pt x="17697" y="2710"/>
                  <a:pt x="17691" y="2710"/>
                  <a:pt x="17685" y="2716"/>
                </a:cubicBezTo>
                <a:cubicBezTo>
                  <a:pt x="17685" y="2721"/>
                  <a:pt x="17685" y="2721"/>
                  <a:pt x="17685" y="2727"/>
                </a:cubicBezTo>
                <a:cubicBezTo>
                  <a:pt x="17685" y="2733"/>
                  <a:pt x="17680" y="2733"/>
                  <a:pt x="17674" y="2739"/>
                </a:cubicBezTo>
                <a:cubicBezTo>
                  <a:pt x="17674" y="2745"/>
                  <a:pt x="17674" y="2751"/>
                  <a:pt x="17674" y="2757"/>
                </a:cubicBezTo>
                <a:cubicBezTo>
                  <a:pt x="17674" y="2763"/>
                  <a:pt x="17680" y="2769"/>
                  <a:pt x="17674" y="2781"/>
                </a:cubicBezTo>
                <a:cubicBezTo>
                  <a:pt x="17674" y="2787"/>
                  <a:pt x="17662" y="2793"/>
                  <a:pt x="17662" y="2805"/>
                </a:cubicBezTo>
                <a:cubicBezTo>
                  <a:pt x="17662" y="2810"/>
                  <a:pt x="17662" y="2816"/>
                  <a:pt x="17662" y="2828"/>
                </a:cubicBezTo>
                <a:cubicBezTo>
                  <a:pt x="17662" y="2834"/>
                  <a:pt x="17662" y="2840"/>
                  <a:pt x="17662" y="2852"/>
                </a:cubicBezTo>
                <a:cubicBezTo>
                  <a:pt x="17662" y="2899"/>
                  <a:pt x="17668" y="2923"/>
                  <a:pt x="17668" y="2971"/>
                </a:cubicBezTo>
                <a:cubicBezTo>
                  <a:pt x="17668" y="2976"/>
                  <a:pt x="17668" y="2982"/>
                  <a:pt x="17668" y="2988"/>
                </a:cubicBezTo>
                <a:cubicBezTo>
                  <a:pt x="17668" y="2994"/>
                  <a:pt x="17662" y="2994"/>
                  <a:pt x="17656" y="3000"/>
                </a:cubicBezTo>
                <a:cubicBezTo>
                  <a:pt x="17685" y="3048"/>
                  <a:pt x="17685" y="3048"/>
                  <a:pt x="17685" y="3048"/>
                </a:cubicBezTo>
                <a:cubicBezTo>
                  <a:pt x="17685" y="3142"/>
                  <a:pt x="17685" y="3142"/>
                  <a:pt x="17685" y="3142"/>
                </a:cubicBezTo>
                <a:cubicBezTo>
                  <a:pt x="17691" y="3142"/>
                  <a:pt x="17691" y="3148"/>
                  <a:pt x="17697" y="3148"/>
                </a:cubicBezTo>
                <a:cubicBezTo>
                  <a:pt x="17703" y="3148"/>
                  <a:pt x="17703" y="3142"/>
                  <a:pt x="17709" y="3137"/>
                </a:cubicBezTo>
                <a:cubicBezTo>
                  <a:pt x="17715" y="3137"/>
                  <a:pt x="17721" y="3137"/>
                  <a:pt x="17721" y="3137"/>
                </a:cubicBezTo>
                <a:cubicBezTo>
                  <a:pt x="17727" y="3137"/>
                  <a:pt x="17727" y="3131"/>
                  <a:pt x="17733" y="3131"/>
                </a:cubicBezTo>
                <a:cubicBezTo>
                  <a:pt x="17739" y="3131"/>
                  <a:pt x="17739" y="3125"/>
                  <a:pt x="17745" y="3125"/>
                </a:cubicBezTo>
                <a:cubicBezTo>
                  <a:pt x="17751" y="3125"/>
                  <a:pt x="17757" y="3125"/>
                  <a:pt x="17763" y="3125"/>
                </a:cubicBezTo>
                <a:cubicBezTo>
                  <a:pt x="17763" y="3113"/>
                  <a:pt x="17763" y="3107"/>
                  <a:pt x="17763" y="3095"/>
                </a:cubicBezTo>
                <a:cubicBezTo>
                  <a:pt x="17763" y="3089"/>
                  <a:pt x="17763" y="3083"/>
                  <a:pt x="17763" y="3083"/>
                </a:cubicBezTo>
                <a:cubicBezTo>
                  <a:pt x="17769" y="3077"/>
                  <a:pt x="17769" y="3071"/>
                  <a:pt x="17774" y="3071"/>
                </a:cubicBezTo>
                <a:cubicBezTo>
                  <a:pt x="17774" y="3065"/>
                  <a:pt x="17780" y="3065"/>
                  <a:pt x="17786" y="3065"/>
                </a:cubicBezTo>
                <a:cubicBezTo>
                  <a:pt x="17786" y="3059"/>
                  <a:pt x="17792" y="3059"/>
                  <a:pt x="17792" y="3054"/>
                </a:cubicBezTo>
                <a:cubicBezTo>
                  <a:pt x="17798" y="3048"/>
                  <a:pt x="17798" y="3048"/>
                  <a:pt x="17804" y="3042"/>
                </a:cubicBezTo>
                <a:cubicBezTo>
                  <a:pt x="17810" y="3030"/>
                  <a:pt x="17810" y="3030"/>
                  <a:pt x="17810" y="3030"/>
                </a:cubicBezTo>
                <a:cubicBezTo>
                  <a:pt x="17810" y="3024"/>
                  <a:pt x="17810" y="3024"/>
                  <a:pt x="17816" y="3018"/>
                </a:cubicBezTo>
                <a:cubicBezTo>
                  <a:pt x="17816" y="3012"/>
                  <a:pt x="17822" y="3006"/>
                  <a:pt x="17828" y="3006"/>
                </a:cubicBezTo>
                <a:cubicBezTo>
                  <a:pt x="17834" y="3006"/>
                  <a:pt x="17834" y="3006"/>
                  <a:pt x="17834" y="3006"/>
                </a:cubicBezTo>
                <a:cubicBezTo>
                  <a:pt x="17840" y="3006"/>
                  <a:pt x="17840" y="3012"/>
                  <a:pt x="17846" y="3012"/>
                </a:cubicBezTo>
                <a:cubicBezTo>
                  <a:pt x="17858" y="3012"/>
                  <a:pt x="17858" y="3012"/>
                  <a:pt x="17858" y="3012"/>
                </a:cubicBezTo>
                <a:cubicBezTo>
                  <a:pt x="17858" y="3012"/>
                  <a:pt x="17863" y="3012"/>
                  <a:pt x="17869" y="3012"/>
                </a:cubicBezTo>
                <a:cubicBezTo>
                  <a:pt x="17869" y="3012"/>
                  <a:pt x="17875" y="3006"/>
                  <a:pt x="17875" y="3000"/>
                </a:cubicBezTo>
                <a:cubicBezTo>
                  <a:pt x="17881" y="3000"/>
                  <a:pt x="17881" y="2994"/>
                  <a:pt x="17881" y="2988"/>
                </a:cubicBezTo>
                <a:cubicBezTo>
                  <a:pt x="17881" y="2935"/>
                  <a:pt x="17881" y="2935"/>
                  <a:pt x="17881" y="2935"/>
                </a:cubicBezTo>
                <a:cubicBezTo>
                  <a:pt x="17887" y="2923"/>
                  <a:pt x="17893" y="2917"/>
                  <a:pt x="17899" y="2911"/>
                </a:cubicBezTo>
                <a:cubicBezTo>
                  <a:pt x="17905" y="2905"/>
                  <a:pt x="17911" y="2905"/>
                  <a:pt x="17911" y="2899"/>
                </a:cubicBezTo>
                <a:cubicBezTo>
                  <a:pt x="17994" y="2899"/>
                  <a:pt x="17994" y="2899"/>
                  <a:pt x="17994" y="2899"/>
                </a:cubicBezTo>
                <a:cubicBezTo>
                  <a:pt x="17994" y="2870"/>
                  <a:pt x="17994" y="2870"/>
                  <a:pt x="17994" y="2870"/>
                </a:cubicBezTo>
                <a:cubicBezTo>
                  <a:pt x="17994" y="2858"/>
                  <a:pt x="17988" y="2858"/>
                  <a:pt x="17982" y="2846"/>
                </a:cubicBezTo>
                <a:cubicBezTo>
                  <a:pt x="17982" y="2840"/>
                  <a:pt x="17976" y="2840"/>
                  <a:pt x="17976" y="2834"/>
                </a:cubicBezTo>
                <a:cubicBezTo>
                  <a:pt x="17976" y="2822"/>
                  <a:pt x="17976" y="2822"/>
                  <a:pt x="17976" y="2822"/>
                </a:cubicBezTo>
                <a:cubicBezTo>
                  <a:pt x="17976" y="2810"/>
                  <a:pt x="17976" y="2810"/>
                  <a:pt x="17976" y="2810"/>
                </a:cubicBezTo>
                <a:lnTo>
                  <a:pt x="17982" y="2805"/>
                </a:lnTo>
                <a:cubicBezTo>
                  <a:pt x="17988" y="2799"/>
                  <a:pt x="17994" y="2793"/>
                  <a:pt x="17994" y="2787"/>
                </a:cubicBezTo>
                <a:cubicBezTo>
                  <a:pt x="18000" y="2781"/>
                  <a:pt x="18000" y="2781"/>
                  <a:pt x="18000" y="2775"/>
                </a:cubicBezTo>
                <a:cubicBezTo>
                  <a:pt x="18006" y="2769"/>
                  <a:pt x="18006" y="2763"/>
                  <a:pt x="18012" y="2763"/>
                </a:cubicBezTo>
                <a:cubicBezTo>
                  <a:pt x="18017" y="2763"/>
                  <a:pt x="18024" y="2763"/>
                  <a:pt x="18029" y="2769"/>
                </a:cubicBezTo>
                <a:cubicBezTo>
                  <a:pt x="18035" y="2769"/>
                  <a:pt x="18029" y="2775"/>
                  <a:pt x="18035" y="2781"/>
                </a:cubicBezTo>
                <a:cubicBezTo>
                  <a:pt x="18035" y="2781"/>
                  <a:pt x="18041" y="2781"/>
                  <a:pt x="18047" y="2787"/>
                </a:cubicBezTo>
                <a:cubicBezTo>
                  <a:pt x="18065" y="2787"/>
                  <a:pt x="18065" y="2787"/>
                  <a:pt x="18065" y="2787"/>
                </a:cubicBezTo>
                <a:cubicBezTo>
                  <a:pt x="18071" y="2763"/>
                  <a:pt x="18071" y="2763"/>
                  <a:pt x="18071" y="2763"/>
                </a:cubicBezTo>
                <a:cubicBezTo>
                  <a:pt x="18065" y="2763"/>
                  <a:pt x="18065" y="2757"/>
                  <a:pt x="18059" y="2751"/>
                </a:cubicBezTo>
                <a:cubicBezTo>
                  <a:pt x="18053" y="2745"/>
                  <a:pt x="18047" y="2745"/>
                  <a:pt x="18041" y="2733"/>
                </a:cubicBezTo>
                <a:cubicBezTo>
                  <a:pt x="18041" y="2727"/>
                  <a:pt x="18041" y="2727"/>
                  <a:pt x="18041" y="2721"/>
                </a:cubicBezTo>
                <a:cubicBezTo>
                  <a:pt x="18041" y="2716"/>
                  <a:pt x="18041" y="2716"/>
                  <a:pt x="18041" y="2710"/>
                </a:cubicBezTo>
                <a:cubicBezTo>
                  <a:pt x="18041" y="2704"/>
                  <a:pt x="18035" y="2704"/>
                  <a:pt x="18035" y="2698"/>
                </a:cubicBezTo>
                <a:cubicBezTo>
                  <a:pt x="18035" y="2692"/>
                  <a:pt x="18035" y="2686"/>
                  <a:pt x="18035" y="2674"/>
                </a:cubicBezTo>
                <a:cubicBezTo>
                  <a:pt x="18035" y="2668"/>
                  <a:pt x="18029" y="2668"/>
                  <a:pt x="18035" y="2662"/>
                </a:cubicBezTo>
                <a:cubicBezTo>
                  <a:pt x="18035" y="2656"/>
                  <a:pt x="18041" y="2662"/>
                  <a:pt x="18047" y="2656"/>
                </a:cubicBezTo>
                <a:cubicBezTo>
                  <a:pt x="18047" y="2656"/>
                  <a:pt x="18053" y="2656"/>
                  <a:pt x="18053" y="2650"/>
                </a:cubicBezTo>
                <a:cubicBezTo>
                  <a:pt x="18053" y="2650"/>
                  <a:pt x="18059" y="2644"/>
                  <a:pt x="18053" y="2644"/>
                </a:cubicBezTo>
                <a:cubicBezTo>
                  <a:pt x="18053" y="2639"/>
                  <a:pt x="18047" y="2632"/>
                  <a:pt x="18047" y="2632"/>
                </a:cubicBezTo>
                <a:cubicBezTo>
                  <a:pt x="18041" y="2632"/>
                  <a:pt x="18041" y="2627"/>
                  <a:pt x="18035" y="2632"/>
                </a:cubicBezTo>
                <a:cubicBezTo>
                  <a:pt x="18029" y="2632"/>
                  <a:pt x="18029" y="2644"/>
                  <a:pt x="18029" y="2644"/>
                </a:cubicBezTo>
                <a:cubicBezTo>
                  <a:pt x="18006" y="2644"/>
                  <a:pt x="18006" y="2644"/>
                  <a:pt x="18006" y="2644"/>
                </a:cubicBezTo>
                <a:cubicBezTo>
                  <a:pt x="18006" y="2632"/>
                  <a:pt x="18000" y="2627"/>
                  <a:pt x="18006" y="2615"/>
                </a:cubicBezTo>
                <a:cubicBezTo>
                  <a:pt x="18006" y="2609"/>
                  <a:pt x="18012" y="2603"/>
                  <a:pt x="18017" y="2591"/>
                </a:cubicBezTo>
                <a:cubicBezTo>
                  <a:pt x="18017" y="2591"/>
                  <a:pt x="18017" y="2585"/>
                  <a:pt x="18017" y="2579"/>
                </a:cubicBezTo>
                <a:cubicBezTo>
                  <a:pt x="18024" y="2579"/>
                  <a:pt x="18024" y="2573"/>
                  <a:pt x="18029" y="2573"/>
                </a:cubicBezTo>
                <a:cubicBezTo>
                  <a:pt x="18035" y="2561"/>
                  <a:pt x="18041" y="2567"/>
                  <a:pt x="18047" y="2561"/>
                </a:cubicBezTo>
                <a:cubicBezTo>
                  <a:pt x="18053" y="2555"/>
                  <a:pt x="18059" y="2550"/>
                  <a:pt x="18059" y="2550"/>
                </a:cubicBezTo>
                <a:cubicBezTo>
                  <a:pt x="18059" y="2544"/>
                  <a:pt x="18059" y="2538"/>
                  <a:pt x="18059" y="2538"/>
                </a:cubicBezTo>
                <a:cubicBezTo>
                  <a:pt x="18065" y="2532"/>
                  <a:pt x="18065" y="2532"/>
                  <a:pt x="18065" y="2526"/>
                </a:cubicBezTo>
                <a:cubicBezTo>
                  <a:pt x="18071" y="2520"/>
                  <a:pt x="18071" y="2520"/>
                  <a:pt x="18071" y="2514"/>
                </a:cubicBezTo>
                <a:cubicBezTo>
                  <a:pt x="18071" y="2502"/>
                  <a:pt x="18071" y="2496"/>
                  <a:pt x="18071" y="2490"/>
                </a:cubicBezTo>
                <a:cubicBezTo>
                  <a:pt x="18071" y="2484"/>
                  <a:pt x="18071" y="2478"/>
                  <a:pt x="18071" y="2478"/>
                </a:cubicBezTo>
                <a:cubicBezTo>
                  <a:pt x="18071" y="2473"/>
                  <a:pt x="18071" y="2466"/>
                  <a:pt x="18077" y="2466"/>
                </a:cubicBezTo>
                <a:cubicBezTo>
                  <a:pt x="18077" y="2461"/>
                  <a:pt x="18083" y="2455"/>
                  <a:pt x="18083" y="2455"/>
                </a:cubicBezTo>
                <a:cubicBezTo>
                  <a:pt x="18089" y="2449"/>
                  <a:pt x="18095" y="2449"/>
                  <a:pt x="18095" y="2449"/>
                </a:cubicBezTo>
                <a:cubicBezTo>
                  <a:pt x="18101" y="2449"/>
                  <a:pt x="18101" y="2449"/>
                  <a:pt x="18106" y="2449"/>
                </a:cubicBezTo>
                <a:cubicBezTo>
                  <a:pt x="18118" y="2449"/>
                  <a:pt x="18124" y="2455"/>
                  <a:pt x="18130" y="2461"/>
                </a:cubicBezTo>
                <a:cubicBezTo>
                  <a:pt x="18136" y="2461"/>
                  <a:pt x="18130" y="2466"/>
                  <a:pt x="18136" y="2473"/>
                </a:cubicBezTo>
                <a:cubicBezTo>
                  <a:pt x="18142" y="2473"/>
                  <a:pt x="18148" y="2478"/>
                  <a:pt x="18154" y="2478"/>
                </a:cubicBezTo>
                <a:cubicBezTo>
                  <a:pt x="18160" y="2478"/>
                  <a:pt x="18166" y="2478"/>
                  <a:pt x="18172" y="2473"/>
                </a:cubicBezTo>
                <a:cubicBezTo>
                  <a:pt x="18172" y="2473"/>
                  <a:pt x="18178" y="2466"/>
                  <a:pt x="18178" y="2461"/>
                </a:cubicBezTo>
                <a:cubicBezTo>
                  <a:pt x="18183" y="2461"/>
                  <a:pt x="18183" y="2455"/>
                  <a:pt x="18190" y="2449"/>
                </a:cubicBezTo>
                <a:cubicBezTo>
                  <a:pt x="18190" y="2449"/>
                  <a:pt x="18195" y="2449"/>
                  <a:pt x="18201" y="2443"/>
                </a:cubicBezTo>
                <a:cubicBezTo>
                  <a:pt x="18201" y="2449"/>
                  <a:pt x="18207" y="2449"/>
                  <a:pt x="18207" y="2455"/>
                </a:cubicBezTo>
                <a:cubicBezTo>
                  <a:pt x="18213" y="2455"/>
                  <a:pt x="18207" y="2461"/>
                  <a:pt x="18207" y="2466"/>
                </a:cubicBezTo>
                <a:cubicBezTo>
                  <a:pt x="18213" y="2473"/>
                  <a:pt x="18219" y="2473"/>
                  <a:pt x="18219" y="2478"/>
                </a:cubicBezTo>
                <a:cubicBezTo>
                  <a:pt x="18219" y="2473"/>
                  <a:pt x="18225" y="2478"/>
                  <a:pt x="18231" y="2478"/>
                </a:cubicBezTo>
                <a:cubicBezTo>
                  <a:pt x="18237" y="2473"/>
                  <a:pt x="18237" y="2473"/>
                  <a:pt x="18243" y="2466"/>
                </a:cubicBezTo>
                <a:cubicBezTo>
                  <a:pt x="18243" y="2466"/>
                  <a:pt x="18249" y="2461"/>
                  <a:pt x="18255" y="2461"/>
                </a:cubicBezTo>
                <a:cubicBezTo>
                  <a:pt x="18260" y="2449"/>
                  <a:pt x="18260" y="2443"/>
                  <a:pt x="18272" y="2437"/>
                </a:cubicBezTo>
                <a:cubicBezTo>
                  <a:pt x="18272" y="2431"/>
                  <a:pt x="18272" y="2425"/>
                  <a:pt x="18278" y="2425"/>
                </a:cubicBezTo>
                <a:cubicBezTo>
                  <a:pt x="18284" y="2425"/>
                  <a:pt x="18290" y="2425"/>
                  <a:pt x="18296" y="2425"/>
                </a:cubicBezTo>
                <a:cubicBezTo>
                  <a:pt x="18302" y="2425"/>
                  <a:pt x="18308" y="2425"/>
                  <a:pt x="18314" y="2425"/>
                </a:cubicBezTo>
                <a:cubicBezTo>
                  <a:pt x="18320" y="2425"/>
                  <a:pt x="18320" y="2425"/>
                  <a:pt x="18326" y="2425"/>
                </a:cubicBezTo>
                <a:cubicBezTo>
                  <a:pt x="18326" y="2431"/>
                  <a:pt x="18332" y="2431"/>
                  <a:pt x="18338" y="2431"/>
                </a:cubicBezTo>
                <a:cubicBezTo>
                  <a:pt x="18421" y="2431"/>
                  <a:pt x="18421" y="2431"/>
                  <a:pt x="18421" y="2431"/>
                </a:cubicBezTo>
                <a:cubicBezTo>
                  <a:pt x="18421" y="2437"/>
                  <a:pt x="18415" y="2443"/>
                  <a:pt x="18421" y="2455"/>
                </a:cubicBezTo>
                <a:cubicBezTo>
                  <a:pt x="18421" y="2461"/>
                  <a:pt x="18415" y="2461"/>
                  <a:pt x="18421" y="2466"/>
                </a:cubicBezTo>
                <a:cubicBezTo>
                  <a:pt x="18421" y="2473"/>
                  <a:pt x="18427" y="2478"/>
                  <a:pt x="18433" y="2484"/>
                </a:cubicBezTo>
                <a:cubicBezTo>
                  <a:pt x="18438" y="2484"/>
                  <a:pt x="18444" y="2484"/>
                  <a:pt x="18444" y="2484"/>
                </a:cubicBezTo>
                <a:cubicBezTo>
                  <a:pt x="18444" y="2466"/>
                  <a:pt x="18444" y="2449"/>
                  <a:pt x="18456" y="2437"/>
                </a:cubicBezTo>
                <a:cubicBezTo>
                  <a:pt x="18462" y="2437"/>
                  <a:pt x="18468" y="2437"/>
                  <a:pt x="18468" y="2431"/>
                </a:cubicBezTo>
                <a:cubicBezTo>
                  <a:pt x="18474" y="2431"/>
                  <a:pt x="18474" y="2425"/>
                  <a:pt x="18480" y="2425"/>
                </a:cubicBezTo>
                <a:cubicBezTo>
                  <a:pt x="18486" y="2419"/>
                  <a:pt x="18486" y="2419"/>
                  <a:pt x="18492" y="2413"/>
                </a:cubicBezTo>
                <a:cubicBezTo>
                  <a:pt x="18498" y="2401"/>
                  <a:pt x="18498" y="2395"/>
                  <a:pt x="18510" y="2389"/>
                </a:cubicBezTo>
                <a:cubicBezTo>
                  <a:pt x="18510" y="2384"/>
                  <a:pt x="18515" y="2378"/>
                  <a:pt x="18515" y="2372"/>
                </a:cubicBezTo>
                <a:cubicBezTo>
                  <a:pt x="18522" y="2372"/>
                  <a:pt x="18522" y="2366"/>
                  <a:pt x="18527" y="2360"/>
                </a:cubicBezTo>
                <a:cubicBezTo>
                  <a:pt x="18533" y="2360"/>
                  <a:pt x="18539" y="2360"/>
                  <a:pt x="18551" y="2354"/>
                </a:cubicBezTo>
                <a:cubicBezTo>
                  <a:pt x="18557" y="2354"/>
                  <a:pt x="18557" y="2348"/>
                  <a:pt x="18563" y="2348"/>
                </a:cubicBezTo>
                <a:cubicBezTo>
                  <a:pt x="18581" y="2348"/>
                  <a:pt x="18581" y="2348"/>
                  <a:pt x="18581" y="2348"/>
                </a:cubicBezTo>
                <a:cubicBezTo>
                  <a:pt x="18587" y="2348"/>
                  <a:pt x="18593" y="2354"/>
                  <a:pt x="18604" y="2348"/>
                </a:cubicBezTo>
                <a:cubicBezTo>
                  <a:pt x="18610" y="2348"/>
                  <a:pt x="18610" y="2348"/>
                  <a:pt x="18616" y="2342"/>
                </a:cubicBezTo>
                <a:cubicBezTo>
                  <a:pt x="18622" y="2342"/>
                  <a:pt x="18628" y="2342"/>
                  <a:pt x="18640" y="2336"/>
                </a:cubicBezTo>
                <a:cubicBezTo>
                  <a:pt x="18646" y="2336"/>
                  <a:pt x="18646" y="2336"/>
                  <a:pt x="18652" y="2330"/>
                </a:cubicBezTo>
                <a:cubicBezTo>
                  <a:pt x="18658" y="2330"/>
                  <a:pt x="18658" y="2324"/>
                  <a:pt x="18658" y="2318"/>
                </a:cubicBezTo>
                <a:cubicBezTo>
                  <a:pt x="18664" y="2312"/>
                  <a:pt x="18664" y="2312"/>
                  <a:pt x="18670" y="2307"/>
                </a:cubicBezTo>
                <a:cubicBezTo>
                  <a:pt x="18676" y="2307"/>
                  <a:pt x="18676" y="2307"/>
                  <a:pt x="18682" y="2307"/>
                </a:cubicBezTo>
                <a:cubicBezTo>
                  <a:pt x="18693" y="2300"/>
                  <a:pt x="18699" y="2283"/>
                  <a:pt x="18717" y="2283"/>
                </a:cubicBezTo>
                <a:cubicBezTo>
                  <a:pt x="18723" y="2283"/>
                  <a:pt x="18729" y="2283"/>
                  <a:pt x="18741" y="2283"/>
                </a:cubicBezTo>
                <a:cubicBezTo>
                  <a:pt x="18747" y="2283"/>
                  <a:pt x="18753" y="2277"/>
                  <a:pt x="18753" y="2277"/>
                </a:cubicBezTo>
                <a:cubicBezTo>
                  <a:pt x="18759" y="2277"/>
                  <a:pt x="18765" y="2271"/>
                  <a:pt x="18770" y="2271"/>
                </a:cubicBezTo>
                <a:cubicBezTo>
                  <a:pt x="18782" y="2265"/>
                  <a:pt x="18782" y="2253"/>
                  <a:pt x="18794" y="2247"/>
                </a:cubicBezTo>
                <a:cubicBezTo>
                  <a:pt x="18794" y="2241"/>
                  <a:pt x="18800" y="2235"/>
                  <a:pt x="18806" y="2235"/>
                </a:cubicBezTo>
                <a:cubicBezTo>
                  <a:pt x="18812" y="2235"/>
                  <a:pt x="18818" y="2235"/>
                  <a:pt x="18824" y="2235"/>
                </a:cubicBezTo>
                <a:cubicBezTo>
                  <a:pt x="18842" y="2235"/>
                  <a:pt x="18848" y="2235"/>
                  <a:pt x="18859" y="2241"/>
                </a:cubicBezTo>
                <a:cubicBezTo>
                  <a:pt x="18865" y="2241"/>
                  <a:pt x="18865" y="2247"/>
                  <a:pt x="18871" y="2247"/>
                </a:cubicBezTo>
                <a:cubicBezTo>
                  <a:pt x="18877" y="2253"/>
                  <a:pt x="18877" y="2259"/>
                  <a:pt x="18883" y="2259"/>
                </a:cubicBezTo>
                <a:cubicBezTo>
                  <a:pt x="18889" y="2259"/>
                  <a:pt x="18889" y="2259"/>
                  <a:pt x="18895" y="2265"/>
                </a:cubicBezTo>
                <a:cubicBezTo>
                  <a:pt x="18907" y="2265"/>
                  <a:pt x="18913" y="2265"/>
                  <a:pt x="18925" y="2265"/>
                </a:cubicBezTo>
                <a:cubicBezTo>
                  <a:pt x="18942" y="2265"/>
                  <a:pt x="18942" y="2265"/>
                  <a:pt x="18942" y="2265"/>
                </a:cubicBezTo>
                <a:cubicBezTo>
                  <a:pt x="18948" y="2265"/>
                  <a:pt x="18948" y="2265"/>
                  <a:pt x="18954" y="2265"/>
                </a:cubicBezTo>
                <a:cubicBezTo>
                  <a:pt x="18954" y="2229"/>
                  <a:pt x="18954" y="2229"/>
                  <a:pt x="18954" y="2229"/>
                </a:cubicBezTo>
                <a:cubicBezTo>
                  <a:pt x="18948" y="2223"/>
                  <a:pt x="18948" y="2223"/>
                  <a:pt x="18942" y="2218"/>
                </a:cubicBezTo>
                <a:cubicBezTo>
                  <a:pt x="18942" y="2218"/>
                  <a:pt x="18937" y="2218"/>
                  <a:pt x="18931" y="2212"/>
                </a:cubicBezTo>
                <a:cubicBezTo>
                  <a:pt x="18931" y="2206"/>
                  <a:pt x="18931" y="2206"/>
                  <a:pt x="18931" y="2200"/>
                </a:cubicBezTo>
                <a:cubicBezTo>
                  <a:pt x="18925" y="2188"/>
                  <a:pt x="18925" y="2188"/>
                  <a:pt x="18925" y="2188"/>
                </a:cubicBezTo>
                <a:cubicBezTo>
                  <a:pt x="18919" y="2182"/>
                  <a:pt x="18919" y="2182"/>
                  <a:pt x="18913" y="2176"/>
                </a:cubicBezTo>
                <a:cubicBezTo>
                  <a:pt x="18913" y="2170"/>
                  <a:pt x="18907" y="2170"/>
                  <a:pt x="18907" y="2164"/>
                </a:cubicBezTo>
                <a:cubicBezTo>
                  <a:pt x="18907" y="2164"/>
                  <a:pt x="18907" y="2158"/>
                  <a:pt x="18901" y="2152"/>
                </a:cubicBezTo>
                <a:cubicBezTo>
                  <a:pt x="18901" y="2117"/>
                  <a:pt x="18901" y="2117"/>
                  <a:pt x="18901" y="2117"/>
                </a:cubicBezTo>
                <a:cubicBezTo>
                  <a:pt x="18889" y="2117"/>
                  <a:pt x="18877" y="2123"/>
                  <a:pt x="18871" y="2111"/>
                </a:cubicBezTo>
                <a:cubicBezTo>
                  <a:pt x="18865" y="2111"/>
                  <a:pt x="18865" y="2105"/>
                  <a:pt x="18865" y="2105"/>
                </a:cubicBezTo>
                <a:cubicBezTo>
                  <a:pt x="18859" y="2099"/>
                  <a:pt x="18865" y="2093"/>
                  <a:pt x="18859" y="2093"/>
                </a:cubicBezTo>
                <a:cubicBezTo>
                  <a:pt x="18859" y="2087"/>
                  <a:pt x="18859" y="2081"/>
                  <a:pt x="18853" y="2081"/>
                </a:cubicBezTo>
                <a:cubicBezTo>
                  <a:pt x="18853" y="2075"/>
                  <a:pt x="18848" y="2075"/>
                  <a:pt x="18842" y="2075"/>
                </a:cubicBezTo>
                <a:cubicBezTo>
                  <a:pt x="18782" y="2075"/>
                  <a:pt x="18782" y="2075"/>
                  <a:pt x="18782" y="2075"/>
                </a:cubicBezTo>
                <a:cubicBezTo>
                  <a:pt x="18776" y="2075"/>
                  <a:pt x="18776" y="2075"/>
                  <a:pt x="18770" y="2075"/>
                </a:cubicBezTo>
                <a:cubicBezTo>
                  <a:pt x="18765" y="2069"/>
                  <a:pt x="18770" y="2063"/>
                  <a:pt x="18765" y="2063"/>
                </a:cubicBezTo>
                <a:cubicBezTo>
                  <a:pt x="18770" y="2057"/>
                  <a:pt x="18770" y="2052"/>
                  <a:pt x="18776" y="2052"/>
                </a:cubicBezTo>
                <a:cubicBezTo>
                  <a:pt x="18776" y="2052"/>
                  <a:pt x="18782" y="2052"/>
                  <a:pt x="18788" y="2046"/>
                </a:cubicBezTo>
                <a:cubicBezTo>
                  <a:pt x="18794" y="2046"/>
                  <a:pt x="18794" y="2040"/>
                  <a:pt x="18800" y="2034"/>
                </a:cubicBezTo>
                <a:cubicBezTo>
                  <a:pt x="18800" y="2034"/>
                  <a:pt x="18806" y="2034"/>
                  <a:pt x="18812" y="2034"/>
                </a:cubicBezTo>
                <a:cubicBezTo>
                  <a:pt x="18818" y="2034"/>
                  <a:pt x="18818" y="2034"/>
                  <a:pt x="18818" y="2034"/>
                </a:cubicBezTo>
                <a:cubicBezTo>
                  <a:pt x="18830" y="2040"/>
                  <a:pt x="18836" y="2052"/>
                  <a:pt x="18842" y="2052"/>
                </a:cubicBezTo>
                <a:cubicBezTo>
                  <a:pt x="18913" y="2052"/>
                  <a:pt x="18913" y="2052"/>
                  <a:pt x="18913" y="2052"/>
                </a:cubicBezTo>
                <a:cubicBezTo>
                  <a:pt x="18925" y="2052"/>
                  <a:pt x="18931" y="2052"/>
                  <a:pt x="18937" y="2052"/>
                </a:cubicBezTo>
                <a:cubicBezTo>
                  <a:pt x="18948" y="2052"/>
                  <a:pt x="18954" y="2052"/>
                  <a:pt x="18960" y="2052"/>
                </a:cubicBezTo>
                <a:cubicBezTo>
                  <a:pt x="18972" y="2046"/>
                  <a:pt x="18972" y="2040"/>
                  <a:pt x="18978" y="2034"/>
                </a:cubicBezTo>
                <a:cubicBezTo>
                  <a:pt x="18984" y="2028"/>
                  <a:pt x="18990" y="2022"/>
                  <a:pt x="18990" y="2022"/>
                </a:cubicBezTo>
                <a:cubicBezTo>
                  <a:pt x="18996" y="2016"/>
                  <a:pt x="19002" y="2016"/>
                  <a:pt x="19002" y="2016"/>
                </a:cubicBezTo>
                <a:cubicBezTo>
                  <a:pt x="19008" y="2010"/>
                  <a:pt x="19002" y="2004"/>
                  <a:pt x="19002" y="1998"/>
                </a:cubicBezTo>
                <a:cubicBezTo>
                  <a:pt x="19002" y="1992"/>
                  <a:pt x="19008" y="1986"/>
                  <a:pt x="19002" y="1980"/>
                </a:cubicBezTo>
                <a:cubicBezTo>
                  <a:pt x="19002" y="1975"/>
                  <a:pt x="18996" y="1980"/>
                  <a:pt x="18990" y="1975"/>
                </a:cubicBezTo>
                <a:lnTo>
                  <a:pt x="18990" y="1968"/>
                </a:lnTo>
                <a:cubicBezTo>
                  <a:pt x="18990" y="1933"/>
                  <a:pt x="18990" y="1933"/>
                  <a:pt x="18990" y="1933"/>
                </a:cubicBezTo>
                <a:cubicBezTo>
                  <a:pt x="19002" y="1933"/>
                  <a:pt x="19008" y="1927"/>
                  <a:pt x="19020" y="1927"/>
                </a:cubicBezTo>
                <a:cubicBezTo>
                  <a:pt x="19031" y="1927"/>
                  <a:pt x="19043" y="1939"/>
                  <a:pt x="19049" y="1951"/>
                </a:cubicBezTo>
                <a:cubicBezTo>
                  <a:pt x="19049" y="1957"/>
                  <a:pt x="19043" y="1957"/>
                  <a:pt x="19049" y="1963"/>
                </a:cubicBezTo>
                <a:cubicBezTo>
                  <a:pt x="19049" y="1968"/>
                  <a:pt x="19049" y="1968"/>
                  <a:pt x="19049" y="1975"/>
                </a:cubicBezTo>
                <a:cubicBezTo>
                  <a:pt x="19055" y="1986"/>
                  <a:pt x="19061" y="1986"/>
                  <a:pt x="19067" y="1998"/>
                </a:cubicBezTo>
                <a:cubicBezTo>
                  <a:pt x="19162" y="1998"/>
                  <a:pt x="19162" y="1998"/>
                  <a:pt x="19162" y="1998"/>
                </a:cubicBezTo>
                <a:cubicBezTo>
                  <a:pt x="19168" y="1998"/>
                  <a:pt x="19168" y="1998"/>
                  <a:pt x="19174" y="1998"/>
                </a:cubicBezTo>
                <a:cubicBezTo>
                  <a:pt x="19180" y="1998"/>
                  <a:pt x="19186" y="2004"/>
                  <a:pt x="19192" y="2004"/>
                </a:cubicBezTo>
                <a:cubicBezTo>
                  <a:pt x="19192" y="2010"/>
                  <a:pt x="19197" y="2010"/>
                  <a:pt x="19203" y="2016"/>
                </a:cubicBezTo>
                <a:cubicBezTo>
                  <a:pt x="19203" y="2028"/>
                  <a:pt x="19203" y="2034"/>
                  <a:pt x="19203" y="2046"/>
                </a:cubicBezTo>
                <a:cubicBezTo>
                  <a:pt x="19257" y="2046"/>
                  <a:pt x="19257" y="2046"/>
                  <a:pt x="19257" y="2046"/>
                </a:cubicBezTo>
                <a:cubicBezTo>
                  <a:pt x="19263" y="2046"/>
                  <a:pt x="19269" y="2052"/>
                  <a:pt x="19280" y="2057"/>
                </a:cubicBezTo>
                <a:cubicBezTo>
                  <a:pt x="19280" y="2063"/>
                  <a:pt x="19280" y="2069"/>
                  <a:pt x="19286" y="2069"/>
                </a:cubicBezTo>
                <a:cubicBezTo>
                  <a:pt x="19292" y="2075"/>
                  <a:pt x="19298" y="2081"/>
                  <a:pt x="19310" y="2087"/>
                </a:cubicBezTo>
                <a:cubicBezTo>
                  <a:pt x="19316" y="2087"/>
                  <a:pt x="19316" y="2087"/>
                  <a:pt x="19322" y="2093"/>
                </a:cubicBezTo>
                <a:cubicBezTo>
                  <a:pt x="19328" y="2093"/>
                  <a:pt x="19334" y="2099"/>
                  <a:pt x="19340" y="2099"/>
                </a:cubicBezTo>
                <a:cubicBezTo>
                  <a:pt x="19346" y="2099"/>
                  <a:pt x="19346" y="2099"/>
                  <a:pt x="19346" y="2099"/>
                </a:cubicBezTo>
                <a:cubicBezTo>
                  <a:pt x="19352" y="2099"/>
                  <a:pt x="19358" y="2093"/>
                  <a:pt x="19358" y="2093"/>
                </a:cubicBezTo>
                <a:cubicBezTo>
                  <a:pt x="19358" y="2087"/>
                  <a:pt x="19358" y="2081"/>
                  <a:pt x="19358" y="2081"/>
                </a:cubicBezTo>
                <a:cubicBezTo>
                  <a:pt x="19358" y="2069"/>
                  <a:pt x="19358" y="2063"/>
                  <a:pt x="19358" y="2057"/>
                </a:cubicBezTo>
                <a:cubicBezTo>
                  <a:pt x="19358" y="2052"/>
                  <a:pt x="19358" y="2052"/>
                  <a:pt x="19358" y="2046"/>
                </a:cubicBezTo>
                <a:cubicBezTo>
                  <a:pt x="19369" y="2046"/>
                  <a:pt x="19369" y="2046"/>
                  <a:pt x="19369" y="2046"/>
                </a:cubicBezTo>
                <a:cubicBezTo>
                  <a:pt x="19375" y="2046"/>
                  <a:pt x="19381" y="2046"/>
                  <a:pt x="19387" y="2040"/>
                </a:cubicBezTo>
                <a:cubicBezTo>
                  <a:pt x="19387" y="2028"/>
                  <a:pt x="19393" y="2022"/>
                  <a:pt x="19387" y="2010"/>
                </a:cubicBezTo>
                <a:cubicBezTo>
                  <a:pt x="19387" y="2004"/>
                  <a:pt x="19387" y="1998"/>
                  <a:pt x="19387" y="1998"/>
                </a:cubicBezTo>
                <a:cubicBezTo>
                  <a:pt x="19387" y="1992"/>
                  <a:pt x="19387" y="1986"/>
                  <a:pt x="19387" y="1986"/>
                </a:cubicBezTo>
                <a:cubicBezTo>
                  <a:pt x="19387" y="1980"/>
                  <a:pt x="19387" y="1975"/>
                  <a:pt x="19387" y="1975"/>
                </a:cubicBezTo>
                <a:cubicBezTo>
                  <a:pt x="19393" y="1968"/>
                  <a:pt x="19399" y="1968"/>
                  <a:pt x="19399" y="1968"/>
                </a:cubicBezTo>
                <a:cubicBezTo>
                  <a:pt x="19411" y="1975"/>
                  <a:pt x="19411" y="1980"/>
                  <a:pt x="19423" y="1986"/>
                </a:cubicBezTo>
                <a:cubicBezTo>
                  <a:pt x="19429" y="1986"/>
                  <a:pt x="19429" y="1992"/>
                  <a:pt x="19435" y="1992"/>
                </a:cubicBezTo>
                <a:cubicBezTo>
                  <a:pt x="19446" y="1992"/>
                  <a:pt x="19446" y="1992"/>
                  <a:pt x="19446" y="1992"/>
                </a:cubicBezTo>
                <a:cubicBezTo>
                  <a:pt x="19452" y="1992"/>
                  <a:pt x="19452" y="1992"/>
                  <a:pt x="19458" y="1992"/>
                </a:cubicBezTo>
                <a:cubicBezTo>
                  <a:pt x="19464" y="1992"/>
                  <a:pt x="19464" y="1992"/>
                  <a:pt x="19470" y="1986"/>
                </a:cubicBezTo>
                <a:cubicBezTo>
                  <a:pt x="19470" y="1986"/>
                  <a:pt x="19476" y="1980"/>
                  <a:pt x="19476" y="1975"/>
                </a:cubicBezTo>
                <a:cubicBezTo>
                  <a:pt x="19482" y="1975"/>
                  <a:pt x="19488" y="1968"/>
                  <a:pt x="19488" y="1968"/>
                </a:cubicBezTo>
                <a:cubicBezTo>
                  <a:pt x="19494" y="1963"/>
                  <a:pt x="19494" y="1957"/>
                  <a:pt x="19494" y="1957"/>
                </a:cubicBezTo>
                <a:cubicBezTo>
                  <a:pt x="19500" y="1957"/>
                  <a:pt x="19500" y="1957"/>
                  <a:pt x="19506" y="1957"/>
                </a:cubicBezTo>
                <a:cubicBezTo>
                  <a:pt x="19512" y="1957"/>
                  <a:pt x="19512" y="1951"/>
                  <a:pt x="19518" y="1951"/>
                </a:cubicBezTo>
                <a:cubicBezTo>
                  <a:pt x="19524" y="1945"/>
                  <a:pt x="19529" y="1945"/>
                  <a:pt x="19529" y="1945"/>
                </a:cubicBezTo>
                <a:cubicBezTo>
                  <a:pt x="19529" y="1939"/>
                  <a:pt x="19529" y="1933"/>
                  <a:pt x="19529" y="1933"/>
                </a:cubicBezTo>
                <a:cubicBezTo>
                  <a:pt x="19529" y="1921"/>
                  <a:pt x="19524" y="1915"/>
                  <a:pt x="19512" y="1915"/>
                </a:cubicBezTo>
                <a:cubicBezTo>
                  <a:pt x="19512" y="1909"/>
                  <a:pt x="19506" y="1909"/>
                  <a:pt x="19506" y="1909"/>
                </a:cubicBezTo>
                <a:cubicBezTo>
                  <a:pt x="19494" y="1903"/>
                  <a:pt x="19488" y="1909"/>
                  <a:pt x="19482" y="1903"/>
                </a:cubicBezTo>
                <a:cubicBezTo>
                  <a:pt x="19476" y="1903"/>
                  <a:pt x="19482" y="1897"/>
                  <a:pt x="19476" y="1891"/>
                </a:cubicBezTo>
                <a:cubicBezTo>
                  <a:pt x="19476" y="1891"/>
                  <a:pt x="19470" y="1886"/>
                  <a:pt x="19470" y="1880"/>
                </a:cubicBezTo>
                <a:cubicBezTo>
                  <a:pt x="19464" y="1880"/>
                  <a:pt x="19464" y="1880"/>
                  <a:pt x="19458" y="1874"/>
                </a:cubicBezTo>
                <a:cubicBezTo>
                  <a:pt x="19452" y="1868"/>
                  <a:pt x="19440" y="1868"/>
                  <a:pt x="19435" y="1868"/>
                </a:cubicBezTo>
                <a:cubicBezTo>
                  <a:pt x="19423" y="1868"/>
                  <a:pt x="19423" y="1868"/>
                  <a:pt x="19423" y="1868"/>
                </a:cubicBezTo>
                <a:cubicBezTo>
                  <a:pt x="19411" y="1868"/>
                  <a:pt x="19411" y="1874"/>
                  <a:pt x="19399" y="1874"/>
                </a:cubicBezTo>
                <a:cubicBezTo>
                  <a:pt x="19387" y="1874"/>
                  <a:pt x="19381" y="1868"/>
                  <a:pt x="19369" y="1868"/>
                </a:cubicBezTo>
                <a:cubicBezTo>
                  <a:pt x="19358" y="1868"/>
                  <a:pt x="19358" y="1868"/>
                  <a:pt x="19358" y="1868"/>
                </a:cubicBezTo>
                <a:cubicBezTo>
                  <a:pt x="19352" y="1868"/>
                  <a:pt x="19352" y="1868"/>
                  <a:pt x="19346" y="1868"/>
                </a:cubicBezTo>
                <a:cubicBezTo>
                  <a:pt x="19340" y="1868"/>
                  <a:pt x="19334" y="1862"/>
                  <a:pt x="19334" y="1862"/>
                </a:cubicBezTo>
                <a:cubicBezTo>
                  <a:pt x="19328" y="1856"/>
                  <a:pt x="19328" y="1850"/>
                  <a:pt x="19322" y="1850"/>
                </a:cubicBezTo>
                <a:cubicBezTo>
                  <a:pt x="19316" y="1850"/>
                  <a:pt x="19310" y="1850"/>
                  <a:pt x="19310" y="1850"/>
                </a:cubicBezTo>
                <a:cubicBezTo>
                  <a:pt x="19304" y="1850"/>
                  <a:pt x="19298" y="1850"/>
                  <a:pt x="19292" y="1850"/>
                </a:cubicBezTo>
                <a:cubicBezTo>
                  <a:pt x="19292" y="1850"/>
                  <a:pt x="19286" y="1856"/>
                  <a:pt x="19280" y="1856"/>
                </a:cubicBezTo>
                <a:cubicBezTo>
                  <a:pt x="19286" y="1862"/>
                  <a:pt x="19286" y="1868"/>
                  <a:pt x="19292" y="1868"/>
                </a:cubicBezTo>
                <a:cubicBezTo>
                  <a:pt x="19298" y="1868"/>
                  <a:pt x="19298" y="1868"/>
                  <a:pt x="19304" y="1868"/>
                </a:cubicBezTo>
                <a:cubicBezTo>
                  <a:pt x="19304" y="1868"/>
                  <a:pt x="19310" y="1874"/>
                  <a:pt x="19316" y="1874"/>
                </a:cubicBezTo>
                <a:cubicBezTo>
                  <a:pt x="19322" y="1880"/>
                  <a:pt x="19316" y="1886"/>
                  <a:pt x="19316" y="1891"/>
                </a:cubicBezTo>
                <a:cubicBezTo>
                  <a:pt x="19316" y="1897"/>
                  <a:pt x="19316" y="1897"/>
                  <a:pt x="19316" y="1897"/>
                </a:cubicBezTo>
                <a:cubicBezTo>
                  <a:pt x="19316" y="1897"/>
                  <a:pt x="19316" y="1903"/>
                  <a:pt x="19316" y="1909"/>
                </a:cubicBezTo>
                <a:cubicBezTo>
                  <a:pt x="19310" y="1915"/>
                  <a:pt x="19304" y="1915"/>
                  <a:pt x="19298" y="1915"/>
                </a:cubicBezTo>
                <a:cubicBezTo>
                  <a:pt x="19280" y="1915"/>
                  <a:pt x="19274" y="1909"/>
                  <a:pt x="19269" y="1897"/>
                </a:cubicBezTo>
                <a:cubicBezTo>
                  <a:pt x="19269" y="1891"/>
                  <a:pt x="19269" y="1891"/>
                  <a:pt x="19269" y="1886"/>
                </a:cubicBezTo>
                <a:cubicBezTo>
                  <a:pt x="19269" y="1814"/>
                  <a:pt x="19269" y="1814"/>
                  <a:pt x="19269" y="1814"/>
                </a:cubicBezTo>
                <a:cubicBezTo>
                  <a:pt x="19269" y="1809"/>
                  <a:pt x="19263" y="1809"/>
                  <a:pt x="19257" y="1802"/>
                </a:cubicBezTo>
                <a:cubicBezTo>
                  <a:pt x="19251" y="1802"/>
                  <a:pt x="19251" y="1802"/>
                  <a:pt x="19245" y="1802"/>
                </a:cubicBezTo>
                <a:cubicBezTo>
                  <a:pt x="19239" y="1797"/>
                  <a:pt x="19239" y="1797"/>
                  <a:pt x="19233" y="1797"/>
                </a:cubicBezTo>
                <a:cubicBezTo>
                  <a:pt x="19221" y="1797"/>
                  <a:pt x="19221" y="1797"/>
                  <a:pt x="19221" y="1797"/>
                </a:cubicBezTo>
                <a:cubicBezTo>
                  <a:pt x="19215" y="1797"/>
                  <a:pt x="19215" y="1791"/>
                  <a:pt x="19209" y="1791"/>
                </a:cubicBezTo>
                <a:cubicBezTo>
                  <a:pt x="19197" y="1791"/>
                  <a:pt x="19192" y="1791"/>
                  <a:pt x="19186" y="1791"/>
                </a:cubicBezTo>
                <a:cubicBezTo>
                  <a:pt x="19180" y="1785"/>
                  <a:pt x="19180" y="1779"/>
                  <a:pt x="19174" y="1779"/>
                </a:cubicBezTo>
                <a:cubicBezTo>
                  <a:pt x="19168" y="1773"/>
                  <a:pt x="19162" y="1773"/>
                  <a:pt x="19162" y="1773"/>
                </a:cubicBezTo>
                <a:cubicBezTo>
                  <a:pt x="19156" y="1773"/>
                  <a:pt x="19150" y="1767"/>
                  <a:pt x="19144" y="1767"/>
                </a:cubicBezTo>
                <a:cubicBezTo>
                  <a:pt x="19138" y="1767"/>
                  <a:pt x="19132" y="1761"/>
                  <a:pt x="19126" y="1761"/>
                </a:cubicBezTo>
                <a:cubicBezTo>
                  <a:pt x="19120" y="1755"/>
                  <a:pt x="19114" y="1755"/>
                  <a:pt x="19114" y="1749"/>
                </a:cubicBezTo>
                <a:cubicBezTo>
                  <a:pt x="19108" y="1743"/>
                  <a:pt x="19103" y="1743"/>
                  <a:pt x="19103" y="1737"/>
                </a:cubicBezTo>
                <a:cubicBezTo>
                  <a:pt x="19097" y="1731"/>
                  <a:pt x="19103" y="1725"/>
                  <a:pt x="19097" y="1725"/>
                </a:cubicBezTo>
                <a:cubicBezTo>
                  <a:pt x="19097" y="1725"/>
                  <a:pt x="19091" y="1725"/>
                  <a:pt x="19085" y="1725"/>
                </a:cubicBezTo>
                <a:cubicBezTo>
                  <a:pt x="19079" y="1720"/>
                  <a:pt x="19079" y="1720"/>
                  <a:pt x="19073" y="1720"/>
                </a:cubicBezTo>
                <a:cubicBezTo>
                  <a:pt x="19061" y="1720"/>
                  <a:pt x="19055" y="1720"/>
                  <a:pt x="19049" y="1720"/>
                </a:cubicBezTo>
                <a:cubicBezTo>
                  <a:pt x="19043" y="1720"/>
                  <a:pt x="19037" y="1714"/>
                  <a:pt x="19037" y="1714"/>
                </a:cubicBezTo>
                <a:cubicBezTo>
                  <a:pt x="19025" y="1714"/>
                  <a:pt x="19020" y="1714"/>
                  <a:pt x="19008" y="1714"/>
                </a:cubicBezTo>
                <a:cubicBezTo>
                  <a:pt x="19008" y="1702"/>
                  <a:pt x="19014" y="1690"/>
                  <a:pt x="19002" y="1684"/>
                </a:cubicBezTo>
                <a:cubicBezTo>
                  <a:pt x="18996" y="1672"/>
                  <a:pt x="18984" y="1666"/>
                  <a:pt x="18972" y="1660"/>
                </a:cubicBezTo>
                <a:cubicBezTo>
                  <a:pt x="18960" y="1654"/>
                  <a:pt x="18960" y="1648"/>
                  <a:pt x="18954" y="1648"/>
                </a:cubicBezTo>
                <a:cubicBezTo>
                  <a:pt x="18948" y="1642"/>
                  <a:pt x="18942" y="1642"/>
                  <a:pt x="18931" y="1642"/>
                </a:cubicBezTo>
                <a:cubicBezTo>
                  <a:pt x="18925" y="1636"/>
                  <a:pt x="18919" y="1642"/>
                  <a:pt x="18907" y="1642"/>
                </a:cubicBezTo>
                <a:cubicBezTo>
                  <a:pt x="18901" y="1642"/>
                  <a:pt x="18901" y="1636"/>
                  <a:pt x="18895" y="1636"/>
                </a:cubicBezTo>
                <a:cubicBezTo>
                  <a:pt x="18889" y="1631"/>
                  <a:pt x="18883" y="1631"/>
                  <a:pt x="18883" y="1631"/>
                </a:cubicBezTo>
                <a:cubicBezTo>
                  <a:pt x="18877" y="1625"/>
                  <a:pt x="18877" y="1619"/>
                  <a:pt x="18871" y="1619"/>
                </a:cubicBezTo>
                <a:cubicBezTo>
                  <a:pt x="18865" y="1619"/>
                  <a:pt x="18859" y="1619"/>
                  <a:pt x="18859" y="1619"/>
                </a:cubicBezTo>
                <a:cubicBezTo>
                  <a:pt x="18853" y="1613"/>
                  <a:pt x="18853" y="1613"/>
                  <a:pt x="18848" y="1613"/>
                </a:cubicBezTo>
                <a:cubicBezTo>
                  <a:pt x="18836" y="1613"/>
                  <a:pt x="18836" y="1613"/>
                  <a:pt x="18836" y="1613"/>
                </a:cubicBezTo>
                <a:cubicBezTo>
                  <a:pt x="18824" y="1613"/>
                  <a:pt x="18824" y="1613"/>
                  <a:pt x="18824" y="1613"/>
                </a:cubicBezTo>
                <a:cubicBezTo>
                  <a:pt x="18818" y="1613"/>
                  <a:pt x="18818" y="1607"/>
                  <a:pt x="18812" y="1607"/>
                </a:cubicBezTo>
                <a:cubicBezTo>
                  <a:pt x="18806" y="1607"/>
                  <a:pt x="18800" y="1601"/>
                  <a:pt x="18800" y="1601"/>
                </a:cubicBezTo>
                <a:cubicBezTo>
                  <a:pt x="18788" y="1595"/>
                  <a:pt x="18776" y="1595"/>
                  <a:pt x="18770" y="1589"/>
                </a:cubicBezTo>
                <a:cubicBezTo>
                  <a:pt x="18765" y="1589"/>
                  <a:pt x="18765" y="1583"/>
                  <a:pt x="18759" y="1577"/>
                </a:cubicBezTo>
                <a:cubicBezTo>
                  <a:pt x="18747" y="1577"/>
                  <a:pt x="18735" y="1577"/>
                  <a:pt x="18723" y="1577"/>
                </a:cubicBezTo>
                <a:cubicBezTo>
                  <a:pt x="18705" y="1577"/>
                  <a:pt x="18705" y="1577"/>
                  <a:pt x="18705" y="1577"/>
                </a:cubicBezTo>
                <a:cubicBezTo>
                  <a:pt x="18699" y="1577"/>
                  <a:pt x="18699" y="1583"/>
                  <a:pt x="18693" y="1583"/>
                </a:cubicBezTo>
                <a:cubicBezTo>
                  <a:pt x="18687" y="1589"/>
                  <a:pt x="18687" y="1595"/>
                  <a:pt x="18682" y="1595"/>
                </a:cubicBezTo>
                <a:cubicBezTo>
                  <a:pt x="18676" y="1601"/>
                  <a:pt x="18670" y="1601"/>
                  <a:pt x="18664" y="1601"/>
                </a:cubicBezTo>
                <a:cubicBezTo>
                  <a:pt x="18652" y="1601"/>
                  <a:pt x="18646" y="1595"/>
                  <a:pt x="18634" y="1595"/>
                </a:cubicBezTo>
                <a:cubicBezTo>
                  <a:pt x="18622" y="1595"/>
                  <a:pt x="18622" y="1595"/>
                  <a:pt x="18622" y="1595"/>
                </a:cubicBezTo>
                <a:cubicBezTo>
                  <a:pt x="18616" y="1595"/>
                  <a:pt x="18610" y="1595"/>
                  <a:pt x="18604" y="1589"/>
                </a:cubicBezTo>
                <a:cubicBezTo>
                  <a:pt x="18599" y="1589"/>
                  <a:pt x="18599" y="1583"/>
                  <a:pt x="18593" y="1577"/>
                </a:cubicBezTo>
                <a:cubicBezTo>
                  <a:pt x="18593" y="1577"/>
                  <a:pt x="18587" y="1583"/>
                  <a:pt x="18587" y="1577"/>
                </a:cubicBezTo>
                <a:cubicBezTo>
                  <a:pt x="18575" y="1577"/>
                  <a:pt x="18569" y="1577"/>
                  <a:pt x="18557" y="1571"/>
                </a:cubicBezTo>
                <a:cubicBezTo>
                  <a:pt x="18551" y="1565"/>
                  <a:pt x="18545" y="1559"/>
                  <a:pt x="18533" y="1559"/>
                </a:cubicBezTo>
                <a:cubicBezTo>
                  <a:pt x="18533" y="1554"/>
                  <a:pt x="18527" y="1554"/>
                  <a:pt x="18522" y="1554"/>
                </a:cubicBezTo>
                <a:cubicBezTo>
                  <a:pt x="18515" y="1554"/>
                  <a:pt x="18515" y="1554"/>
                  <a:pt x="18510" y="1554"/>
                </a:cubicBezTo>
                <a:cubicBezTo>
                  <a:pt x="18498" y="1554"/>
                  <a:pt x="18498" y="1554"/>
                  <a:pt x="18492" y="1554"/>
                </a:cubicBezTo>
                <a:cubicBezTo>
                  <a:pt x="18486" y="1554"/>
                  <a:pt x="18480" y="1559"/>
                  <a:pt x="18480" y="1559"/>
                </a:cubicBezTo>
                <a:cubicBezTo>
                  <a:pt x="18474" y="1565"/>
                  <a:pt x="18468" y="1565"/>
                  <a:pt x="18468" y="1571"/>
                </a:cubicBezTo>
                <a:cubicBezTo>
                  <a:pt x="18468" y="1571"/>
                  <a:pt x="18474" y="1577"/>
                  <a:pt x="18468" y="1577"/>
                </a:cubicBezTo>
                <a:cubicBezTo>
                  <a:pt x="18468" y="1583"/>
                  <a:pt x="18462" y="1589"/>
                  <a:pt x="18462" y="1589"/>
                </a:cubicBezTo>
                <a:cubicBezTo>
                  <a:pt x="18462" y="1595"/>
                  <a:pt x="18456" y="1601"/>
                  <a:pt x="18456" y="1601"/>
                </a:cubicBezTo>
                <a:cubicBezTo>
                  <a:pt x="18450" y="1607"/>
                  <a:pt x="18450" y="1607"/>
                  <a:pt x="18444" y="1613"/>
                </a:cubicBezTo>
                <a:cubicBezTo>
                  <a:pt x="18450" y="1613"/>
                  <a:pt x="18450" y="1613"/>
                  <a:pt x="18456" y="1619"/>
                </a:cubicBezTo>
                <a:cubicBezTo>
                  <a:pt x="18462" y="1619"/>
                  <a:pt x="18462" y="1625"/>
                  <a:pt x="18468" y="1625"/>
                </a:cubicBezTo>
                <a:cubicBezTo>
                  <a:pt x="18468" y="1631"/>
                  <a:pt x="18474" y="1631"/>
                  <a:pt x="18480" y="1631"/>
                </a:cubicBezTo>
                <a:cubicBezTo>
                  <a:pt x="18486" y="1636"/>
                  <a:pt x="18486" y="1648"/>
                  <a:pt x="18486" y="1654"/>
                </a:cubicBezTo>
                <a:cubicBezTo>
                  <a:pt x="18486" y="1660"/>
                  <a:pt x="18486" y="1660"/>
                  <a:pt x="18486" y="1666"/>
                </a:cubicBezTo>
                <a:cubicBezTo>
                  <a:pt x="18480" y="1672"/>
                  <a:pt x="18474" y="1672"/>
                  <a:pt x="18474" y="1678"/>
                </a:cubicBezTo>
                <a:cubicBezTo>
                  <a:pt x="18468" y="1678"/>
                  <a:pt x="18468" y="1684"/>
                  <a:pt x="18468" y="1690"/>
                </a:cubicBezTo>
                <a:cubicBezTo>
                  <a:pt x="18462" y="1690"/>
                  <a:pt x="18462" y="1696"/>
                  <a:pt x="18456" y="1696"/>
                </a:cubicBezTo>
                <a:cubicBezTo>
                  <a:pt x="18409" y="1696"/>
                  <a:pt x="18409" y="1696"/>
                  <a:pt x="18409" y="1696"/>
                </a:cubicBezTo>
                <a:cubicBezTo>
                  <a:pt x="18409" y="1654"/>
                  <a:pt x="18409" y="1654"/>
                  <a:pt x="18409" y="1654"/>
                </a:cubicBezTo>
                <a:cubicBezTo>
                  <a:pt x="18349" y="1654"/>
                  <a:pt x="18349" y="1654"/>
                  <a:pt x="18349" y="1654"/>
                </a:cubicBezTo>
                <a:cubicBezTo>
                  <a:pt x="18349" y="1613"/>
                  <a:pt x="18349" y="1613"/>
                  <a:pt x="18349" y="1613"/>
                </a:cubicBezTo>
                <a:cubicBezTo>
                  <a:pt x="18356" y="1613"/>
                  <a:pt x="18356" y="1613"/>
                  <a:pt x="18356" y="1613"/>
                </a:cubicBezTo>
                <a:cubicBezTo>
                  <a:pt x="18373" y="1613"/>
                  <a:pt x="18379" y="1613"/>
                  <a:pt x="18391" y="1613"/>
                </a:cubicBezTo>
                <a:cubicBezTo>
                  <a:pt x="18403" y="1607"/>
                  <a:pt x="18409" y="1601"/>
                  <a:pt x="18415" y="1595"/>
                </a:cubicBezTo>
                <a:cubicBezTo>
                  <a:pt x="18415" y="1583"/>
                  <a:pt x="18415" y="1583"/>
                  <a:pt x="18415" y="1583"/>
                </a:cubicBezTo>
                <a:cubicBezTo>
                  <a:pt x="18409" y="1583"/>
                  <a:pt x="18403" y="1583"/>
                  <a:pt x="18403" y="1583"/>
                </a:cubicBezTo>
                <a:cubicBezTo>
                  <a:pt x="18397" y="1583"/>
                  <a:pt x="18397" y="1577"/>
                  <a:pt x="18391" y="1577"/>
                </a:cubicBezTo>
                <a:cubicBezTo>
                  <a:pt x="18314" y="1577"/>
                  <a:pt x="18314" y="1577"/>
                  <a:pt x="18314" y="1577"/>
                </a:cubicBezTo>
                <a:cubicBezTo>
                  <a:pt x="18314" y="1589"/>
                  <a:pt x="18314" y="1595"/>
                  <a:pt x="18314" y="1601"/>
                </a:cubicBezTo>
                <a:cubicBezTo>
                  <a:pt x="18314" y="1607"/>
                  <a:pt x="18314" y="1613"/>
                  <a:pt x="18314" y="1613"/>
                </a:cubicBezTo>
                <a:cubicBezTo>
                  <a:pt x="18314" y="1619"/>
                  <a:pt x="18308" y="1625"/>
                  <a:pt x="18308" y="1625"/>
                </a:cubicBezTo>
                <a:cubicBezTo>
                  <a:pt x="18302" y="1631"/>
                  <a:pt x="18296" y="1625"/>
                  <a:pt x="18296" y="1631"/>
                </a:cubicBezTo>
                <a:cubicBezTo>
                  <a:pt x="18290" y="1631"/>
                  <a:pt x="18284" y="1636"/>
                  <a:pt x="18278" y="1636"/>
                </a:cubicBezTo>
                <a:cubicBezTo>
                  <a:pt x="18272" y="1636"/>
                  <a:pt x="18272" y="1636"/>
                  <a:pt x="18272" y="1636"/>
                </a:cubicBezTo>
                <a:cubicBezTo>
                  <a:pt x="18267" y="1631"/>
                  <a:pt x="18260" y="1631"/>
                  <a:pt x="18260" y="1625"/>
                </a:cubicBezTo>
                <a:cubicBezTo>
                  <a:pt x="18249" y="1625"/>
                  <a:pt x="18243" y="1619"/>
                  <a:pt x="18237" y="1619"/>
                </a:cubicBezTo>
                <a:cubicBezTo>
                  <a:pt x="18213" y="1613"/>
                  <a:pt x="18195" y="1619"/>
                  <a:pt x="18172" y="1619"/>
                </a:cubicBezTo>
                <a:cubicBezTo>
                  <a:pt x="18124" y="1619"/>
                  <a:pt x="18124" y="1619"/>
                  <a:pt x="18124" y="1619"/>
                </a:cubicBezTo>
                <a:cubicBezTo>
                  <a:pt x="18118" y="1619"/>
                  <a:pt x="18112" y="1619"/>
                  <a:pt x="18106" y="1619"/>
                </a:cubicBezTo>
                <a:cubicBezTo>
                  <a:pt x="18095" y="1619"/>
                  <a:pt x="18089" y="1631"/>
                  <a:pt x="18077" y="1631"/>
                </a:cubicBezTo>
                <a:cubicBezTo>
                  <a:pt x="18071" y="1631"/>
                  <a:pt x="18071" y="1631"/>
                  <a:pt x="18059" y="1631"/>
                </a:cubicBezTo>
                <a:cubicBezTo>
                  <a:pt x="18053" y="1631"/>
                  <a:pt x="18053" y="1631"/>
                  <a:pt x="18047" y="1631"/>
                </a:cubicBezTo>
                <a:cubicBezTo>
                  <a:pt x="18041" y="1631"/>
                  <a:pt x="18035" y="1631"/>
                  <a:pt x="18029" y="1625"/>
                </a:cubicBezTo>
                <a:cubicBezTo>
                  <a:pt x="18024" y="1619"/>
                  <a:pt x="18024" y="1613"/>
                  <a:pt x="18017" y="1613"/>
                </a:cubicBezTo>
                <a:cubicBezTo>
                  <a:pt x="18017" y="1607"/>
                  <a:pt x="18012" y="1607"/>
                  <a:pt x="18006" y="1607"/>
                </a:cubicBezTo>
                <a:cubicBezTo>
                  <a:pt x="17982" y="1607"/>
                  <a:pt x="17982" y="1607"/>
                  <a:pt x="17982" y="1607"/>
                </a:cubicBezTo>
                <a:cubicBezTo>
                  <a:pt x="17982" y="1613"/>
                  <a:pt x="17982" y="1619"/>
                  <a:pt x="17982" y="1625"/>
                </a:cubicBezTo>
                <a:cubicBezTo>
                  <a:pt x="17982" y="1631"/>
                  <a:pt x="17982" y="1631"/>
                  <a:pt x="17982" y="1636"/>
                </a:cubicBezTo>
                <a:cubicBezTo>
                  <a:pt x="17982" y="1672"/>
                  <a:pt x="17982" y="1672"/>
                  <a:pt x="17982" y="1672"/>
                </a:cubicBezTo>
                <a:cubicBezTo>
                  <a:pt x="17970" y="1678"/>
                  <a:pt x="17970" y="1678"/>
                  <a:pt x="17970" y="1678"/>
                </a:cubicBezTo>
                <a:cubicBezTo>
                  <a:pt x="17958" y="1672"/>
                  <a:pt x="17958" y="1672"/>
                  <a:pt x="17958" y="1672"/>
                </a:cubicBezTo>
                <a:cubicBezTo>
                  <a:pt x="17958" y="1648"/>
                  <a:pt x="17958" y="1648"/>
                  <a:pt x="17958" y="1648"/>
                </a:cubicBezTo>
                <a:cubicBezTo>
                  <a:pt x="17958" y="1642"/>
                  <a:pt x="17958" y="1631"/>
                  <a:pt x="17952" y="1625"/>
                </a:cubicBezTo>
                <a:cubicBezTo>
                  <a:pt x="17952" y="1619"/>
                  <a:pt x="17946" y="1619"/>
                  <a:pt x="17940" y="1619"/>
                </a:cubicBezTo>
                <a:cubicBezTo>
                  <a:pt x="17940" y="1613"/>
                  <a:pt x="17935" y="1613"/>
                  <a:pt x="17929" y="1613"/>
                </a:cubicBezTo>
                <a:cubicBezTo>
                  <a:pt x="17929" y="1613"/>
                  <a:pt x="17923" y="1607"/>
                  <a:pt x="17917" y="1607"/>
                </a:cubicBezTo>
                <a:cubicBezTo>
                  <a:pt x="17917" y="1607"/>
                  <a:pt x="17911" y="1607"/>
                  <a:pt x="17905" y="1601"/>
                </a:cubicBezTo>
                <a:cubicBezTo>
                  <a:pt x="17905" y="1601"/>
                  <a:pt x="17899" y="1595"/>
                  <a:pt x="17893" y="1589"/>
                </a:cubicBezTo>
                <a:cubicBezTo>
                  <a:pt x="17893" y="1583"/>
                  <a:pt x="17887" y="1577"/>
                  <a:pt x="17887" y="1571"/>
                </a:cubicBezTo>
                <a:cubicBezTo>
                  <a:pt x="17887" y="1559"/>
                  <a:pt x="17893" y="1554"/>
                  <a:pt x="17893" y="1542"/>
                </a:cubicBezTo>
                <a:cubicBezTo>
                  <a:pt x="17893" y="1542"/>
                  <a:pt x="17899" y="1536"/>
                  <a:pt x="17899" y="1530"/>
                </a:cubicBezTo>
                <a:cubicBezTo>
                  <a:pt x="17899" y="1524"/>
                  <a:pt x="17893" y="1524"/>
                  <a:pt x="17893" y="1518"/>
                </a:cubicBezTo>
                <a:cubicBezTo>
                  <a:pt x="17893" y="1512"/>
                  <a:pt x="17887" y="1512"/>
                  <a:pt x="17887" y="1506"/>
                </a:cubicBezTo>
                <a:cubicBezTo>
                  <a:pt x="17881" y="1506"/>
                  <a:pt x="17881" y="1500"/>
                  <a:pt x="17881" y="1494"/>
                </a:cubicBezTo>
                <a:cubicBezTo>
                  <a:pt x="17875" y="1494"/>
                  <a:pt x="17869" y="1494"/>
                  <a:pt x="17869" y="1494"/>
                </a:cubicBezTo>
                <a:cubicBezTo>
                  <a:pt x="17863" y="1488"/>
                  <a:pt x="17858" y="1488"/>
                  <a:pt x="17858" y="1488"/>
                </a:cubicBezTo>
                <a:cubicBezTo>
                  <a:pt x="17851" y="1482"/>
                  <a:pt x="17858" y="1476"/>
                  <a:pt x="17851" y="1476"/>
                </a:cubicBezTo>
                <a:cubicBezTo>
                  <a:pt x="17851" y="1470"/>
                  <a:pt x="17846" y="1470"/>
                  <a:pt x="17840" y="1470"/>
                </a:cubicBezTo>
                <a:cubicBezTo>
                  <a:pt x="17840" y="1470"/>
                  <a:pt x="17834" y="1470"/>
                  <a:pt x="17828" y="1470"/>
                </a:cubicBezTo>
                <a:cubicBezTo>
                  <a:pt x="17828" y="1470"/>
                  <a:pt x="17822" y="1465"/>
                  <a:pt x="17816" y="1465"/>
                </a:cubicBezTo>
                <a:cubicBezTo>
                  <a:pt x="17816" y="1465"/>
                  <a:pt x="17810" y="1465"/>
                  <a:pt x="17804" y="1465"/>
                </a:cubicBezTo>
                <a:cubicBezTo>
                  <a:pt x="17798" y="1465"/>
                  <a:pt x="17798" y="1459"/>
                  <a:pt x="17792" y="1459"/>
                </a:cubicBezTo>
                <a:cubicBezTo>
                  <a:pt x="17786" y="1459"/>
                  <a:pt x="17780" y="1459"/>
                  <a:pt x="17769" y="1459"/>
                </a:cubicBezTo>
                <a:cubicBezTo>
                  <a:pt x="17763" y="1459"/>
                  <a:pt x="17757" y="1459"/>
                  <a:pt x="17745" y="1459"/>
                </a:cubicBezTo>
                <a:cubicBezTo>
                  <a:pt x="17739" y="1459"/>
                  <a:pt x="17739" y="1459"/>
                  <a:pt x="17733" y="1459"/>
                </a:cubicBezTo>
                <a:cubicBezTo>
                  <a:pt x="17727" y="1459"/>
                  <a:pt x="17727" y="1459"/>
                  <a:pt x="17721" y="1465"/>
                </a:cubicBezTo>
                <a:cubicBezTo>
                  <a:pt x="17715" y="1465"/>
                  <a:pt x="17715" y="1465"/>
                  <a:pt x="17709" y="1470"/>
                </a:cubicBezTo>
                <a:cubicBezTo>
                  <a:pt x="17703" y="1470"/>
                  <a:pt x="17709" y="1476"/>
                  <a:pt x="17703" y="1482"/>
                </a:cubicBezTo>
                <a:cubicBezTo>
                  <a:pt x="17697" y="1482"/>
                  <a:pt x="17691" y="1482"/>
                  <a:pt x="17685" y="1482"/>
                </a:cubicBezTo>
                <a:cubicBezTo>
                  <a:pt x="17685" y="1482"/>
                  <a:pt x="17680" y="1488"/>
                  <a:pt x="17674" y="1488"/>
                </a:cubicBezTo>
                <a:cubicBezTo>
                  <a:pt x="17650" y="1488"/>
                  <a:pt x="17650" y="1488"/>
                  <a:pt x="17650" y="1488"/>
                </a:cubicBezTo>
                <a:cubicBezTo>
                  <a:pt x="17644" y="1488"/>
                  <a:pt x="17638" y="1488"/>
                  <a:pt x="17638" y="1488"/>
                </a:cubicBezTo>
                <a:cubicBezTo>
                  <a:pt x="17620" y="1488"/>
                  <a:pt x="17614" y="1488"/>
                  <a:pt x="17597" y="1488"/>
                </a:cubicBezTo>
                <a:cubicBezTo>
                  <a:pt x="17585" y="1488"/>
                  <a:pt x="17579" y="1488"/>
                  <a:pt x="17573" y="1494"/>
                </a:cubicBezTo>
                <a:cubicBezTo>
                  <a:pt x="17567" y="1494"/>
                  <a:pt x="17567" y="1500"/>
                  <a:pt x="17561" y="1500"/>
                </a:cubicBezTo>
                <a:cubicBezTo>
                  <a:pt x="17549" y="1500"/>
                  <a:pt x="17549" y="1500"/>
                  <a:pt x="17549" y="1500"/>
                </a:cubicBezTo>
                <a:cubicBezTo>
                  <a:pt x="17543" y="1500"/>
                  <a:pt x="17537" y="1500"/>
                  <a:pt x="17537" y="1500"/>
                </a:cubicBezTo>
                <a:cubicBezTo>
                  <a:pt x="17531" y="1500"/>
                  <a:pt x="17531" y="1494"/>
                  <a:pt x="17525" y="1494"/>
                </a:cubicBezTo>
                <a:cubicBezTo>
                  <a:pt x="17519" y="1494"/>
                  <a:pt x="17519" y="1494"/>
                  <a:pt x="17514" y="1494"/>
                </a:cubicBezTo>
                <a:cubicBezTo>
                  <a:pt x="17508" y="1488"/>
                  <a:pt x="17508" y="1482"/>
                  <a:pt x="17502" y="1482"/>
                </a:cubicBezTo>
                <a:cubicBezTo>
                  <a:pt x="17496" y="1476"/>
                  <a:pt x="17496" y="1470"/>
                  <a:pt x="17490" y="1470"/>
                </a:cubicBezTo>
                <a:cubicBezTo>
                  <a:pt x="17484" y="1470"/>
                  <a:pt x="17478" y="1470"/>
                  <a:pt x="17478" y="1470"/>
                </a:cubicBezTo>
                <a:cubicBezTo>
                  <a:pt x="17448" y="1470"/>
                  <a:pt x="17448" y="1470"/>
                  <a:pt x="17448" y="1470"/>
                </a:cubicBezTo>
                <a:cubicBezTo>
                  <a:pt x="17442" y="1470"/>
                  <a:pt x="17442" y="1465"/>
                  <a:pt x="17436" y="1465"/>
                </a:cubicBezTo>
                <a:cubicBezTo>
                  <a:pt x="17431" y="1465"/>
                  <a:pt x="17425" y="1465"/>
                  <a:pt x="17419" y="1465"/>
                </a:cubicBezTo>
                <a:cubicBezTo>
                  <a:pt x="17413" y="1465"/>
                  <a:pt x="17407" y="1459"/>
                  <a:pt x="17401" y="1459"/>
                </a:cubicBezTo>
                <a:cubicBezTo>
                  <a:pt x="17395" y="1459"/>
                  <a:pt x="17395" y="1453"/>
                  <a:pt x="17389" y="1453"/>
                </a:cubicBezTo>
                <a:cubicBezTo>
                  <a:pt x="17401" y="1441"/>
                  <a:pt x="17401" y="1441"/>
                  <a:pt x="17401" y="1441"/>
                </a:cubicBezTo>
                <a:cubicBezTo>
                  <a:pt x="17389" y="1435"/>
                  <a:pt x="17383" y="1435"/>
                  <a:pt x="17377" y="1429"/>
                </a:cubicBezTo>
                <a:cubicBezTo>
                  <a:pt x="17371" y="1423"/>
                  <a:pt x="17371" y="1423"/>
                  <a:pt x="17365" y="1417"/>
                </a:cubicBezTo>
                <a:cubicBezTo>
                  <a:pt x="17359" y="1417"/>
                  <a:pt x="17365" y="1411"/>
                  <a:pt x="17359" y="1411"/>
                </a:cubicBezTo>
                <a:cubicBezTo>
                  <a:pt x="17353" y="1405"/>
                  <a:pt x="17348" y="1405"/>
                  <a:pt x="17336" y="1405"/>
                </a:cubicBezTo>
                <a:cubicBezTo>
                  <a:pt x="17312" y="1405"/>
                  <a:pt x="17312" y="1405"/>
                  <a:pt x="17312" y="1405"/>
                </a:cubicBezTo>
                <a:cubicBezTo>
                  <a:pt x="17306" y="1393"/>
                  <a:pt x="17306" y="1393"/>
                  <a:pt x="17306" y="1393"/>
                </a:cubicBezTo>
                <a:cubicBezTo>
                  <a:pt x="17312" y="1393"/>
                  <a:pt x="17312" y="1387"/>
                  <a:pt x="17318" y="1382"/>
                </a:cubicBezTo>
                <a:cubicBezTo>
                  <a:pt x="17324" y="1376"/>
                  <a:pt x="17330" y="1376"/>
                  <a:pt x="17342" y="1370"/>
                </a:cubicBezTo>
                <a:cubicBezTo>
                  <a:pt x="17336" y="1358"/>
                  <a:pt x="17336" y="1358"/>
                  <a:pt x="17336" y="1358"/>
                </a:cubicBezTo>
                <a:cubicBezTo>
                  <a:pt x="17330" y="1358"/>
                  <a:pt x="17324" y="1358"/>
                  <a:pt x="17324" y="1358"/>
                </a:cubicBezTo>
                <a:cubicBezTo>
                  <a:pt x="17318" y="1358"/>
                  <a:pt x="17312" y="1352"/>
                  <a:pt x="17306" y="1352"/>
                </a:cubicBezTo>
                <a:cubicBezTo>
                  <a:pt x="17164" y="1352"/>
                  <a:pt x="17164" y="1352"/>
                  <a:pt x="17164" y="1352"/>
                </a:cubicBezTo>
                <a:cubicBezTo>
                  <a:pt x="17164" y="1364"/>
                  <a:pt x="17164" y="1364"/>
                  <a:pt x="17164" y="1376"/>
                </a:cubicBezTo>
                <a:cubicBezTo>
                  <a:pt x="17164" y="1382"/>
                  <a:pt x="17158" y="1382"/>
                  <a:pt x="17152" y="1387"/>
                </a:cubicBezTo>
                <a:cubicBezTo>
                  <a:pt x="17146" y="1393"/>
                  <a:pt x="17146" y="1399"/>
                  <a:pt x="17134" y="1405"/>
                </a:cubicBezTo>
                <a:cubicBezTo>
                  <a:pt x="17128" y="1405"/>
                  <a:pt x="17128" y="1405"/>
                  <a:pt x="17122" y="1405"/>
                </a:cubicBezTo>
                <a:cubicBezTo>
                  <a:pt x="17110" y="1405"/>
                  <a:pt x="17110" y="1405"/>
                  <a:pt x="17110" y="1405"/>
                </a:cubicBezTo>
                <a:cubicBezTo>
                  <a:pt x="17104" y="1405"/>
                  <a:pt x="17104" y="1399"/>
                  <a:pt x="17099" y="1399"/>
                </a:cubicBezTo>
                <a:cubicBezTo>
                  <a:pt x="17104" y="1393"/>
                  <a:pt x="17104" y="1387"/>
                  <a:pt x="17104" y="1387"/>
                </a:cubicBezTo>
                <a:cubicBezTo>
                  <a:pt x="17104" y="1382"/>
                  <a:pt x="17110" y="1376"/>
                  <a:pt x="17110" y="1370"/>
                </a:cubicBezTo>
                <a:cubicBezTo>
                  <a:pt x="17110" y="1370"/>
                  <a:pt x="17110" y="1364"/>
                  <a:pt x="17110" y="1358"/>
                </a:cubicBezTo>
                <a:cubicBezTo>
                  <a:pt x="17110" y="1358"/>
                  <a:pt x="17116" y="1352"/>
                  <a:pt x="17122" y="1346"/>
                </a:cubicBezTo>
                <a:lnTo>
                  <a:pt x="17128" y="1346"/>
                </a:lnTo>
                <a:cubicBezTo>
                  <a:pt x="17134" y="1346"/>
                  <a:pt x="17128" y="1340"/>
                  <a:pt x="17128" y="1334"/>
                </a:cubicBezTo>
                <a:cubicBezTo>
                  <a:pt x="17122" y="1334"/>
                  <a:pt x="17116" y="1334"/>
                  <a:pt x="17110" y="1334"/>
                </a:cubicBezTo>
                <a:cubicBezTo>
                  <a:pt x="17104" y="1334"/>
                  <a:pt x="17099" y="1328"/>
                  <a:pt x="17093" y="1328"/>
                </a:cubicBezTo>
                <a:cubicBezTo>
                  <a:pt x="17087" y="1328"/>
                  <a:pt x="17087" y="1322"/>
                  <a:pt x="17081" y="1322"/>
                </a:cubicBezTo>
                <a:cubicBezTo>
                  <a:pt x="17075" y="1322"/>
                  <a:pt x="17075" y="1322"/>
                  <a:pt x="17069" y="1322"/>
                </a:cubicBezTo>
                <a:cubicBezTo>
                  <a:pt x="17057" y="1316"/>
                  <a:pt x="17057" y="1310"/>
                  <a:pt x="17045" y="1310"/>
                </a:cubicBezTo>
                <a:cubicBezTo>
                  <a:pt x="17039" y="1310"/>
                  <a:pt x="17039" y="1310"/>
                  <a:pt x="17033" y="1310"/>
                </a:cubicBezTo>
                <a:cubicBezTo>
                  <a:pt x="17027" y="1310"/>
                  <a:pt x="17027" y="1310"/>
                  <a:pt x="17021" y="1310"/>
                </a:cubicBezTo>
                <a:cubicBezTo>
                  <a:pt x="17010" y="1310"/>
                  <a:pt x="17004" y="1310"/>
                  <a:pt x="16992" y="1310"/>
                </a:cubicBezTo>
                <a:cubicBezTo>
                  <a:pt x="16986" y="1310"/>
                  <a:pt x="16980" y="1310"/>
                  <a:pt x="16968" y="1310"/>
                </a:cubicBezTo>
                <a:cubicBezTo>
                  <a:pt x="16962" y="1304"/>
                  <a:pt x="16962" y="1299"/>
                  <a:pt x="16956" y="1299"/>
                </a:cubicBezTo>
                <a:cubicBezTo>
                  <a:pt x="16950" y="1299"/>
                  <a:pt x="16944" y="1299"/>
                  <a:pt x="16938" y="1299"/>
                </a:cubicBezTo>
                <a:cubicBezTo>
                  <a:pt x="16933" y="1299"/>
                  <a:pt x="16926" y="1293"/>
                  <a:pt x="16915" y="1293"/>
                </a:cubicBezTo>
                <a:cubicBezTo>
                  <a:pt x="16903" y="1287"/>
                  <a:pt x="16891" y="1293"/>
                  <a:pt x="16879" y="1293"/>
                </a:cubicBezTo>
                <a:cubicBezTo>
                  <a:pt x="16873" y="1293"/>
                  <a:pt x="16867" y="1287"/>
                  <a:pt x="16855" y="1287"/>
                </a:cubicBezTo>
                <a:cubicBezTo>
                  <a:pt x="16855" y="1287"/>
                  <a:pt x="16849" y="1281"/>
                  <a:pt x="16844" y="1281"/>
                </a:cubicBezTo>
                <a:cubicBezTo>
                  <a:pt x="16838" y="1281"/>
                  <a:pt x="16838" y="1287"/>
                  <a:pt x="16832" y="1293"/>
                </a:cubicBezTo>
                <a:cubicBezTo>
                  <a:pt x="16832" y="1293"/>
                  <a:pt x="16838" y="1299"/>
                  <a:pt x="16832" y="1304"/>
                </a:cubicBezTo>
                <a:cubicBezTo>
                  <a:pt x="16832" y="1310"/>
                  <a:pt x="16832" y="1316"/>
                  <a:pt x="16832" y="1328"/>
                </a:cubicBezTo>
                <a:cubicBezTo>
                  <a:pt x="16767" y="1328"/>
                  <a:pt x="16767" y="1328"/>
                  <a:pt x="16767" y="1328"/>
                </a:cubicBezTo>
                <a:cubicBezTo>
                  <a:pt x="16760" y="1328"/>
                  <a:pt x="16755" y="1334"/>
                  <a:pt x="16743" y="1334"/>
                </a:cubicBezTo>
                <a:cubicBezTo>
                  <a:pt x="16743" y="1340"/>
                  <a:pt x="16743" y="1340"/>
                  <a:pt x="16743" y="1346"/>
                </a:cubicBezTo>
                <a:cubicBezTo>
                  <a:pt x="16743" y="1352"/>
                  <a:pt x="16743" y="1358"/>
                  <a:pt x="16749" y="1358"/>
                </a:cubicBezTo>
                <a:cubicBezTo>
                  <a:pt x="16749" y="1364"/>
                  <a:pt x="16755" y="1370"/>
                  <a:pt x="16755" y="1370"/>
                </a:cubicBezTo>
                <a:cubicBezTo>
                  <a:pt x="16760" y="1376"/>
                  <a:pt x="16767" y="1376"/>
                  <a:pt x="16767" y="1376"/>
                </a:cubicBezTo>
                <a:cubicBezTo>
                  <a:pt x="16772" y="1382"/>
                  <a:pt x="16778" y="1376"/>
                  <a:pt x="16778" y="1382"/>
                </a:cubicBezTo>
                <a:cubicBezTo>
                  <a:pt x="16784" y="1382"/>
                  <a:pt x="16784" y="1387"/>
                  <a:pt x="16784" y="1393"/>
                </a:cubicBezTo>
                <a:cubicBezTo>
                  <a:pt x="16790" y="1393"/>
                  <a:pt x="16796" y="1393"/>
                  <a:pt x="16796" y="1399"/>
                </a:cubicBezTo>
                <a:cubicBezTo>
                  <a:pt x="16796" y="1405"/>
                  <a:pt x="16796" y="1405"/>
                  <a:pt x="16802" y="1411"/>
                </a:cubicBezTo>
                <a:cubicBezTo>
                  <a:pt x="16802" y="1417"/>
                  <a:pt x="16802" y="1417"/>
                  <a:pt x="16802" y="1423"/>
                </a:cubicBezTo>
                <a:cubicBezTo>
                  <a:pt x="16802" y="1429"/>
                  <a:pt x="16802" y="1429"/>
                  <a:pt x="16802" y="1435"/>
                </a:cubicBezTo>
                <a:cubicBezTo>
                  <a:pt x="16790" y="1435"/>
                  <a:pt x="16790" y="1435"/>
                  <a:pt x="16790" y="1435"/>
                </a:cubicBezTo>
                <a:cubicBezTo>
                  <a:pt x="16778" y="1435"/>
                  <a:pt x="16772" y="1429"/>
                  <a:pt x="16767" y="1429"/>
                </a:cubicBezTo>
                <a:cubicBezTo>
                  <a:pt x="16760" y="1429"/>
                  <a:pt x="16760" y="1423"/>
                  <a:pt x="16755" y="1423"/>
                </a:cubicBezTo>
                <a:cubicBezTo>
                  <a:pt x="16749" y="1423"/>
                  <a:pt x="16743" y="1429"/>
                  <a:pt x="16737" y="1423"/>
                </a:cubicBezTo>
                <a:lnTo>
                  <a:pt x="16731" y="1423"/>
                </a:lnTo>
                <a:cubicBezTo>
                  <a:pt x="16725" y="1423"/>
                  <a:pt x="16719" y="1417"/>
                  <a:pt x="16719" y="1417"/>
                </a:cubicBezTo>
                <a:cubicBezTo>
                  <a:pt x="16713" y="1411"/>
                  <a:pt x="16707" y="1411"/>
                  <a:pt x="16707" y="1411"/>
                </a:cubicBezTo>
                <a:cubicBezTo>
                  <a:pt x="16701" y="1411"/>
                  <a:pt x="16701" y="1417"/>
                  <a:pt x="16695" y="1417"/>
                </a:cubicBezTo>
                <a:cubicBezTo>
                  <a:pt x="16683" y="1417"/>
                  <a:pt x="16678" y="1411"/>
                  <a:pt x="16666" y="1411"/>
                </a:cubicBezTo>
                <a:cubicBezTo>
                  <a:pt x="16666" y="1429"/>
                  <a:pt x="16666" y="1429"/>
                  <a:pt x="16666" y="1429"/>
                </a:cubicBezTo>
                <a:cubicBezTo>
                  <a:pt x="16678" y="1435"/>
                  <a:pt x="16678" y="1435"/>
                  <a:pt x="16678" y="1435"/>
                </a:cubicBezTo>
                <a:cubicBezTo>
                  <a:pt x="16683" y="1435"/>
                  <a:pt x="16683" y="1435"/>
                  <a:pt x="16689" y="1441"/>
                </a:cubicBezTo>
                <a:cubicBezTo>
                  <a:pt x="16695" y="1441"/>
                  <a:pt x="16701" y="1447"/>
                  <a:pt x="16701" y="1453"/>
                </a:cubicBezTo>
                <a:cubicBezTo>
                  <a:pt x="16701" y="1465"/>
                  <a:pt x="16695" y="1465"/>
                  <a:pt x="16695" y="1476"/>
                </a:cubicBezTo>
                <a:cubicBezTo>
                  <a:pt x="16683" y="1470"/>
                  <a:pt x="16678" y="1470"/>
                  <a:pt x="16666" y="1465"/>
                </a:cubicBezTo>
                <a:cubicBezTo>
                  <a:pt x="16666" y="1459"/>
                  <a:pt x="16660" y="1459"/>
                  <a:pt x="16660" y="1453"/>
                </a:cubicBezTo>
                <a:cubicBezTo>
                  <a:pt x="16654" y="1453"/>
                  <a:pt x="16648" y="1447"/>
                  <a:pt x="16648" y="1441"/>
                </a:cubicBezTo>
                <a:cubicBezTo>
                  <a:pt x="16642" y="1441"/>
                  <a:pt x="16636" y="1441"/>
                  <a:pt x="16636" y="1435"/>
                </a:cubicBezTo>
                <a:cubicBezTo>
                  <a:pt x="16630" y="1435"/>
                  <a:pt x="16630" y="1429"/>
                  <a:pt x="16624" y="1423"/>
                </a:cubicBezTo>
                <a:cubicBezTo>
                  <a:pt x="16624" y="1423"/>
                  <a:pt x="16630" y="1417"/>
                  <a:pt x="16624" y="1417"/>
                </a:cubicBezTo>
                <a:cubicBezTo>
                  <a:pt x="16624" y="1411"/>
                  <a:pt x="16618" y="1411"/>
                  <a:pt x="16612" y="1411"/>
                </a:cubicBezTo>
                <a:cubicBezTo>
                  <a:pt x="16606" y="1411"/>
                  <a:pt x="16601" y="1411"/>
                  <a:pt x="16589" y="1411"/>
                </a:cubicBezTo>
                <a:cubicBezTo>
                  <a:pt x="16583" y="1411"/>
                  <a:pt x="16583" y="1411"/>
                  <a:pt x="16577" y="1411"/>
                </a:cubicBezTo>
                <a:cubicBezTo>
                  <a:pt x="16571" y="1411"/>
                  <a:pt x="16571" y="1411"/>
                  <a:pt x="16565" y="1411"/>
                </a:cubicBezTo>
                <a:cubicBezTo>
                  <a:pt x="16565" y="1411"/>
                  <a:pt x="16565" y="1417"/>
                  <a:pt x="16565" y="1423"/>
                </a:cubicBezTo>
                <a:cubicBezTo>
                  <a:pt x="16565" y="1429"/>
                  <a:pt x="16559" y="1429"/>
                  <a:pt x="16553" y="1429"/>
                </a:cubicBezTo>
                <a:cubicBezTo>
                  <a:pt x="16547" y="1441"/>
                  <a:pt x="16535" y="1441"/>
                  <a:pt x="16517" y="1441"/>
                </a:cubicBezTo>
                <a:cubicBezTo>
                  <a:pt x="16506" y="1441"/>
                  <a:pt x="16500" y="1435"/>
                  <a:pt x="16488" y="1429"/>
                </a:cubicBezTo>
                <a:cubicBezTo>
                  <a:pt x="16476" y="1429"/>
                  <a:pt x="16470" y="1429"/>
                  <a:pt x="16458" y="1423"/>
                </a:cubicBezTo>
                <a:cubicBezTo>
                  <a:pt x="16458" y="1423"/>
                  <a:pt x="16452" y="1429"/>
                  <a:pt x="16446" y="1423"/>
                </a:cubicBezTo>
                <a:cubicBezTo>
                  <a:pt x="16446" y="1423"/>
                  <a:pt x="16446" y="1417"/>
                  <a:pt x="16440" y="1417"/>
                </a:cubicBezTo>
                <a:cubicBezTo>
                  <a:pt x="16435" y="1411"/>
                  <a:pt x="16435" y="1411"/>
                  <a:pt x="16428" y="1411"/>
                </a:cubicBezTo>
                <a:cubicBezTo>
                  <a:pt x="16423" y="1411"/>
                  <a:pt x="16423" y="1411"/>
                  <a:pt x="16417" y="1417"/>
                </a:cubicBezTo>
                <a:cubicBezTo>
                  <a:pt x="16411" y="1417"/>
                  <a:pt x="16417" y="1423"/>
                  <a:pt x="16411" y="1423"/>
                </a:cubicBezTo>
                <a:cubicBezTo>
                  <a:pt x="16393" y="1423"/>
                  <a:pt x="16393" y="1417"/>
                  <a:pt x="16375" y="1417"/>
                </a:cubicBezTo>
                <a:cubicBezTo>
                  <a:pt x="16369" y="1417"/>
                  <a:pt x="16363" y="1417"/>
                  <a:pt x="16357" y="1423"/>
                </a:cubicBezTo>
                <a:cubicBezTo>
                  <a:pt x="16357" y="1429"/>
                  <a:pt x="16363" y="1441"/>
                  <a:pt x="16363" y="1447"/>
                </a:cubicBezTo>
                <a:cubicBezTo>
                  <a:pt x="16363" y="1465"/>
                  <a:pt x="16363" y="1470"/>
                  <a:pt x="16363" y="1482"/>
                </a:cubicBezTo>
                <a:cubicBezTo>
                  <a:pt x="16363" y="1494"/>
                  <a:pt x="16363" y="1494"/>
                  <a:pt x="16357" y="1506"/>
                </a:cubicBezTo>
                <a:cubicBezTo>
                  <a:pt x="16298" y="1506"/>
                  <a:pt x="16298" y="1506"/>
                  <a:pt x="16298" y="1506"/>
                </a:cubicBezTo>
                <a:cubicBezTo>
                  <a:pt x="16298" y="1494"/>
                  <a:pt x="16304" y="1482"/>
                  <a:pt x="16292" y="1470"/>
                </a:cubicBezTo>
                <a:cubicBezTo>
                  <a:pt x="16292" y="1465"/>
                  <a:pt x="16286" y="1465"/>
                  <a:pt x="16280" y="1465"/>
                </a:cubicBezTo>
                <a:cubicBezTo>
                  <a:pt x="16280" y="1459"/>
                  <a:pt x="16274" y="1453"/>
                  <a:pt x="16269" y="1453"/>
                </a:cubicBezTo>
                <a:cubicBezTo>
                  <a:pt x="16262" y="1453"/>
                  <a:pt x="16262" y="1453"/>
                  <a:pt x="16257" y="1447"/>
                </a:cubicBezTo>
                <a:cubicBezTo>
                  <a:pt x="16251" y="1447"/>
                  <a:pt x="16251" y="1441"/>
                  <a:pt x="16245" y="1441"/>
                </a:cubicBezTo>
                <a:cubicBezTo>
                  <a:pt x="16239" y="1435"/>
                  <a:pt x="16239" y="1435"/>
                  <a:pt x="16233" y="1429"/>
                </a:cubicBezTo>
                <a:cubicBezTo>
                  <a:pt x="16227" y="1429"/>
                  <a:pt x="16227" y="1423"/>
                  <a:pt x="16221" y="1417"/>
                </a:cubicBezTo>
                <a:cubicBezTo>
                  <a:pt x="16209" y="1411"/>
                  <a:pt x="16203" y="1405"/>
                  <a:pt x="16203" y="1393"/>
                </a:cubicBezTo>
                <a:cubicBezTo>
                  <a:pt x="16203" y="1387"/>
                  <a:pt x="16203" y="1387"/>
                  <a:pt x="16203" y="1387"/>
                </a:cubicBezTo>
                <a:cubicBezTo>
                  <a:pt x="16203" y="1382"/>
                  <a:pt x="16203" y="1382"/>
                  <a:pt x="16203" y="1376"/>
                </a:cubicBezTo>
                <a:cubicBezTo>
                  <a:pt x="16203" y="1376"/>
                  <a:pt x="16215" y="1376"/>
                  <a:pt x="16215" y="1370"/>
                </a:cubicBezTo>
                <a:cubicBezTo>
                  <a:pt x="16215" y="1364"/>
                  <a:pt x="16209" y="1364"/>
                  <a:pt x="16209" y="1358"/>
                </a:cubicBezTo>
                <a:cubicBezTo>
                  <a:pt x="16209" y="1346"/>
                  <a:pt x="16209" y="1340"/>
                  <a:pt x="16209" y="1334"/>
                </a:cubicBezTo>
                <a:cubicBezTo>
                  <a:pt x="16209" y="1322"/>
                  <a:pt x="16209" y="1316"/>
                  <a:pt x="16209" y="1310"/>
                </a:cubicBezTo>
                <a:cubicBezTo>
                  <a:pt x="16209" y="1299"/>
                  <a:pt x="16203" y="1293"/>
                  <a:pt x="16203" y="1281"/>
                </a:cubicBezTo>
                <a:cubicBezTo>
                  <a:pt x="16203" y="1275"/>
                  <a:pt x="16209" y="1269"/>
                  <a:pt x="16203" y="1263"/>
                </a:cubicBezTo>
                <a:cubicBezTo>
                  <a:pt x="16203" y="1257"/>
                  <a:pt x="16203" y="1251"/>
                  <a:pt x="16203" y="1251"/>
                </a:cubicBezTo>
                <a:cubicBezTo>
                  <a:pt x="16197" y="1245"/>
                  <a:pt x="16191" y="1245"/>
                  <a:pt x="16191" y="1239"/>
                </a:cubicBezTo>
                <a:cubicBezTo>
                  <a:pt x="16185" y="1233"/>
                  <a:pt x="16180" y="1233"/>
                  <a:pt x="16174" y="1227"/>
                </a:cubicBezTo>
                <a:cubicBezTo>
                  <a:pt x="16168" y="1227"/>
                  <a:pt x="16168" y="1221"/>
                  <a:pt x="16162" y="1221"/>
                </a:cubicBezTo>
                <a:cubicBezTo>
                  <a:pt x="16156" y="1221"/>
                  <a:pt x="16150" y="1221"/>
                  <a:pt x="16138" y="1221"/>
                </a:cubicBezTo>
                <a:cubicBezTo>
                  <a:pt x="16132" y="1221"/>
                  <a:pt x="16126" y="1221"/>
                  <a:pt x="16120" y="1227"/>
                </a:cubicBezTo>
                <a:cubicBezTo>
                  <a:pt x="16120" y="1227"/>
                  <a:pt x="16120" y="1233"/>
                  <a:pt x="16114" y="1239"/>
                </a:cubicBezTo>
                <a:cubicBezTo>
                  <a:pt x="16114" y="1239"/>
                  <a:pt x="16114" y="1245"/>
                  <a:pt x="16114" y="1251"/>
                </a:cubicBezTo>
                <a:cubicBezTo>
                  <a:pt x="16108" y="1251"/>
                  <a:pt x="16102" y="1251"/>
                  <a:pt x="16091" y="1251"/>
                </a:cubicBezTo>
                <a:cubicBezTo>
                  <a:pt x="16079" y="1251"/>
                  <a:pt x="16067" y="1251"/>
                  <a:pt x="16061" y="1239"/>
                </a:cubicBezTo>
                <a:cubicBezTo>
                  <a:pt x="16061" y="1233"/>
                  <a:pt x="16061" y="1227"/>
                  <a:pt x="16055" y="1227"/>
                </a:cubicBezTo>
                <a:cubicBezTo>
                  <a:pt x="16055" y="1221"/>
                  <a:pt x="16049" y="1215"/>
                  <a:pt x="16049" y="1215"/>
                </a:cubicBezTo>
                <a:cubicBezTo>
                  <a:pt x="16043" y="1210"/>
                  <a:pt x="16043" y="1204"/>
                  <a:pt x="16037" y="1204"/>
                </a:cubicBezTo>
                <a:cubicBezTo>
                  <a:pt x="16031" y="1204"/>
                  <a:pt x="16031" y="1204"/>
                  <a:pt x="16025" y="1204"/>
                </a:cubicBezTo>
                <a:cubicBezTo>
                  <a:pt x="16014" y="1204"/>
                  <a:pt x="16008" y="1204"/>
                  <a:pt x="15996" y="1198"/>
                </a:cubicBezTo>
                <a:cubicBezTo>
                  <a:pt x="15990" y="1198"/>
                  <a:pt x="15996" y="1192"/>
                  <a:pt x="15990" y="1186"/>
                </a:cubicBezTo>
                <a:cubicBezTo>
                  <a:pt x="15978" y="1180"/>
                  <a:pt x="15972" y="1180"/>
                  <a:pt x="15960" y="1180"/>
                </a:cubicBezTo>
                <a:cubicBezTo>
                  <a:pt x="15954" y="1180"/>
                  <a:pt x="15948" y="1180"/>
                  <a:pt x="15942" y="1186"/>
                </a:cubicBezTo>
                <a:cubicBezTo>
                  <a:pt x="15936" y="1186"/>
                  <a:pt x="15930" y="1186"/>
                  <a:pt x="15925" y="1186"/>
                </a:cubicBezTo>
                <a:cubicBezTo>
                  <a:pt x="15919" y="1192"/>
                  <a:pt x="15919" y="1192"/>
                  <a:pt x="15913" y="1198"/>
                </a:cubicBezTo>
                <a:cubicBezTo>
                  <a:pt x="15907" y="1198"/>
                  <a:pt x="15901" y="1204"/>
                  <a:pt x="15895" y="1204"/>
                </a:cubicBezTo>
                <a:cubicBezTo>
                  <a:pt x="15889" y="1204"/>
                  <a:pt x="15889" y="1210"/>
                  <a:pt x="15883" y="1215"/>
                </a:cubicBezTo>
                <a:cubicBezTo>
                  <a:pt x="15895" y="1239"/>
                  <a:pt x="15895" y="1239"/>
                  <a:pt x="15895" y="1239"/>
                </a:cubicBezTo>
                <a:cubicBezTo>
                  <a:pt x="15895" y="1245"/>
                  <a:pt x="15901" y="1245"/>
                  <a:pt x="15901" y="1251"/>
                </a:cubicBezTo>
                <a:cubicBezTo>
                  <a:pt x="15907" y="1251"/>
                  <a:pt x="15913" y="1257"/>
                  <a:pt x="15913" y="1263"/>
                </a:cubicBezTo>
                <a:cubicBezTo>
                  <a:pt x="15913" y="1263"/>
                  <a:pt x="15913" y="1269"/>
                  <a:pt x="15913" y="1275"/>
                </a:cubicBezTo>
                <a:cubicBezTo>
                  <a:pt x="15913" y="1281"/>
                  <a:pt x="15913" y="1281"/>
                  <a:pt x="15913" y="1287"/>
                </a:cubicBezTo>
                <a:cubicBezTo>
                  <a:pt x="15836" y="1287"/>
                  <a:pt x="15836" y="1287"/>
                  <a:pt x="15836" y="1287"/>
                </a:cubicBezTo>
                <a:cubicBezTo>
                  <a:pt x="15830" y="1287"/>
                  <a:pt x="15830" y="1293"/>
                  <a:pt x="15824" y="1293"/>
                </a:cubicBezTo>
                <a:cubicBezTo>
                  <a:pt x="15812" y="1299"/>
                  <a:pt x="15806" y="1304"/>
                  <a:pt x="15788" y="1304"/>
                </a:cubicBezTo>
                <a:cubicBezTo>
                  <a:pt x="15776" y="1304"/>
                  <a:pt x="15770" y="1299"/>
                  <a:pt x="15759" y="1293"/>
                </a:cubicBezTo>
                <a:cubicBezTo>
                  <a:pt x="15753" y="1293"/>
                  <a:pt x="15747" y="1287"/>
                  <a:pt x="15741" y="1287"/>
                </a:cubicBezTo>
                <a:cubicBezTo>
                  <a:pt x="15729" y="1281"/>
                  <a:pt x="15723" y="1281"/>
                  <a:pt x="15717" y="1281"/>
                </a:cubicBezTo>
                <a:cubicBezTo>
                  <a:pt x="15711" y="1281"/>
                  <a:pt x="15711" y="1269"/>
                  <a:pt x="15705" y="1269"/>
                </a:cubicBezTo>
                <a:cubicBezTo>
                  <a:pt x="15699" y="1263"/>
                  <a:pt x="15693" y="1263"/>
                  <a:pt x="15687" y="1263"/>
                </a:cubicBezTo>
                <a:cubicBezTo>
                  <a:pt x="15681" y="1263"/>
                  <a:pt x="15681" y="1269"/>
                  <a:pt x="15676" y="1269"/>
                </a:cubicBezTo>
                <a:cubicBezTo>
                  <a:pt x="15670" y="1269"/>
                  <a:pt x="15670" y="1281"/>
                  <a:pt x="15664" y="1281"/>
                </a:cubicBezTo>
                <a:cubicBezTo>
                  <a:pt x="15658" y="1281"/>
                  <a:pt x="15652" y="1275"/>
                  <a:pt x="15646" y="1269"/>
                </a:cubicBezTo>
                <a:cubicBezTo>
                  <a:pt x="15640" y="1263"/>
                  <a:pt x="15646" y="1257"/>
                  <a:pt x="15646" y="1251"/>
                </a:cubicBezTo>
                <a:cubicBezTo>
                  <a:pt x="15646" y="1227"/>
                  <a:pt x="15646" y="1227"/>
                  <a:pt x="15646" y="1227"/>
                </a:cubicBezTo>
                <a:cubicBezTo>
                  <a:pt x="15640" y="1221"/>
                  <a:pt x="15634" y="1215"/>
                  <a:pt x="15628" y="1215"/>
                </a:cubicBezTo>
                <a:cubicBezTo>
                  <a:pt x="15622" y="1210"/>
                  <a:pt x="15622" y="1204"/>
                  <a:pt x="15616" y="1204"/>
                </a:cubicBezTo>
                <a:cubicBezTo>
                  <a:pt x="15616" y="1204"/>
                  <a:pt x="15610" y="1204"/>
                  <a:pt x="15604" y="1204"/>
                </a:cubicBezTo>
                <a:cubicBezTo>
                  <a:pt x="15604" y="1204"/>
                  <a:pt x="15598" y="1204"/>
                  <a:pt x="15592" y="1204"/>
                </a:cubicBezTo>
                <a:cubicBezTo>
                  <a:pt x="15592" y="1204"/>
                  <a:pt x="15587" y="1204"/>
                  <a:pt x="15581" y="1210"/>
                </a:cubicBezTo>
                <a:cubicBezTo>
                  <a:pt x="15581" y="1210"/>
                  <a:pt x="15581" y="1221"/>
                  <a:pt x="15575" y="1221"/>
                </a:cubicBezTo>
                <a:cubicBezTo>
                  <a:pt x="15569" y="1221"/>
                  <a:pt x="15563" y="1215"/>
                  <a:pt x="15557" y="1215"/>
                </a:cubicBezTo>
                <a:cubicBezTo>
                  <a:pt x="15545" y="1215"/>
                  <a:pt x="15545" y="1215"/>
                  <a:pt x="15545" y="1215"/>
                </a:cubicBezTo>
                <a:cubicBezTo>
                  <a:pt x="15539" y="1215"/>
                  <a:pt x="15539" y="1210"/>
                  <a:pt x="15533" y="1210"/>
                </a:cubicBezTo>
                <a:cubicBezTo>
                  <a:pt x="15474" y="1210"/>
                  <a:pt x="15474" y="1210"/>
                  <a:pt x="15474" y="1210"/>
                </a:cubicBezTo>
                <a:cubicBezTo>
                  <a:pt x="15450" y="1215"/>
                  <a:pt x="15450" y="1215"/>
                  <a:pt x="15450" y="1215"/>
                </a:cubicBezTo>
                <a:cubicBezTo>
                  <a:pt x="15438" y="1215"/>
                  <a:pt x="15432" y="1210"/>
                  <a:pt x="15421" y="1210"/>
                </a:cubicBezTo>
                <a:cubicBezTo>
                  <a:pt x="15415" y="1210"/>
                  <a:pt x="15415" y="1210"/>
                  <a:pt x="15409" y="1210"/>
                </a:cubicBezTo>
                <a:lnTo>
                  <a:pt x="15409" y="1221"/>
                </a:lnTo>
                <a:cubicBezTo>
                  <a:pt x="15403" y="1227"/>
                  <a:pt x="15397" y="1221"/>
                  <a:pt x="15385" y="1221"/>
                </a:cubicBezTo>
                <a:cubicBezTo>
                  <a:pt x="15367" y="1221"/>
                  <a:pt x="15367" y="1221"/>
                  <a:pt x="15367" y="1221"/>
                </a:cubicBezTo>
                <a:cubicBezTo>
                  <a:pt x="15367" y="1221"/>
                  <a:pt x="15361" y="1221"/>
                  <a:pt x="15355" y="1221"/>
                </a:cubicBezTo>
                <a:cubicBezTo>
                  <a:pt x="15355" y="1221"/>
                  <a:pt x="15349" y="1221"/>
                  <a:pt x="15344" y="1221"/>
                </a:cubicBezTo>
                <a:cubicBezTo>
                  <a:pt x="15344" y="1215"/>
                  <a:pt x="15349" y="1210"/>
                  <a:pt x="15349" y="1198"/>
                </a:cubicBezTo>
                <a:cubicBezTo>
                  <a:pt x="15349" y="1198"/>
                  <a:pt x="15344" y="1192"/>
                  <a:pt x="15344" y="1186"/>
                </a:cubicBezTo>
                <a:lnTo>
                  <a:pt x="15344" y="1180"/>
                </a:lnTo>
                <a:cubicBezTo>
                  <a:pt x="15326" y="1174"/>
                  <a:pt x="15326" y="1174"/>
                  <a:pt x="15326" y="1174"/>
                </a:cubicBezTo>
                <a:cubicBezTo>
                  <a:pt x="15326" y="1174"/>
                  <a:pt x="15320" y="1174"/>
                  <a:pt x="15314" y="1180"/>
                </a:cubicBezTo>
                <a:cubicBezTo>
                  <a:pt x="15314" y="1180"/>
                  <a:pt x="15314" y="1186"/>
                  <a:pt x="15308" y="1186"/>
                </a:cubicBezTo>
                <a:cubicBezTo>
                  <a:pt x="15302" y="1198"/>
                  <a:pt x="15296" y="1204"/>
                  <a:pt x="15278" y="1204"/>
                </a:cubicBezTo>
                <a:cubicBezTo>
                  <a:pt x="15272" y="1204"/>
                  <a:pt x="15272" y="1204"/>
                  <a:pt x="15266" y="1198"/>
                </a:cubicBezTo>
                <a:cubicBezTo>
                  <a:pt x="15260" y="1198"/>
                  <a:pt x="15255" y="1192"/>
                  <a:pt x="15255" y="1186"/>
                </a:cubicBezTo>
                <a:cubicBezTo>
                  <a:pt x="15255" y="1180"/>
                  <a:pt x="15255" y="1180"/>
                  <a:pt x="15255" y="1180"/>
                </a:cubicBezTo>
                <a:cubicBezTo>
                  <a:pt x="15266" y="1180"/>
                  <a:pt x="15272" y="1180"/>
                  <a:pt x="15278" y="1180"/>
                </a:cubicBezTo>
                <a:cubicBezTo>
                  <a:pt x="15284" y="1180"/>
                  <a:pt x="15284" y="1180"/>
                  <a:pt x="15290" y="1180"/>
                </a:cubicBezTo>
                <a:cubicBezTo>
                  <a:pt x="15296" y="1174"/>
                  <a:pt x="15296" y="1174"/>
                  <a:pt x="15302" y="1168"/>
                </a:cubicBezTo>
                <a:cubicBezTo>
                  <a:pt x="15302" y="1168"/>
                  <a:pt x="15302" y="1162"/>
                  <a:pt x="15308" y="1156"/>
                </a:cubicBezTo>
                <a:cubicBezTo>
                  <a:pt x="15308" y="1156"/>
                  <a:pt x="15314" y="1156"/>
                  <a:pt x="15320" y="1156"/>
                </a:cubicBezTo>
                <a:cubicBezTo>
                  <a:pt x="15320" y="1150"/>
                  <a:pt x="15326" y="1150"/>
                  <a:pt x="15332" y="1150"/>
                </a:cubicBezTo>
                <a:cubicBezTo>
                  <a:pt x="15337" y="1144"/>
                  <a:pt x="15337" y="1138"/>
                  <a:pt x="15337" y="1132"/>
                </a:cubicBezTo>
                <a:cubicBezTo>
                  <a:pt x="15337" y="1127"/>
                  <a:pt x="15337" y="1127"/>
                  <a:pt x="15337" y="1127"/>
                </a:cubicBezTo>
                <a:cubicBezTo>
                  <a:pt x="15337" y="1121"/>
                  <a:pt x="15337" y="1121"/>
                  <a:pt x="15332" y="1115"/>
                </a:cubicBezTo>
                <a:cubicBezTo>
                  <a:pt x="15326" y="1109"/>
                  <a:pt x="15320" y="1115"/>
                  <a:pt x="15314" y="1115"/>
                </a:cubicBezTo>
                <a:cubicBezTo>
                  <a:pt x="15302" y="1115"/>
                  <a:pt x="15296" y="1115"/>
                  <a:pt x="15284" y="1115"/>
                </a:cubicBezTo>
                <a:cubicBezTo>
                  <a:pt x="15284" y="1121"/>
                  <a:pt x="15278" y="1121"/>
                  <a:pt x="15278" y="1127"/>
                </a:cubicBezTo>
                <a:cubicBezTo>
                  <a:pt x="15272" y="1127"/>
                  <a:pt x="15266" y="1127"/>
                  <a:pt x="15266" y="1132"/>
                </a:cubicBezTo>
                <a:cubicBezTo>
                  <a:pt x="15260" y="1132"/>
                  <a:pt x="15260" y="1144"/>
                  <a:pt x="15260" y="1144"/>
                </a:cubicBezTo>
                <a:cubicBezTo>
                  <a:pt x="15255" y="1150"/>
                  <a:pt x="15255" y="1156"/>
                  <a:pt x="15249" y="1156"/>
                </a:cubicBezTo>
                <a:cubicBezTo>
                  <a:pt x="15249" y="1162"/>
                  <a:pt x="15243" y="1162"/>
                  <a:pt x="15237" y="1168"/>
                </a:cubicBezTo>
                <a:cubicBezTo>
                  <a:pt x="15231" y="1168"/>
                  <a:pt x="15231" y="1180"/>
                  <a:pt x="15225" y="1180"/>
                </a:cubicBezTo>
                <a:cubicBezTo>
                  <a:pt x="15154" y="1180"/>
                  <a:pt x="15154" y="1180"/>
                  <a:pt x="15154" y="1180"/>
                </a:cubicBezTo>
                <a:cubicBezTo>
                  <a:pt x="15142" y="1186"/>
                  <a:pt x="15142" y="1186"/>
                  <a:pt x="15142" y="1186"/>
                </a:cubicBezTo>
                <a:lnTo>
                  <a:pt x="15142" y="1192"/>
                </a:lnTo>
                <a:cubicBezTo>
                  <a:pt x="15148" y="1204"/>
                  <a:pt x="15154" y="1204"/>
                  <a:pt x="15154" y="1210"/>
                </a:cubicBezTo>
                <a:cubicBezTo>
                  <a:pt x="15154" y="1215"/>
                  <a:pt x="15154" y="1215"/>
                  <a:pt x="15154" y="1215"/>
                </a:cubicBezTo>
                <a:cubicBezTo>
                  <a:pt x="15154" y="1221"/>
                  <a:pt x="15142" y="1221"/>
                  <a:pt x="15142" y="1221"/>
                </a:cubicBezTo>
                <a:cubicBezTo>
                  <a:pt x="15136" y="1227"/>
                  <a:pt x="15136" y="1233"/>
                  <a:pt x="15130" y="1233"/>
                </a:cubicBezTo>
                <a:cubicBezTo>
                  <a:pt x="15124" y="1239"/>
                  <a:pt x="15118" y="1239"/>
                  <a:pt x="15112" y="1239"/>
                </a:cubicBezTo>
                <a:cubicBezTo>
                  <a:pt x="15106" y="1239"/>
                  <a:pt x="15106" y="1239"/>
                  <a:pt x="15106" y="1239"/>
                </a:cubicBezTo>
                <a:cubicBezTo>
                  <a:pt x="15100" y="1239"/>
                  <a:pt x="15100" y="1233"/>
                  <a:pt x="15094" y="1233"/>
                </a:cubicBezTo>
                <a:cubicBezTo>
                  <a:pt x="15089" y="1233"/>
                  <a:pt x="15083" y="1233"/>
                  <a:pt x="15071" y="1233"/>
                </a:cubicBezTo>
                <a:cubicBezTo>
                  <a:pt x="15065" y="1233"/>
                  <a:pt x="15065" y="1239"/>
                  <a:pt x="15059" y="1239"/>
                </a:cubicBezTo>
                <a:cubicBezTo>
                  <a:pt x="15053" y="1245"/>
                  <a:pt x="15053" y="1245"/>
                  <a:pt x="15047" y="1251"/>
                </a:cubicBezTo>
                <a:cubicBezTo>
                  <a:pt x="15041" y="1251"/>
                  <a:pt x="15035" y="1251"/>
                  <a:pt x="15023" y="1251"/>
                </a:cubicBezTo>
                <a:cubicBezTo>
                  <a:pt x="15000" y="1251"/>
                  <a:pt x="15000" y="1251"/>
                  <a:pt x="15000" y="1251"/>
                </a:cubicBezTo>
                <a:cubicBezTo>
                  <a:pt x="14988" y="1251"/>
                  <a:pt x="14982" y="1257"/>
                  <a:pt x="14970" y="1257"/>
                </a:cubicBezTo>
                <a:cubicBezTo>
                  <a:pt x="14964" y="1257"/>
                  <a:pt x="14964" y="1257"/>
                  <a:pt x="14964" y="1257"/>
                </a:cubicBezTo>
                <a:lnTo>
                  <a:pt x="14964" y="1251"/>
                </a:lnTo>
                <a:cubicBezTo>
                  <a:pt x="14970" y="1251"/>
                  <a:pt x="14976" y="1251"/>
                  <a:pt x="14976" y="1251"/>
                </a:cubicBezTo>
                <a:cubicBezTo>
                  <a:pt x="14982" y="1245"/>
                  <a:pt x="14982" y="1239"/>
                  <a:pt x="14988" y="1239"/>
                </a:cubicBezTo>
                <a:cubicBezTo>
                  <a:pt x="14988" y="1233"/>
                  <a:pt x="14994" y="1233"/>
                  <a:pt x="15000" y="1227"/>
                </a:cubicBezTo>
                <a:cubicBezTo>
                  <a:pt x="15000" y="1227"/>
                  <a:pt x="15005" y="1221"/>
                  <a:pt x="15005" y="1215"/>
                </a:cubicBezTo>
                <a:cubicBezTo>
                  <a:pt x="15012" y="1215"/>
                  <a:pt x="15012" y="1215"/>
                  <a:pt x="15017" y="1210"/>
                </a:cubicBezTo>
                <a:cubicBezTo>
                  <a:pt x="15023" y="1210"/>
                  <a:pt x="15035" y="1215"/>
                  <a:pt x="15041" y="1210"/>
                </a:cubicBezTo>
                <a:cubicBezTo>
                  <a:pt x="15047" y="1210"/>
                  <a:pt x="15047" y="1215"/>
                  <a:pt x="15053" y="1210"/>
                </a:cubicBezTo>
                <a:cubicBezTo>
                  <a:pt x="15059" y="1210"/>
                  <a:pt x="15053" y="1204"/>
                  <a:pt x="15059" y="1198"/>
                </a:cubicBezTo>
                <a:cubicBezTo>
                  <a:pt x="15065" y="1198"/>
                  <a:pt x="15065" y="1192"/>
                  <a:pt x="15071" y="1192"/>
                </a:cubicBezTo>
                <a:cubicBezTo>
                  <a:pt x="15077" y="1186"/>
                  <a:pt x="15089" y="1186"/>
                  <a:pt x="15094" y="1174"/>
                </a:cubicBezTo>
                <a:cubicBezTo>
                  <a:pt x="15100" y="1168"/>
                  <a:pt x="15100" y="1156"/>
                  <a:pt x="15106" y="1150"/>
                </a:cubicBezTo>
                <a:cubicBezTo>
                  <a:pt x="15112" y="1144"/>
                  <a:pt x="15118" y="1144"/>
                  <a:pt x="15130" y="1144"/>
                </a:cubicBezTo>
                <a:cubicBezTo>
                  <a:pt x="15142" y="1144"/>
                  <a:pt x="15142" y="1144"/>
                  <a:pt x="15142" y="1144"/>
                </a:cubicBezTo>
                <a:cubicBezTo>
                  <a:pt x="15148" y="1144"/>
                  <a:pt x="15148" y="1144"/>
                  <a:pt x="15154" y="1144"/>
                </a:cubicBezTo>
                <a:cubicBezTo>
                  <a:pt x="15154" y="1144"/>
                  <a:pt x="15160" y="1144"/>
                  <a:pt x="15166" y="1144"/>
                </a:cubicBezTo>
                <a:cubicBezTo>
                  <a:pt x="15166" y="1144"/>
                  <a:pt x="15171" y="1138"/>
                  <a:pt x="15178" y="1138"/>
                </a:cubicBezTo>
                <a:cubicBezTo>
                  <a:pt x="15178" y="1132"/>
                  <a:pt x="15178" y="1127"/>
                  <a:pt x="15178" y="1127"/>
                </a:cubicBezTo>
                <a:cubicBezTo>
                  <a:pt x="15183" y="1121"/>
                  <a:pt x="15183" y="1121"/>
                  <a:pt x="15189" y="1115"/>
                </a:cubicBezTo>
                <a:cubicBezTo>
                  <a:pt x="15195" y="1109"/>
                  <a:pt x="15201" y="1109"/>
                  <a:pt x="15207" y="1109"/>
                </a:cubicBezTo>
                <a:cubicBezTo>
                  <a:pt x="15219" y="1109"/>
                  <a:pt x="15219" y="1109"/>
                  <a:pt x="15219" y="1109"/>
                </a:cubicBezTo>
                <a:cubicBezTo>
                  <a:pt x="15225" y="1109"/>
                  <a:pt x="15231" y="1109"/>
                  <a:pt x="15231" y="1109"/>
                </a:cubicBezTo>
                <a:cubicBezTo>
                  <a:pt x="15237" y="1109"/>
                  <a:pt x="15243" y="1109"/>
                  <a:pt x="15249" y="1109"/>
                </a:cubicBezTo>
                <a:cubicBezTo>
                  <a:pt x="15249" y="1103"/>
                  <a:pt x="15255" y="1103"/>
                  <a:pt x="15260" y="1103"/>
                </a:cubicBezTo>
                <a:cubicBezTo>
                  <a:pt x="15260" y="1103"/>
                  <a:pt x="15266" y="1097"/>
                  <a:pt x="15272" y="1097"/>
                </a:cubicBezTo>
                <a:cubicBezTo>
                  <a:pt x="15272" y="1091"/>
                  <a:pt x="15278" y="1091"/>
                  <a:pt x="15278" y="1085"/>
                </a:cubicBezTo>
                <a:cubicBezTo>
                  <a:pt x="15284" y="1085"/>
                  <a:pt x="15278" y="1079"/>
                  <a:pt x="15278" y="1073"/>
                </a:cubicBezTo>
                <a:cubicBezTo>
                  <a:pt x="15284" y="1067"/>
                  <a:pt x="15284" y="1061"/>
                  <a:pt x="15284" y="1050"/>
                </a:cubicBezTo>
                <a:cubicBezTo>
                  <a:pt x="15344" y="1050"/>
                  <a:pt x="15344" y="1050"/>
                  <a:pt x="15344" y="1050"/>
                </a:cubicBezTo>
                <a:cubicBezTo>
                  <a:pt x="15344" y="1044"/>
                  <a:pt x="15344" y="1044"/>
                  <a:pt x="15349" y="1032"/>
                </a:cubicBezTo>
                <a:cubicBezTo>
                  <a:pt x="15349" y="1032"/>
                  <a:pt x="15344" y="1026"/>
                  <a:pt x="15349" y="1026"/>
                </a:cubicBezTo>
                <a:cubicBezTo>
                  <a:pt x="15349" y="1020"/>
                  <a:pt x="15349" y="1014"/>
                  <a:pt x="15349" y="1014"/>
                </a:cubicBezTo>
                <a:cubicBezTo>
                  <a:pt x="15355" y="1008"/>
                  <a:pt x="15361" y="1014"/>
                  <a:pt x="15361" y="1014"/>
                </a:cubicBezTo>
                <a:cubicBezTo>
                  <a:pt x="15367" y="1008"/>
                  <a:pt x="15367" y="1008"/>
                  <a:pt x="15367" y="1002"/>
                </a:cubicBezTo>
                <a:cubicBezTo>
                  <a:pt x="15367" y="996"/>
                  <a:pt x="15367" y="990"/>
                  <a:pt x="15367" y="990"/>
                </a:cubicBezTo>
                <a:cubicBezTo>
                  <a:pt x="15367" y="984"/>
                  <a:pt x="15367" y="978"/>
                  <a:pt x="15361" y="978"/>
                </a:cubicBezTo>
                <a:cubicBezTo>
                  <a:pt x="15361" y="972"/>
                  <a:pt x="15355" y="978"/>
                  <a:pt x="15349" y="972"/>
                </a:cubicBezTo>
                <a:cubicBezTo>
                  <a:pt x="15349" y="972"/>
                  <a:pt x="15355" y="966"/>
                  <a:pt x="15349" y="961"/>
                </a:cubicBezTo>
                <a:lnTo>
                  <a:pt x="15349" y="955"/>
                </a:lnTo>
                <a:cubicBezTo>
                  <a:pt x="15344" y="949"/>
                  <a:pt x="15337" y="955"/>
                  <a:pt x="15337" y="955"/>
                </a:cubicBezTo>
                <a:cubicBezTo>
                  <a:pt x="15332" y="949"/>
                  <a:pt x="15337" y="943"/>
                  <a:pt x="15337" y="943"/>
                </a:cubicBezTo>
                <a:cubicBezTo>
                  <a:pt x="15332" y="937"/>
                  <a:pt x="15332" y="931"/>
                  <a:pt x="15332" y="925"/>
                </a:cubicBezTo>
                <a:cubicBezTo>
                  <a:pt x="15326" y="919"/>
                  <a:pt x="15320" y="919"/>
                  <a:pt x="15314" y="913"/>
                </a:cubicBezTo>
                <a:cubicBezTo>
                  <a:pt x="15308" y="913"/>
                  <a:pt x="15308" y="907"/>
                  <a:pt x="15302" y="907"/>
                </a:cubicBezTo>
                <a:cubicBezTo>
                  <a:pt x="15296" y="907"/>
                  <a:pt x="15296" y="907"/>
                  <a:pt x="15290" y="907"/>
                </a:cubicBezTo>
                <a:cubicBezTo>
                  <a:pt x="15284" y="907"/>
                  <a:pt x="15284" y="901"/>
                  <a:pt x="15278" y="901"/>
                </a:cubicBezTo>
                <a:cubicBezTo>
                  <a:pt x="15278" y="889"/>
                  <a:pt x="15278" y="884"/>
                  <a:pt x="15278" y="872"/>
                </a:cubicBezTo>
                <a:cubicBezTo>
                  <a:pt x="15195" y="872"/>
                  <a:pt x="15195" y="872"/>
                  <a:pt x="15195" y="872"/>
                </a:cubicBezTo>
                <a:cubicBezTo>
                  <a:pt x="15183" y="872"/>
                  <a:pt x="15178" y="866"/>
                  <a:pt x="15171" y="866"/>
                </a:cubicBezTo>
                <a:cubicBezTo>
                  <a:pt x="15160" y="860"/>
                  <a:pt x="15154" y="860"/>
                  <a:pt x="15142" y="860"/>
                </a:cubicBezTo>
                <a:cubicBezTo>
                  <a:pt x="15142" y="860"/>
                  <a:pt x="15136" y="860"/>
                  <a:pt x="15130" y="860"/>
                </a:cubicBezTo>
                <a:cubicBezTo>
                  <a:pt x="15130" y="860"/>
                  <a:pt x="15124" y="866"/>
                  <a:pt x="15118" y="866"/>
                </a:cubicBezTo>
                <a:cubicBezTo>
                  <a:pt x="15118" y="866"/>
                  <a:pt x="15118" y="877"/>
                  <a:pt x="15112" y="877"/>
                </a:cubicBezTo>
                <a:cubicBezTo>
                  <a:pt x="15112" y="877"/>
                  <a:pt x="15106" y="877"/>
                  <a:pt x="15100" y="877"/>
                </a:cubicBezTo>
                <a:cubicBezTo>
                  <a:pt x="15094" y="872"/>
                  <a:pt x="15089" y="866"/>
                  <a:pt x="15083" y="860"/>
                </a:cubicBezTo>
                <a:cubicBezTo>
                  <a:pt x="15077" y="860"/>
                  <a:pt x="15071" y="860"/>
                  <a:pt x="15071" y="860"/>
                </a:cubicBezTo>
                <a:cubicBezTo>
                  <a:pt x="15065" y="854"/>
                  <a:pt x="15059" y="854"/>
                  <a:pt x="15053" y="854"/>
                </a:cubicBezTo>
                <a:cubicBezTo>
                  <a:pt x="15047" y="854"/>
                  <a:pt x="15041" y="860"/>
                  <a:pt x="15035" y="860"/>
                </a:cubicBezTo>
                <a:cubicBezTo>
                  <a:pt x="15035" y="889"/>
                  <a:pt x="15035" y="889"/>
                  <a:pt x="15035" y="889"/>
                </a:cubicBezTo>
                <a:cubicBezTo>
                  <a:pt x="15000" y="889"/>
                  <a:pt x="15000" y="889"/>
                  <a:pt x="15000" y="889"/>
                </a:cubicBezTo>
                <a:cubicBezTo>
                  <a:pt x="14988" y="884"/>
                  <a:pt x="14988" y="884"/>
                  <a:pt x="14988" y="884"/>
                </a:cubicBezTo>
                <a:cubicBezTo>
                  <a:pt x="14994" y="877"/>
                  <a:pt x="14994" y="872"/>
                  <a:pt x="14994" y="872"/>
                </a:cubicBezTo>
                <a:cubicBezTo>
                  <a:pt x="15000" y="872"/>
                  <a:pt x="15005" y="872"/>
                  <a:pt x="15005" y="872"/>
                </a:cubicBezTo>
                <a:cubicBezTo>
                  <a:pt x="15012" y="860"/>
                  <a:pt x="15017" y="854"/>
                  <a:pt x="15017" y="848"/>
                </a:cubicBezTo>
                <a:cubicBezTo>
                  <a:pt x="15017" y="842"/>
                  <a:pt x="15017" y="842"/>
                  <a:pt x="15017" y="836"/>
                </a:cubicBezTo>
                <a:cubicBezTo>
                  <a:pt x="14952" y="836"/>
                  <a:pt x="14952" y="836"/>
                  <a:pt x="14952" y="836"/>
                </a:cubicBezTo>
                <a:cubicBezTo>
                  <a:pt x="14946" y="836"/>
                  <a:pt x="14940" y="830"/>
                  <a:pt x="14928" y="830"/>
                </a:cubicBezTo>
                <a:cubicBezTo>
                  <a:pt x="14917" y="830"/>
                  <a:pt x="14911" y="830"/>
                  <a:pt x="14899" y="830"/>
                </a:cubicBezTo>
                <a:lnTo>
                  <a:pt x="14893" y="824"/>
                </a:lnTo>
                <a:cubicBezTo>
                  <a:pt x="14893" y="824"/>
                  <a:pt x="14893" y="818"/>
                  <a:pt x="14893" y="812"/>
                </a:cubicBezTo>
                <a:cubicBezTo>
                  <a:pt x="14899" y="806"/>
                  <a:pt x="14905" y="800"/>
                  <a:pt x="14917" y="795"/>
                </a:cubicBezTo>
                <a:cubicBezTo>
                  <a:pt x="14917" y="795"/>
                  <a:pt x="14923" y="795"/>
                  <a:pt x="14928" y="795"/>
                </a:cubicBezTo>
                <a:cubicBezTo>
                  <a:pt x="14934" y="795"/>
                  <a:pt x="14934" y="789"/>
                  <a:pt x="14940" y="789"/>
                </a:cubicBezTo>
                <a:cubicBezTo>
                  <a:pt x="14940" y="765"/>
                  <a:pt x="14940" y="765"/>
                  <a:pt x="14940" y="765"/>
                </a:cubicBezTo>
                <a:cubicBezTo>
                  <a:pt x="14810" y="765"/>
                  <a:pt x="14810" y="765"/>
                  <a:pt x="14810" y="765"/>
                </a:cubicBezTo>
                <a:cubicBezTo>
                  <a:pt x="14804" y="765"/>
                  <a:pt x="14798" y="765"/>
                  <a:pt x="14798" y="771"/>
                </a:cubicBezTo>
                <a:cubicBezTo>
                  <a:pt x="14786" y="771"/>
                  <a:pt x="14780" y="777"/>
                  <a:pt x="14774" y="777"/>
                </a:cubicBezTo>
                <a:cubicBezTo>
                  <a:pt x="14768" y="777"/>
                  <a:pt x="14762" y="777"/>
                  <a:pt x="14762" y="777"/>
                </a:cubicBezTo>
                <a:cubicBezTo>
                  <a:pt x="14751" y="783"/>
                  <a:pt x="14739" y="783"/>
                  <a:pt x="14727" y="789"/>
                </a:cubicBezTo>
                <a:cubicBezTo>
                  <a:pt x="14721" y="789"/>
                  <a:pt x="14721" y="789"/>
                  <a:pt x="14715" y="795"/>
                </a:cubicBezTo>
                <a:cubicBezTo>
                  <a:pt x="14709" y="795"/>
                  <a:pt x="14709" y="800"/>
                  <a:pt x="14703" y="800"/>
                </a:cubicBezTo>
                <a:cubicBezTo>
                  <a:pt x="14697" y="806"/>
                  <a:pt x="14697" y="806"/>
                  <a:pt x="14697" y="812"/>
                </a:cubicBezTo>
                <a:cubicBezTo>
                  <a:pt x="14697" y="818"/>
                  <a:pt x="14697" y="824"/>
                  <a:pt x="14697" y="824"/>
                </a:cubicBezTo>
                <a:cubicBezTo>
                  <a:pt x="14697" y="830"/>
                  <a:pt x="14697" y="836"/>
                  <a:pt x="14697" y="836"/>
                </a:cubicBezTo>
                <a:cubicBezTo>
                  <a:pt x="14691" y="842"/>
                  <a:pt x="14691" y="848"/>
                  <a:pt x="14685" y="848"/>
                </a:cubicBezTo>
                <a:cubicBezTo>
                  <a:pt x="14679" y="854"/>
                  <a:pt x="14673" y="854"/>
                  <a:pt x="14662" y="860"/>
                </a:cubicBezTo>
                <a:cubicBezTo>
                  <a:pt x="14668" y="866"/>
                  <a:pt x="14668" y="866"/>
                  <a:pt x="14668" y="872"/>
                </a:cubicBezTo>
                <a:cubicBezTo>
                  <a:pt x="14673" y="877"/>
                  <a:pt x="14679" y="877"/>
                  <a:pt x="14679" y="877"/>
                </a:cubicBezTo>
                <a:cubicBezTo>
                  <a:pt x="14679" y="889"/>
                  <a:pt x="14679" y="889"/>
                  <a:pt x="14679" y="889"/>
                </a:cubicBezTo>
                <a:cubicBezTo>
                  <a:pt x="14567" y="889"/>
                  <a:pt x="14567" y="889"/>
                  <a:pt x="14567" y="889"/>
                </a:cubicBezTo>
                <a:cubicBezTo>
                  <a:pt x="14561" y="901"/>
                  <a:pt x="14567" y="907"/>
                  <a:pt x="14561" y="913"/>
                </a:cubicBezTo>
                <a:cubicBezTo>
                  <a:pt x="14549" y="919"/>
                  <a:pt x="14543" y="913"/>
                  <a:pt x="14531" y="919"/>
                </a:cubicBezTo>
                <a:cubicBezTo>
                  <a:pt x="14531" y="925"/>
                  <a:pt x="14537" y="931"/>
                  <a:pt x="14531" y="931"/>
                </a:cubicBezTo>
                <a:cubicBezTo>
                  <a:pt x="14531" y="937"/>
                  <a:pt x="14525" y="943"/>
                  <a:pt x="14525" y="943"/>
                </a:cubicBezTo>
                <a:cubicBezTo>
                  <a:pt x="14519" y="949"/>
                  <a:pt x="14519" y="949"/>
                  <a:pt x="14513" y="949"/>
                </a:cubicBezTo>
                <a:cubicBezTo>
                  <a:pt x="14502" y="955"/>
                  <a:pt x="14496" y="955"/>
                  <a:pt x="14484" y="955"/>
                </a:cubicBezTo>
                <a:cubicBezTo>
                  <a:pt x="14472" y="955"/>
                  <a:pt x="14466" y="955"/>
                  <a:pt x="14460" y="955"/>
                </a:cubicBezTo>
                <a:cubicBezTo>
                  <a:pt x="14460" y="949"/>
                  <a:pt x="14454" y="949"/>
                  <a:pt x="14448" y="949"/>
                </a:cubicBezTo>
                <a:cubicBezTo>
                  <a:pt x="14448" y="943"/>
                  <a:pt x="14442" y="943"/>
                  <a:pt x="14436" y="937"/>
                </a:cubicBezTo>
                <a:cubicBezTo>
                  <a:pt x="14436" y="937"/>
                  <a:pt x="14436" y="931"/>
                  <a:pt x="14430" y="925"/>
                </a:cubicBezTo>
                <a:cubicBezTo>
                  <a:pt x="14424" y="925"/>
                  <a:pt x="14424" y="925"/>
                  <a:pt x="14419" y="925"/>
                </a:cubicBezTo>
                <a:cubicBezTo>
                  <a:pt x="14413" y="925"/>
                  <a:pt x="14413" y="925"/>
                  <a:pt x="14407" y="925"/>
                </a:cubicBezTo>
                <a:cubicBezTo>
                  <a:pt x="14395" y="925"/>
                  <a:pt x="14389" y="925"/>
                  <a:pt x="14377" y="925"/>
                </a:cubicBezTo>
                <a:cubicBezTo>
                  <a:pt x="14365" y="925"/>
                  <a:pt x="14365" y="925"/>
                  <a:pt x="14365" y="925"/>
                </a:cubicBezTo>
                <a:cubicBezTo>
                  <a:pt x="14359" y="925"/>
                  <a:pt x="14353" y="913"/>
                  <a:pt x="14341" y="913"/>
                </a:cubicBezTo>
                <a:cubicBezTo>
                  <a:pt x="14336" y="913"/>
                  <a:pt x="14330" y="919"/>
                  <a:pt x="14330" y="919"/>
                </a:cubicBezTo>
                <a:cubicBezTo>
                  <a:pt x="14324" y="919"/>
                  <a:pt x="14318" y="913"/>
                  <a:pt x="14312" y="919"/>
                </a:cubicBezTo>
                <a:cubicBezTo>
                  <a:pt x="14312" y="925"/>
                  <a:pt x="14306" y="925"/>
                  <a:pt x="14306" y="931"/>
                </a:cubicBezTo>
                <a:cubicBezTo>
                  <a:pt x="14300" y="937"/>
                  <a:pt x="14312" y="943"/>
                  <a:pt x="14306" y="949"/>
                </a:cubicBezTo>
                <a:lnTo>
                  <a:pt x="14306" y="955"/>
                </a:lnTo>
                <a:cubicBezTo>
                  <a:pt x="14306" y="961"/>
                  <a:pt x="14294" y="961"/>
                  <a:pt x="14294" y="961"/>
                </a:cubicBezTo>
                <a:cubicBezTo>
                  <a:pt x="14288" y="966"/>
                  <a:pt x="14282" y="966"/>
                  <a:pt x="14276" y="966"/>
                </a:cubicBezTo>
                <a:cubicBezTo>
                  <a:pt x="14217" y="966"/>
                  <a:pt x="14217" y="966"/>
                  <a:pt x="14217" y="966"/>
                </a:cubicBezTo>
                <a:cubicBezTo>
                  <a:pt x="14205" y="966"/>
                  <a:pt x="14199" y="972"/>
                  <a:pt x="14187" y="978"/>
                </a:cubicBezTo>
                <a:cubicBezTo>
                  <a:pt x="14181" y="984"/>
                  <a:pt x="14175" y="984"/>
                  <a:pt x="14175" y="984"/>
                </a:cubicBezTo>
                <a:cubicBezTo>
                  <a:pt x="14164" y="990"/>
                  <a:pt x="14158" y="996"/>
                  <a:pt x="14152" y="996"/>
                </a:cubicBezTo>
                <a:cubicBezTo>
                  <a:pt x="14146" y="996"/>
                  <a:pt x="14140" y="996"/>
                  <a:pt x="14140" y="1002"/>
                </a:cubicBezTo>
                <a:cubicBezTo>
                  <a:pt x="14134" y="1002"/>
                  <a:pt x="14134" y="1014"/>
                  <a:pt x="14122" y="1014"/>
                </a:cubicBezTo>
                <a:lnTo>
                  <a:pt x="14116" y="1008"/>
                </a:lnTo>
                <a:cubicBezTo>
                  <a:pt x="14110" y="1008"/>
                  <a:pt x="14110" y="996"/>
                  <a:pt x="14110" y="996"/>
                </a:cubicBezTo>
                <a:cubicBezTo>
                  <a:pt x="14104" y="996"/>
                  <a:pt x="14098" y="996"/>
                  <a:pt x="14092" y="996"/>
                </a:cubicBezTo>
                <a:cubicBezTo>
                  <a:pt x="14087" y="996"/>
                  <a:pt x="14081" y="996"/>
                  <a:pt x="14069" y="1002"/>
                </a:cubicBezTo>
                <a:cubicBezTo>
                  <a:pt x="14063" y="1002"/>
                  <a:pt x="14063" y="1008"/>
                  <a:pt x="14057" y="1008"/>
                </a:cubicBezTo>
                <a:cubicBezTo>
                  <a:pt x="14051" y="1014"/>
                  <a:pt x="14045" y="1014"/>
                  <a:pt x="14039" y="1020"/>
                </a:cubicBezTo>
                <a:cubicBezTo>
                  <a:pt x="14033" y="1026"/>
                  <a:pt x="14033" y="1032"/>
                  <a:pt x="14027" y="1032"/>
                </a:cubicBezTo>
                <a:cubicBezTo>
                  <a:pt x="14021" y="1032"/>
                  <a:pt x="14015" y="1032"/>
                  <a:pt x="14015" y="1032"/>
                </a:cubicBezTo>
                <a:cubicBezTo>
                  <a:pt x="14009" y="1038"/>
                  <a:pt x="14003" y="1032"/>
                  <a:pt x="13998" y="1032"/>
                </a:cubicBezTo>
                <a:cubicBezTo>
                  <a:pt x="13986" y="1032"/>
                  <a:pt x="13980" y="1032"/>
                  <a:pt x="13968" y="1038"/>
                </a:cubicBezTo>
                <a:cubicBezTo>
                  <a:pt x="13962" y="1038"/>
                  <a:pt x="13956" y="1044"/>
                  <a:pt x="13950" y="1050"/>
                </a:cubicBezTo>
                <a:cubicBezTo>
                  <a:pt x="13944" y="1050"/>
                  <a:pt x="13944" y="1055"/>
                  <a:pt x="13938" y="1061"/>
                </a:cubicBezTo>
                <a:cubicBezTo>
                  <a:pt x="13938" y="1067"/>
                  <a:pt x="13938" y="1073"/>
                  <a:pt x="13938" y="1073"/>
                </a:cubicBezTo>
                <a:cubicBezTo>
                  <a:pt x="13932" y="1079"/>
                  <a:pt x="13932" y="1085"/>
                  <a:pt x="13932" y="1085"/>
                </a:cubicBezTo>
                <a:cubicBezTo>
                  <a:pt x="13926" y="1085"/>
                  <a:pt x="13921" y="1085"/>
                  <a:pt x="13921" y="1085"/>
                </a:cubicBezTo>
                <a:cubicBezTo>
                  <a:pt x="13915" y="1085"/>
                  <a:pt x="13909" y="1085"/>
                  <a:pt x="13903" y="1085"/>
                </a:cubicBezTo>
                <a:cubicBezTo>
                  <a:pt x="13903" y="1085"/>
                  <a:pt x="13897" y="1091"/>
                  <a:pt x="13891" y="1091"/>
                </a:cubicBezTo>
                <a:lnTo>
                  <a:pt x="13885" y="1091"/>
                </a:lnTo>
                <a:cubicBezTo>
                  <a:pt x="13879" y="1091"/>
                  <a:pt x="13873" y="1091"/>
                  <a:pt x="13873" y="1097"/>
                </a:cubicBezTo>
                <a:cubicBezTo>
                  <a:pt x="13867" y="1097"/>
                  <a:pt x="13861" y="1097"/>
                  <a:pt x="13861" y="1109"/>
                </a:cubicBezTo>
                <a:cubicBezTo>
                  <a:pt x="13861" y="1115"/>
                  <a:pt x="13867" y="1121"/>
                  <a:pt x="13873" y="1127"/>
                </a:cubicBezTo>
                <a:cubicBezTo>
                  <a:pt x="13873" y="1132"/>
                  <a:pt x="13879" y="1132"/>
                  <a:pt x="13885" y="1132"/>
                </a:cubicBezTo>
                <a:cubicBezTo>
                  <a:pt x="13891" y="1138"/>
                  <a:pt x="13897" y="1138"/>
                  <a:pt x="13909" y="1144"/>
                </a:cubicBezTo>
                <a:cubicBezTo>
                  <a:pt x="13915" y="1144"/>
                  <a:pt x="13915" y="1144"/>
                  <a:pt x="13921" y="1150"/>
                </a:cubicBezTo>
                <a:cubicBezTo>
                  <a:pt x="13921" y="1150"/>
                  <a:pt x="13921" y="1156"/>
                  <a:pt x="13921" y="1162"/>
                </a:cubicBezTo>
                <a:cubicBezTo>
                  <a:pt x="13921" y="1174"/>
                  <a:pt x="13921" y="1174"/>
                  <a:pt x="13921" y="1174"/>
                </a:cubicBezTo>
                <a:cubicBezTo>
                  <a:pt x="13921" y="1174"/>
                  <a:pt x="13915" y="1180"/>
                  <a:pt x="13909" y="1186"/>
                </a:cubicBezTo>
                <a:cubicBezTo>
                  <a:pt x="13909" y="1180"/>
                  <a:pt x="13903" y="1180"/>
                  <a:pt x="13897" y="1180"/>
                </a:cubicBezTo>
                <a:cubicBezTo>
                  <a:pt x="13885" y="1180"/>
                  <a:pt x="13879" y="1174"/>
                  <a:pt x="13861" y="1174"/>
                </a:cubicBezTo>
                <a:cubicBezTo>
                  <a:pt x="13855" y="1174"/>
                  <a:pt x="13849" y="1174"/>
                  <a:pt x="13837" y="1180"/>
                </a:cubicBezTo>
                <a:cubicBezTo>
                  <a:pt x="13837" y="1180"/>
                  <a:pt x="13832" y="1180"/>
                  <a:pt x="13826" y="1180"/>
                </a:cubicBezTo>
                <a:cubicBezTo>
                  <a:pt x="13826" y="1180"/>
                  <a:pt x="13826" y="1186"/>
                  <a:pt x="13820" y="1192"/>
                </a:cubicBezTo>
                <a:cubicBezTo>
                  <a:pt x="13814" y="1192"/>
                  <a:pt x="13814" y="1198"/>
                  <a:pt x="13808" y="1198"/>
                </a:cubicBezTo>
                <a:cubicBezTo>
                  <a:pt x="13802" y="1204"/>
                  <a:pt x="13802" y="1198"/>
                  <a:pt x="13796" y="1198"/>
                </a:cubicBezTo>
                <a:cubicBezTo>
                  <a:pt x="13790" y="1198"/>
                  <a:pt x="13790" y="1204"/>
                  <a:pt x="13784" y="1198"/>
                </a:cubicBezTo>
                <a:cubicBezTo>
                  <a:pt x="13778" y="1198"/>
                  <a:pt x="13778" y="1186"/>
                  <a:pt x="13772" y="1186"/>
                </a:cubicBezTo>
                <a:cubicBezTo>
                  <a:pt x="13760" y="1186"/>
                  <a:pt x="13755" y="1192"/>
                  <a:pt x="13737" y="1192"/>
                </a:cubicBezTo>
                <a:cubicBezTo>
                  <a:pt x="13731" y="1192"/>
                  <a:pt x="13725" y="1192"/>
                  <a:pt x="13719" y="1192"/>
                </a:cubicBezTo>
                <a:cubicBezTo>
                  <a:pt x="13713" y="1192"/>
                  <a:pt x="13707" y="1192"/>
                  <a:pt x="13707" y="1192"/>
                </a:cubicBezTo>
                <a:cubicBezTo>
                  <a:pt x="13701" y="1198"/>
                  <a:pt x="13695" y="1198"/>
                  <a:pt x="13695" y="1198"/>
                </a:cubicBezTo>
                <a:cubicBezTo>
                  <a:pt x="13642" y="1198"/>
                  <a:pt x="13642" y="1198"/>
                  <a:pt x="13642" y="1198"/>
                </a:cubicBezTo>
                <a:cubicBezTo>
                  <a:pt x="13636" y="1198"/>
                  <a:pt x="13630" y="1198"/>
                  <a:pt x="13630" y="1198"/>
                </a:cubicBezTo>
                <a:cubicBezTo>
                  <a:pt x="13624" y="1198"/>
                  <a:pt x="13618" y="1198"/>
                  <a:pt x="13618" y="1198"/>
                </a:cubicBezTo>
                <a:cubicBezTo>
                  <a:pt x="13612" y="1204"/>
                  <a:pt x="13618" y="1210"/>
                  <a:pt x="13612" y="1210"/>
                </a:cubicBezTo>
                <a:cubicBezTo>
                  <a:pt x="13612" y="1215"/>
                  <a:pt x="13606" y="1221"/>
                  <a:pt x="13606" y="1221"/>
                </a:cubicBezTo>
                <a:cubicBezTo>
                  <a:pt x="13547" y="1221"/>
                  <a:pt x="13547" y="1221"/>
                  <a:pt x="13547" y="1221"/>
                </a:cubicBezTo>
                <a:cubicBezTo>
                  <a:pt x="13535" y="1221"/>
                  <a:pt x="13535" y="1233"/>
                  <a:pt x="13523" y="1239"/>
                </a:cubicBezTo>
                <a:cubicBezTo>
                  <a:pt x="13529" y="1245"/>
                  <a:pt x="13529" y="1245"/>
                  <a:pt x="13529" y="1251"/>
                </a:cubicBezTo>
                <a:cubicBezTo>
                  <a:pt x="13535" y="1257"/>
                  <a:pt x="13541" y="1257"/>
                  <a:pt x="13541" y="1263"/>
                </a:cubicBezTo>
                <a:cubicBezTo>
                  <a:pt x="13547" y="1269"/>
                  <a:pt x="13553" y="1269"/>
                  <a:pt x="13553" y="1275"/>
                </a:cubicBezTo>
                <a:cubicBezTo>
                  <a:pt x="13559" y="1281"/>
                  <a:pt x="13565" y="1281"/>
                  <a:pt x="13565" y="1281"/>
                </a:cubicBezTo>
                <a:cubicBezTo>
                  <a:pt x="13565" y="1293"/>
                  <a:pt x="13565" y="1299"/>
                  <a:pt x="13565" y="1304"/>
                </a:cubicBezTo>
                <a:cubicBezTo>
                  <a:pt x="13565" y="1310"/>
                  <a:pt x="13565" y="1316"/>
                  <a:pt x="13565" y="1316"/>
                </a:cubicBezTo>
                <a:cubicBezTo>
                  <a:pt x="13565" y="1322"/>
                  <a:pt x="13571" y="1322"/>
                  <a:pt x="13571" y="1328"/>
                </a:cubicBezTo>
                <a:cubicBezTo>
                  <a:pt x="13571" y="1334"/>
                  <a:pt x="13571" y="1340"/>
                  <a:pt x="13577" y="1340"/>
                </a:cubicBezTo>
                <a:cubicBezTo>
                  <a:pt x="13582" y="1346"/>
                  <a:pt x="13589" y="1340"/>
                  <a:pt x="13600" y="1340"/>
                </a:cubicBezTo>
                <a:cubicBezTo>
                  <a:pt x="13618" y="1340"/>
                  <a:pt x="13618" y="1340"/>
                  <a:pt x="13618" y="1340"/>
                </a:cubicBezTo>
                <a:cubicBezTo>
                  <a:pt x="13624" y="1340"/>
                  <a:pt x="13630" y="1340"/>
                  <a:pt x="13636" y="1340"/>
                </a:cubicBezTo>
                <a:cubicBezTo>
                  <a:pt x="13636" y="1340"/>
                  <a:pt x="13642" y="1346"/>
                  <a:pt x="13648" y="1346"/>
                </a:cubicBezTo>
                <a:cubicBezTo>
                  <a:pt x="13648" y="1346"/>
                  <a:pt x="13648" y="1352"/>
                  <a:pt x="13654" y="1358"/>
                </a:cubicBezTo>
                <a:cubicBezTo>
                  <a:pt x="13660" y="1364"/>
                  <a:pt x="13666" y="1364"/>
                  <a:pt x="13666" y="1370"/>
                </a:cubicBezTo>
                <a:cubicBezTo>
                  <a:pt x="13666" y="1370"/>
                  <a:pt x="13666" y="1376"/>
                  <a:pt x="13666" y="1382"/>
                </a:cubicBezTo>
                <a:cubicBezTo>
                  <a:pt x="13666" y="1393"/>
                  <a:pt x="13666" y="1393"/>
                  <a:pt x="13666" y="1393"/>
                </a:cubicBezTo>
                <a:cubicBezTo>
                  <a:pt x="13666" y="1405"/>
                  <a:pt x="13654" y="1411"/>
                  <a:pt x="13642" y="1411"/>
                </a:cubicBezTo>
                <a:cubicBezTo>
                  <a:pt x="13630" y="1411"/>
                  <a:pt x="13630" y="1405"/>
                  <a:pt x="13624" y="1405"/>
                </a:cubicBezTo>
                <a:cubicBezTo>
                  <a:pt x="13618" y="1399"/>
                  <a:pt x="13612" y="1399"/>
                  <a:pt x="13612" y="1399"/>
                </a:cubicBezTo>
                <a:cubicBezTo>
                  <a:pt x="13606" y="1393"/>
                  <a:pt x="13612" y="1387"/>
                  <a:pt x="13606" y="1387"/>
                </a:cubicBezTo>
                <a:cubicBezTo>
                  <a:pt x="13600" y="1382"/>
                  <a:pt x="13600" y="1387"/>
                  <a:pt x="13594" y="1387"/>
                </a:cubicBezTo>
                <a:cubicBezTo>
                  <a:pt x="13589" y="1382"/>
                  <a:pt x="13582" y="1382"/>
                  <a:pt x="13582" y="1382"/>
                </a:cubicBezTo>
                <a:cubicBezTo>
                  <a:pt x="13577" y="1382"/>
                  <a:pt x="13571" y="1382"/>
                  <a:pt x="13571" y="1376"/>
                </a:cubicBezTo>
                <a:cubicBezTo>
                  <a:pt x="13565" y="1376"/>
                  <a:pt x="13559" y="1376"/>
                  <a:pt x="13559" y="1376"/>
                </a:cubicBezTo>
                <a:cubicBezTo>
                  <a:pt x="13553" y="1370"/>
                  <a:pt x="13559" y="1364"/>
                  <a:pt x="13553" y="1364"/>
                </a:cubicBezTo>
                <a:cubicBezTo>
                  <a:pt x="13553" y="1358"/>
                  <a:pt x="13553" y="1358"/>
                  <a:pt x="13553" y="1352"/>
                </a:cubicBezTo>
                <a:cubicBezTo>
                  <a:pt x="13547" y="1346"/>
                  <a:pt x="13541" y="1346"/>
                  <a:pt x="13541" y="1346"/>
                </a:cubicBezTo>
                <a:cubicBezTo>
                  <a:pt x="13470" y="1346"/>
                  <a:pt x="13470" y="1346"/>
                  <a:pt x="13470" y="1346"/>
                </a:cubicBezTo>
                <a:cubicBezTo>
                  <a:pt x="13464" y="1346"/>
                  <a:pt x="13458" y="1340"/>
                  <a:pt x="13446" y="1334"/>
                </a:cubicBezTo>
                <a:lnTo>
                  <a:pt x="13446" y="1322"/>
                </a:lnTo>
                <a:cubicBezTo>
                  <a:pt x="13440" y="1316"/>
                  <a:pt x="13428" y="1316"/>
                  <a:pt x="13423" y="1316"/>
                </a:cubicBezTo>
                <a:cubicBezTo>
                  <a:pt x="13416" y="1316"/>
                  <a:pt x="13416" y="1316"/>
                  <a:pt x="13411" y="1316"/>
                </a:cubicBezTo>
                <a:cubicBezTo>
                  <a:pt x="13405" y="1316"/>
                  <a:pt x="13405" y="1322"/>
                  <a:pt x="13399" y="1328"/>
                </a:cubicBezTo>
                <a:cubicBezTo>
                  <a:pt x="13399" y="1328"/>
                  <a:pt x="13393" y="1328"/>
                  <a:pt x="13387" y="1328"/>
                </a:cubicBezTo>
                <a:cubicBezTo>
                  <a:pt x="13375" y="1334"/>
                  <a:pt x="13369" y="1334"/>
                  <a:pt x="13351" y="1340"/>
                </a:cubicBezTo>
                <a:cubicBezTo>
                  <a:pt x="13357" y="1346"/>
                  <a:pt x="13357" y="1346"/>
                  <a:pt x="13357" y="1346"/>
                </a:cubicBezTo>
                <a:cubicBezTo>
                  <a:pt x="13363" y="1352"/>
                  <a:pt x="13363" y="1352"/>
                  <a:pt x="13369" y="1352"/>
                </a:cubicBezTo>
                <a:cubicBezTo>
                  <a:pt x="13375" y="1352"/>
                  <a:pt x="13381" y="1352"/>
                  <a:pt x="13393" y="1352"/>
                </a:cubicBezTo>
                <a:cubicBezTo>
                  <a:pt x="13393" y="1352"/>
                  <a:pt x="13399" y="1352"/>
                  <a:pt x="13405" y="1352"/>
                </a:cubicBezTo>
                <a:cubicBezTo>
                  <a:pt x="13405" y="1352"/>
                  <a:pt x="13411" y="1358"/>
                  <a:pt x="13411" y="1364"/>
                </a:cubicBezTo>
                <a:cubicBezTo>
                  <a:pt x="13416" y="1370"/>
                  <a:pt x="13423" y="1370"/>
                  <a:pt x="13423" y="1376"/>
                </a:cubicBezTo>
                <a:cubicBezTo>
                  <a:pt x="13423" y="1382"/>
                  <a:pt x="13416" y="1382"/>
                  <a:pt x="13416" y="1387"/>
                </a:cubicBezTo>
                <a:cubicBezTo>
                  <a:pt x="13405" y="1387"/>
                  <a:pt x="13399" y="1387"/>
                  <a:pt x="13387" y="1382"/>
                </a:cubicBezTo>
                <a:cubicBezTo>
                  <a:pt x="13387" y="1382"/>
                  <a:pt x="13381" y="1382"/>
                  <a:pt x="13375" y="1382"/>
                </a:cubicBezTo>
                <a:cubicBezTo>
                  <a:pt x="13369" y="1376"/>
                  <a:pt x="13375" y="1370"/>
                  <a:pt x="13369" y="1370"/>
                </a:cubicBezTo>
                <a:cubicBezTo>
                  <a:pt x="13363" y="1364"/>
                  <a:pt x="13357" y="1370"/>
                  <a:pt x="13351" y="1370"/>
                </a:cubicBezTo>
                <a:cubicBezTo>
                  <a:pt x="13345" y="1370"/>
                  <a:pt x="13345" y="1370"/>
                  <a:pt x="13345" y="1370"/>
                </a:cubicBezTo>
                <a:cubicBezTo>
                  <a:pt x="13339" y="1370"/>
                  <a:pt x="13334" y="1364"/>
                  <a:pt x="13334" y="1370"/>
                </a:cubicBezTo>
                <a:cubicBezTo>
                  <a:pt x="13328" y="1370"/>
                  <a:pt x="13328" y="1376"/>
                  <a:pt x="13328" y="1382"/>
                </a:cubicBezTo>
                <a:cubicBezTo>
                  <a:pt x="13322" y="1382"/>
                  <a:pt x="13322" y="1387"/>
                  <a:pt x="13322" y="1393"/>
                </a:cubicBezTo>
                <a:cubicBezTo>
                  <a:pt x="13322" y="1399"/>
                  <a:pt x="13310" y="1399"/>
                  <a:pt x="13310" y="1405"/>
                </a:cubicBezTo>
                <a:cubicBezTo>
                  <a:pt x="13310" y="1417"/>
                  <a:pt x="13328" y="1429"/>
                  <a:pt x="13339" y="1429"/>
                </a:cubicBezTo>
                <a:cubicBezTo>
                  <a:pt x="13345" y="1429"/>
                  <a:pt x="13351" y="1429"/>
                  <a:pt x="13363" y="1429"/>
                </a:cubicBezTo>
                <a:cubicBezTo>
                  <a:pt x="13369" y="1429"/>
                  <a:pt x="13369" y="1429"/>
                  <a:pt x="13375" y="1429"/>
                </a:cubicBezTo>
                <a:cubicBezTo>
                  <a:pt x="13387" y="1435"/>
                  <a:pt x="13399" y="1441"/>
                  <a:pt x="13411" y="1447"/>
                </a:cubicBezTo>
                <a:cubicBezTo>
                  <a:pt x="13411" y="1447"/>
                  <a:pt x="13411" y="1453"/>
                  <a:pt x="13416" y="1459"/>
                </a:cubicBezTo>
                <a:cubicBezTo>
                  <a:pt x="13423" y="1459"/>
                  <a:pt x="13423" y="1459"/>
                  <a:pt x="13428" y="1459"/>
                </a:cubicBezTo>
                <a:cubicBezTo>
                  <a:pt x="13434" y="1465"/>
                  <a:pt x="13434" y="1465"/>
                  <a:pt x="13440" y="1465"/>
                </a:cubicBezTo>
                <a:cubicBezTo>
                  <a:pt x="13440" y="1470"/>
                  <a:pt x="13446" y="1470"/>
                  <a:pt x="13446" y="1476"/>
                </a:cubicBezTo>
                <a:cubicBezTo>
                  <a:pt x="13446" y="1482"/>
                  <a:pt x="13440" y="1482"/>
                  <a:pt x="13440" y="1488"/>
                </a:cubicBezTo>
                <a:cubicBezTo>
                  <a:pt x="13434" y="1482"/>
                  <a:pt x="13434" y="1476"/>
                  <a:pt x="13428" y="1470"/>
                </a:cubicBezTo>
                <a:cubicBezTo>
                  <a:pt x="13423" y="1470"/>
                  <a:pt x="13411" y="1470"/>
                  <a:pt x="13405" y="1470"/>
                </a:cubicBezTo>
                <a:cubicBezTo>
                  <a:pt x="13399" y="1465"/>
                  <a:pt x="13399" y="1459"/>
                  <a:pt x="13393" y="1459"/>
                </a:cubicBezTo>
                <a:cubicBezTo>
                  <a:pt x="13393" y="1459"/>
                  <a:pt x="13387" y="1459"/>
                  <a:pt x="13381" y="1459"/>
                </a:cubicBezTo>
                <a:cubicBezTo>
                  <a:pt x="13381" y="1459"/>
                  <a:pt x="13375" y="1459"/>
                  <a:pt x="13369" y="1459"/>
                </a:cubicBezTo>
                <a:cubicBezTo>
                  <a:pt x="13369" y="1459"/>
                  <a:pt x="13363" y="1453"/>
                  <a:pt x="13357" y="1453"/>
                </a:cubicBezTo>
                <a:lnTo>
                  <a:pt x="13351" y="1447"/>
                </a:lnTo>
                <a:cubicBezTo>
                  <a:pt x="13334" y="1447"/>
                  <a:pt x="13328" y="1453"/>
                  <a:pt x="13316" y="1447"/>
                </a:cubicBezTo>
                <a:cubicBezTo>
                  <a:pt x="13304" y="1447"/>
                  <a:pt x="13298" y="1447"/>
                  <a:pt x="13292" y="1441"/>
                </a:cubicBezTo>
                <a:cubicBezTo>
                  <a:pt x="13286" y="1435"/>
                  <a:pt x="13280" y="1435"/>
                  <a:pt x="13280" y="1429"/>
                </a:cubicBezTo>
                <a:cubicBezTo>
                  <a:pt x="13280" y="1423"/>
                  <a:pt x="13274" y="1423"/>
                  <a:pt x="13274" y="1417"/>
                </a:cubicBezTo>
                <a:cubicBezTo>
                  <a:pt x="13274" y="1411"/>
                  <a:pt x="13274" y="1411"/>
                  <a:pt x="13274" y="1405"/>
                </a:cubicBezTo>
                <a:cubicBezTo>
                  <a:pt x="13274" y="1382"/>
                  <a:pt x="13274" y="1382"/>
                  <a:pt x="13274" y="1382"/>
                </a:cubicBezTo>
                <a:cubicBezTo>
                  <a:pt x="13274" y="1376"/>
                  <a:pt x="13274" y="1370"/>
                  <a:pt x="13274" y="1358"/>
                </a:cubicBezTo>
                <a:cubicBezTo>
                  <a:pt x="13274" y="1358"/>
                  <a:pt x="13280" y="1352"/>
                  <a:pt x="13280" y="1346"/>
                </a:cubicBezTo>
                <a:cubicBezTo>
                  <a:pt x="13286" y="1346"/>
                  <a:pt x="13280" y="1340"/>
                  <a:pt x="13280" y="1340"/>
                </a:cubicBezTo>
                <a:cubicBezTo>
                  <a:pt x="13280" y="1334"/>
                  <a:pt x="13286" y="1328"/>
                  <a:pt x="13280" y="1328"/>
                </a:cubicBezTo>
                <a:cubicBezTo>
                  <a:pt x="13280" y="1322"/>
                  <a:pt x="13280" y="1316"/>
                  <a:pt x="13280" y="1316"/>
                </a:cubicBezTo>
                <a:cubicBezTo>
                  <a:pt x="13280" y="1310"/>
                  <a:pt x="13268" y="1310"/>
                  <a:pt x="13268" y="1310"/>
                </a:cubicBezTo>
                <a:cubicBezTo>
                  <a:pt x="13268" y="1304"/>
                  <a:pt x="13268" y="1299"/>
                  <a:pt x="13268" y="1299"/>
                </a:cubicBezTo>
                <a:cubicBezTo>
                  <a:pt x="13262" y="1287"/>
                  <a:pt x="13262" y="1281"/>
                  <a:pt x="13257" y="1275"/>
                </a:cubicBezTo>
                <a:cubicBezTo>
                  <a:pt x="13250" y="1275"/>
                  <a:pt x="13250" y="1281"/>
                  <a:pt x="13245" y="1281"/>
                </a:cubicBezTo>
                <a:cubicBezTo>
                  <a:pt x="13239" y="1281"/>
                  <a:pt x="13239" y="1281"/>
                  <a:pt x="13233" y="1281"/>
                </a:cubicBezTo>
                <a:cubicBezTo>
                  <a:pt x="13233" y="1287"/>
                  <a:pt x="13233" y="1293"/>
                  <a:pt x="13233" y="1299"/>
                </a:cubicBezTo>
                <a:cubicBezTo>
                  <a:pt x="13233" y="1299"/>
                  <a:pt x="13239" y="1304"/>
                  <a:pt x="13239" y="1310"/>
                </a:cubicBezTo>
                <a:cubicBezTo>
                  <a:pt x="13239" y="1322"/>
                  <a:pt x="13239" y="1328"/>
                  <a:pt x="13239" y="1340"/>
                </a:cubicBezTo>
                <a:cubicBezTo>
                  <a:pt x="13239" y="1346"/>
                  <a:pt x="13233" y="1352"/>
                  <a:pt x="13233" y="1352"/>
                </a:cubicBezTo>
                <a:cubicBezTo>
                  <a:pt x="13233" y="1370"/>
                  <a:pt x="13233" y="1370"/>
                  <a:pt x="13233" y="1370"/>
                </a:cubicBezTo>
                <a:cubicBezTo>
                  <a:pt x="13227" y="1370"/>
                  <a:pt x="13221" y="1364"/>
                  <a:pt x="13209" y="1364"/>
                </a:cubicBezTo>
                <a:cubicBezTo>
                  <a:pt x="13203" y="1364"/>
                  <a:pt x="13203" y="1370"/>
                  <a:pt x="13197" y="1370"/>
                </a:cubicBezTo>
                <a:cubicBezTo>
                  <a:pt x="13191" y="1370"/>
                  <a:pt x="13191" y="1370"/>
                  <a:pt x="13185" y="1370"/>
                </a:cubicBezTo>
                <a:cubicBezTo>
                  <a:pt x="13185" y="1376"/>
                  <a:pt x="13185" y="1382"/>
                  <a:pt x="13185" y="1387"/>
                </a:cubicBezTo>
                <a:cubicBezTo>
                  <a:pt x="13185" y="1387"/>
                  <a:pt x="13185" y="1393"/>
                  <a:pt x="13185" y="1399"/>
                </a:cubicBezTo>
                <a:cubicBezTo>
                  <a:pt x="13179" y="1399"/>
                  <a:pt x="13173" y="1399"/>
                  <a:pt x="13173" y="1405"/>
                </a:cubicBezTo>
                <a:cubicBezTo>
                  <a:pt x="13168" y="1405"/>
                  <a:pt x="13162" y="1405"/>
                  <a:pt x="13162" y="1405"/>
                </a:cubicBezTo>
                <a:cubicBezTo>
                  <a:pt x="13150" y="1411"/>
                  <a:pt x="13144" y="1417"/>
                  <a:pt x="13144" y="1429"/>
                </a:cubicBezTo>
                <a:cubicBezTo>
                  <a:pt x="13144" y="1435"/>
                  <a:pt x="13144" y="1435"/>
                  <a:pt x="13144" y="1435"/>
                </a:cubicBezTo>
                <a:cubicBezTo>
                  <a:pt x="13150" y="1453"/>
                  <a:pt x="13162" y="1459"/>
                  <a:pt x="13173" y="1470"/>
                </a:cubicBezTo>
                <a:cubicBezTo>
                  <a:pt x="13179" y="1476"/>
                  <a:pt x="13185" y="1476"/>
                  <a:pt x="13191" y="1488"/>
                </a:cubicBezTo>
                <a:cubicBezTo>
                  <a:pt x="13191" y="1494"/>
                  <a:pt x="13191" y="1494"/>
                  <a:pt x="13191" y="1500"/>
                </a:cubicBezTo>
                <a:cubicBezTo>
                  <a:pt x="13191" y="1506"/>
                  <a:pt x="13197" y="1512"/>
                  <a:pt x="13197" y="1524"/>
                </a:cubicBezTo>
                <a:cubicBezTo>
                  <a:pt x="13197" y="1530"/>
                  <a:pt x="13197" y="1530"/>
                  <a:pt x="13197" y="1536"/>
                </a:cubicBezTo>
                <a:cubicBezTo>
                  <a:pt x="13191" y="1536"/>
                  <a:pt x="13191" y="1542"/>
                  <a:pt x="13191" y="1548"/>
                </a:cubicBezTo>
                <a:cubicBezTo>
                  <a:pt x="13185" y="1554"/>
                  <a:pt x="13173" y="1554"/>
                  <a:pt x="13173" y="1565"/>
                </a:cubicBezTo>
                <a:cubicBezTo>
                  <a:pt x="13173" y="1571"/>
                  <a:pt x="13173" y="1571"/>
                  <a:pt x="13173" y="1571"/>
                </a:cubicBezTo>
                <a:lnTo>
                  <a:pt x="13179" y="1577"/>
                </a:lnTo>
                <a:cubicBezTo>
                  <a:pt x="13179" y="1583"/>
                  <a:pt x="13179" y="1589"/>
                  <a:pt x="13185" y="1595"/>
                </a:cubicBezTo>
                <a:cubicBezTo>
                  <a:pt x="13185" y="1595"/>
                  <a:pt x="13185" y="1601"/>
                  <a:pt x="13185" y="1607"/>
                </a:cubicBezTo>
                <a:cubicBezTo>
                  <a:pt x="13185" y="1613"/>
                  <a:pt x="13179" y="1613"/>
                  <a:pt x="13179" y="1619"/>
                </a:cubicBezTo>
                <a:cubicBezTo>
                  <a:pt x="13179" y="1619"/>
                  <a:pt x="13179" y="1625"/>
                  <a:pt x="13185" y="1631"/>
                </a:cubicBezTo>
                <a:cubicBezTo>
                  <a:pt x="13185" y="1636"/>
                  <a:pt x="13191" y="1642"/>
                  <a:pt x="13197" y="1648"/>
                </a:cubicBezTo>
                <a:cubicBezTo>
                  <a:pt x="13197" y="1654"/>
                  <a:pt x="13203" y="1654"/>
                  <a:pt x="13209" y="1654"/>
                </a:cubicBezTo>
                <a:cubicBezTo>
                  <a:pt x="13262" y="1654"/>
                  <a:pt x="13262" y="1654"/>
                  <a:pt x="13262" y="1654"/>
                </a:cubicBezTo>
                <a:cubicBezTo>
                  <a:pt x="13268" y="1654"/>
                  <a:pt x="13268" y="1648"/>
                  <a:pt x="13274" y="1648"/>
                </a:cubicBezTo>
                <a:cubicBezTo>
                  <a:pt x="13274" y="1642"/>
                  <a:pt x="13280" y="1642"/>
                  <a:pt x="13280" y="1636"/>
                </a:cubicBezTo>
                <a:cubicBezTo>
                  <a:pt x="13286" y="1631"/>
                  <a:pt x="13286" y="1625"/>
                  <a:pt x="13292" y="1625"/>
                </a:cubicBezTo>
                <a:cubicBezTo>
                  <a:pt x="13298" y="1625"/>
                  <a:pt x="13298" y="1625"/>
                  <a:pt x="13298" y="1625"/>
                </a:cubicBezTo>
                <a:cubicBezTo>
                  <a:pt x="13304" y="1625"/>
                  <a:pt x="13310" y="1625"/>
                  <a:pt x="13310" y="1631"/>
                </a:cubicBezTo>
                <a:cubicBezTo>
                  <a:pt x="13316" y="1631"/>
                  <a:pt x="13316" y="1636"/>
                  <a:pt x="13322" y="1642"/>
                </a:cubicBezTo>
                <a:cubicBezTo>
                  <a:pt x="13328" y="1648"/>
                  <a:pt x="13334" y="1648"/>
                  <a:pt x="13345" y="1654"/>
                </a:cubicBezTo>
                <a:lnTo>
                  <a:pt x="13351" y="1654"/>
                </a:lnTo>
                <a:cubicBezTo>
                  <a:pt x="13357" y="1660"/>
                  <a:pt x="13363" y="1660"/>
                  <a:pt x="13363" y="1666"/>
                </a:cubicBezTo>
                <a:cubicBezTo>
                  <a:pt x="13369" y="1672"/>
                  <a:pt x="13369" y="1678"/>
                  <a:pt x="13375" y="1690"/>
                </a:cubicBezTo>
                <a:cubicBezTo>
                  <a:pt x="13381" y="1696"/>
                  <a:pt x="13387" y="1702"/>
                  <a:pt x="13399" y="1708"/>
                </a:cubicBezTo>
                <a:cubicBezTo>
                  <a:pt x="13399" y="1714"/>
                  <a:pt x="13405" y="1714"/>
                  <a:pt x="13411" y="1720"/>
                </a:cubicBezTo>
                <a:lnTo>
                  <a:pt x="13416" y="1725"/>
                </a:lnTo>
                <a:cubicBezTo>
                  <a:pt x="13416" y="1737"/>
                  <a:pt x="13411" y="1743"/>
                  <a:pt x="13411" y="1749"/>
                </a:cubicBezTo>
                <a:cubicBezTo>
                  <a:pt x="13405" y="1755"/>
                  <a:pt x="13405" y="1761"/>
                  <a:pt x="13399" y="1761"/>
                </a:cubicBezTo>
                <a:cubicBezTo>
                  <a:pt x="13399" y="1767"/>
                  <a:pt x="13387" y="1767"/>
                  <a:pt x="13387" y="1773"/>
                </a:cubicBezTo>
                <a:cubicBezTo>
                  <a:pt x="13387" y="1779"/>
                  <a:pt x="13393" y="1779"/>
                  <a:pt x="13393" y="1785"/>
                </a:cubicBezTo>
                <a:cubicBezTo>
                  <a:pt x="13399" y="1785"/>
                  <a:pt x="13405" y="1779"/>
                  <a:pt x="13405" y="1785"/>
                </a:cubicBezTo>
                <a:cubicBezTo>
                  <a:pt x="13416" y="1791"/>
                  <a:pt x="13416" y="1791"/>
                  <a:pt x="13416" y="1791"/>
                </a:cubicBezTo>
                <a:cubicBezTo>
                  <a:pt x="13423" y="1791"/>
                  <a:pt x="13423" y="1797"/>
                  <a:pt x="13428" y="1802"/>
                </a:cubicBezTo>
                <a:cubicBezTo>
                  <a:pt x="13434" y="1802"/>
                  <a:pt x="13446" y="1802"/>
                  <a:pt x="13458" y="1802"/>
                </a:cubicBezTo>
                <a:cubicBezTo>
                  <a:pt x="13464" y="1802"/>
                  <a:pt x="13464" y="1802"/>
                  <a:pt x="13470" y="1802"/>
                </a:cubicBezTo>
                <a:cubicBezTo>
                  <a:pt x="13464" y="1814"/>
                  <a:pt x="13464" y="1814"/>
                  <a:pt x="13464" y="1814"/>
                </a:cubicBezTo>
                <a:cubicBezTo>
                  <a:pt x="13458" y="1820"/>
                  <a:pt x="13458" y="1820"/>
                  <a:pt x="13452" y="1820"/>
                </a:cubicBezTo>
                <a:cubicBezTo>
                  <a:pt x="13446" y="1826"/>
                  <a:pt x="13434" y="1826"/>
                  <a:pt x="13428" y="1826"/>
                </a:cubicBezTo>
                <a:cubicBezTo>
                  <a:pt x="13416" y="1826"/>
                  <a:pt x="13416" y="1826"/>
                  <a:pt x="13416" y="1826"/>
                </a:cubicBezTo>
                <a:cubicBezTo>
                  <a:pt x="13411" y="1826"/>
                  <a:pt x="13411" y="1820"/>
                  <a:pt x="13405" y="1814"/>
                </a:cubicBezTo>
                <a:cubicBezTo>
                  <a:pt x="13399" y="1814"/>
                  <a:pt x="13399" y="1809"/>
                  <a:pt x="13393" y="1809"/>
                </a:cubicBezTo>
                <a:cubicBezTo>
                  <a:pt x="13393" y="1809"/>
                  <a:pt x="13387" y="1809"/>
                  <a:pt x="13381" y="1802"/>
                </a:cubicBezTo>
                <a:cubicBezTo>
                  <a:pt x="13375" y="1802"/>
                  <a:pt x="13375" y="1791"/>
                  <a:pt x="13375" y="1779"/>
                </a:cubicBezTo>
                <a:cubicBezTo>
                  <a:pt x="13375" y="1761"/>
                  <a:pt x="13375" y="1761"/>
                  <a:pt x="13375" y="1761"/>
                </a:cubicBezTo>
                <a:cubicBezTo>
                  <a:pt x="13375" y="1755"/>
                  <a:pt x="13381" y="1755"/>
                  <a:pt x="13381" y="1749"/>
                </a:cubicBezTo>
                <a:cubicBezTo>
                  <a:pt x="13381" y="1737"/>
                  <a:pt x="13369" y="1731"/>
                  <a:pt x="13363" y="1725"/>
                </a:cubicBezTo>
                <a:cubicBezTo>
                  <a:pt x="13357" y="1720"/>
                  <a:pt x="13351" y="1725"/>
                  <a:pt x="13351" y="1720"/>
                </a:cubicBezTo>
                <a:cubicBezTo>
                  <a:pt x="13351" y="1714"/>
                  <a:pt x="13351" y="1714"/>
                  <a:pt x="13351" y="1708"/>
                </a:cubicBezTo>
                <a:cubicBezTo>
                  <a:pt x="13351" y="1702"/>
                  <a:pt x="13345" y="1702"/>
                  <a:pt x="13345" y="1696"/>
                </a:cubicBezTo>
                <a:cubicBezTo>
                  <a:pt x="13339" y="1696"/>
                  <a:pt x="13334" y="1696"/>
                  <a:pt x="13334" y="1696"/>
                </a:cubicBezTo>
                <a:cubicBezTo>
                  <a:pt x="13328" y="1690"/>
                  <a:pt x="13322" y="1690"/>
                  <a:pt x="13316" y="1690"/>
                </a:cubicBezTo>
                <a:cubicBezTo>
                  <a:pt x="13310" y="1690"/>
                  <a:pt x="13304" y="1690"/>
                  <a:pt x="13292" y="1690"/>
                </a:cubicBezTo>
                <a:cubicBezTo>
                  <a:pt x="13280" y="1690"/>
                  <a:pt x="13274" y="1690"/>
                  <a:pt x="13262" y="1690"/>
                </a:cubicBezTo>
                <a:cubicBezTo>
                  <a:pt x="13257" y="1690"/>
                  <a:pt x="13250" y="1690"/>
                  <a:pt x="13250" y="1690"/>
                </a:cubicBezTo>
                <a:cubicBezTo>
                  <a:pt x="13245" y="1690"/>
                  <a:pt x="13239" y="1696"/>
                  <a:pt x="13239" y="1696"/>
                </a:cubicBezTo>
                <a:cubicBezTo>
                  <a:pt x="13233" y="1696"/>
                  <a:pt x="13227" y="1702"/>
                  <a:pt x="13227" y="1702"/>
                </a:cubicBezTo>
                <a:cubicBezTo>
                  <a:pt x="13221" y="1708"/>
                  <a:pt x="13215" y="1708"/>
                  <a:pt x="13215" y="1714"/>
                </a:cubicBezTo>
                <a:cubicBezTo>
                  <a:pt x="13215" y="1720"/>
                  <a:pt x="13215" y="1720"/>
                  <a:pt x="13215" y="1725"/>
                </a:cubicBezTo>
                <a:cubicBezTo>
                  <a:pt x="13215" y="1731"/>
                  <a:pt x="13221" y="1731"/>
                  <a:pt x="13221" y="1737"/>
                </a:cubicBezTo>
                <a:cubicBezTo>
                  <a:pt x="13221" y="1749"/>
                  <a:pt x="13227" y="1755"/>
                  <a:pt x="13227" y="1767"/>
                </a:cubicBezTo>
                <a:cubicBezTo>
                  <a:pt x="13227" y="1779"/>
                  <a:pt x="13227" y="1785"/>
                  <a:pt x="13221" y="1797"/>
                </a:cubicBezTo>
                <a:lnTo>
                  <a:pt x="13221" y="1802"/>
                </a:lnTo>
                <a:cubicBezTo>
                  <a:pt x="13215" y="1809"/>
                  <a:pt x="13215" y="1814"/>
                  <a:pt x="13209" y="1814"/>
                </a:cubicBezTo>
                <a:cubicBezTo>
                  <a:pt x="13203" y="1820"/>
                  <a:pt x="13203" y="1820"/>
                  <a:pt x="13197" y="1826"/>
                </a:cubicBezTo>
                <a:cubicBezTo>
                  <a:pt x="13191" y="1832"/>
                  <a:pt x="13185" y="1832"/>
                  <a:pt x="13185" y="1838"/>
                </a:cubicBezTo>
                <a:cubicBezTo>
                  <a:pt x="13179" y="1838"/>
                  <a:pt x="13173" y="1838"/>
                  <a:pt x="13173" y="1844"/>
                </a:cubicBezTo>
                <a:cubicBezTo>
                  <a:pt x="13168" y="1856"/>
                  <a:pt x="13173" y="1862"/>
                  <a:pt x="13173" y="1874"/>
                </a:cubicBezTo>
                <a:cubicBezTo>
                  <a:pt x="13162" y="1874"/>
                  <a:pt x="13156" y="1874"/>
                  <a:pt x="13150" y="1874"/>
                </a:cubicBezTo>
                <a:cubicBezTo>
                  <a:pt x="13132" y="1880"/>
                  <a:pt x="13126" y="1886"/>
                  <a:pt x="13114" y="1891"/>
                </a:cubicBezTo>
                <a:cubicBezTo>
                  <a:pt x="13108" y="1897"/>
                  <a:pt x="13096" y="1897"/>
                  <a:pt x="13090" y="1909"/>
                </a:cubicBezTo>
                <a:cubicBezTo>
                  <a:pt x="13090" y="1909"/>
                  <a:pt x="13090" y="1915"/>
                  <a:pt x="13090" y="1921"/>
                </a:cubicBezTo>
                <a:cubicBezTo>
                  <a:pt x="13090" y="1921"/>
                  <a:pt x="13084" y="1927"/>
                  <a:pt x="13084" y="1933"/>
                </a:cubicBezTo>
                <a:cubicBezTo>
                  <a:pt x="13079" y="1933"/>
                  <a:pt x="13079" y="1933"/>
                  <a:pt x="13073" y="1933"/>
                </a:cubicBezTo>
                <a:cubicBezTo>
                  <a:pt x="13061" y="1933"/>
                  <a:pt x="13055" y="1933"/>
                  <a:pt x="13049" y="1927"/>
                </a:cubicBezTo>
                <a:cubicBezTo>
                  <a:pt x="13043" y="1927"/>
                  <a:pt x="13043" y="1921"/>
                  <a:pt x="13037" y="1921"/>
                </a:cubicBezTo>
                <a:cubicBezTo>
                  <a:pt x="13031" y="1921"/>
                  <a:pt x="13031" y="1921"/>
                  <a:pt x="13025" y="1921"/>
                </a:cubicBezTo>
                <a:cubicBezTo>
                  <a:pt x="13019" y="1915"/>
                  <a:pt x="13019" y="1909"/>
                  <a:pt x="13013" y="1909"/>
                </a:cubicBezTo>
                <a:cubicBezTo>
                  <a:pt x="12948" y="1909"/>
                  <a:pt x="12948" y="1909"/>
                  <a:pt x="12948" y="1909"/>
                </a:cubicBezTo>
                <a:cubicBezTo>
                  <a:pt x="12936" y="1903"/>
                  <a:pt x="12936" y="1903"/>
                  <a:pt x="12936" y="1903"/>
                </a:cubicBezTo>
                <a:cubicBezTo>
                  <a:pt x="12936" y="1903"/>
                  <a:pt x="12942" y="1897"/>
                  <a:pt x="12942" y="1891"/>
                </a:cubicBezTo>
                <a:cubicBezTo>
                  <a:pt x="12948" y="1891"/>
                  <a:pt x="12948" y="1886"/>
                  <a:pt x="12954" y="1880"/>
                </a:cubicBezTo>
                <a:cubicBezTo>
                  <a:pt x="12960" y="1880"/>
                  <a:pt x="12960" y="1880"/>
                  <a:pt x="12966" y="1880"/>
                </a:cubicBezTo>
                <a:cubicBezTo>
                  <a:pt x="12978" y="1880"/>
                  <a:pt x="12978" y="1880"/>
                  <a:pt x="12984" y="1880"/>
                </a:cubicBezTo>
                <a:cubicBezTo>
                  <a:pt x="12990" y="1886"/>
                  <a:pt x="12996" y="1886"/>
                  <a:pt x="12996" y="1886"/>
                </a:cubicBezTo>
                <a:cubicBezTo>
                  <a:pt x="13007" y="1891"/>
                  <a:pt x="13013" y="1886"/>
                  <a:pt x="13019" y="1886"/>
                </a:cubicBezTo>
                <a:cubicBezTo>
                  <a:pt x="13031" y="1886"/>
                  <a:pt x="13037" y="1891"/>
                  <a:pt x="13043" y="1886"/>
                </a:cubicBezTo>
                <a:cubicBezTo>
                  <a:pt x="13049" y="1886"/>
                  <a:pt x="13049" y="1880"/>
                  <a:pt x="13055" y="1880"/>
                </a:cubicBezTo>
                <a:cubicBezTo>
                  <a:pt x="13061" y="1880"/>
                  <a:pt x="13061" y="1874"/>
                  <a:pt x="13067" y="1874"/>
                </a:cubicBezTo>
                <a:cubicBezTo>
                  <a:pt x="13067" y="1868"/>
                  <a:pt x="13073" y="1868"/>
                  <a:pt x="13079" y="1862"/>
                </a:cubicBezTo>
                <a:cubicBezTo>
                  <a:pt x="13084" y="1856"/>
                  <a:pt x="13084" y="1844"/>
                  <a:pt x="13090" y="1838"/>
                </a:cubicBezTo>
                <a:cubicBezTo>
                  <a:pt x="13090" y="1838"/>
                  <a:pt x="13096" y="1838"/>
                  <a:pt x="13102" y="1832"/>
                </a:cubicBezTo>
                <a:cubicBezTo>
                  <a:pt x="13108" y="1826"/>
                  <a:pt x="13114" y="1820"/>
                  <a:pt x="13120" y="1814"/>
                </a:cubicBezTo>
                <a:cubicBezTo>
                  <a:pt x="13120" y="1809"/>
                  <a:pt x="13120" y="1802"/>
                  <a:pt x="13120" y="1802"/>
                </a:cubicBezTo>
                <a:cubicBezTo>
                  <a:pt x="13126" y="1797"/>
                  <a:pt x="13132" y="1802"/>
                  <a:pt x="13132" y="1797"/>
                </a:cubicBezTo>
                <a:cubicBezTo>
                  <a:pt x="13138" y="1797"/>
                  <a:pt x="13144" y="1797"/>
                  <a:pt x="13144" y="1791"/>
                </a:cubicBezTo>
                <a:cubicBezTo>
                  <a:pt x="13150" y="1791"/>
                  <a:pt x="13144" y="1785"/>
                  <a:pt x="13144" y="1779"/>
                </a:cubicBezTo>
                <a:cubicBezTo>
                  <a:pt x="13144" y="1779"/>
                  <a:pt x="13150" y="1773"/>
                  <a:pt x="13150" y="1767"/>
                </a:cubicBezTo>
                <a:cubicBezTo>
                  <a:pt x="13150" y="1761"/>
                  <a:pt x="13156" y="1755"/>
                  <a:pt x="13156" y="1743"/>
                </a:cubicBezTo>
                <a:cubicBezTo>
                  <a:pt x="13156" y="1743"/>
                  <a:pt x="13162" y="1737"/>
                  <a:pt x="13162" y="1731"/>
                </a:cubicBezTo>
                <a:lnTo>
                  <a:pt x="13162" y="1725"/>
                </a:lnTo>
                <a:cubicBezTo>
                  <a:pt x="13162" y="1720"/>
                  <a:pt x="13168" y="1720"/>
                  <a:pt x="13168" y="1714"/>
                </a:cubicBezTo>
                <a:cubicBezTo>
                  <a:pt x="13168" y="1708"/>
                  <a:pt x="13168" y="1702"/>
                  <a:pt x="13168" y="1696"/>
                </a:cubicBezTo>
                <a:cubicBezTo>
                  <a:pt x="13156" y="1696"/>
                  <a:pt x="13150" y="1702"/>
                  <a:pt x="13144" y="1702"/>
                </a:cubicBezTo>
                <a:cubicBezTo>
                  <a:pt x="13138" y="1702"/>
                  <a:pt x="13132" y="1696"/>
                  <a:pt x="13126" y="1696"/>
                </a:cubicBezTo>
                <a:cubicBezTo>
                  <a:pt x="13126" y="1696"/>
                  <a:pt x="13120" y="1690"/>
                  <a:pt x="13114" y="1690"/>
                </a:cubicBezTo>
                <a:cubicBezTo>
                  <a:pt x="13108" y="1690"/>
                  <a:pt x="13108" y="1684"/>
                  <a:pt x="13108" y="1678"/>
                </a:cubicBezTo>
                <a:cubicBezTo>
                  <a:pt x="13102" y="1672"/>
                  <a:pt x="13102" y="1666"/>
                  <a:pt x="13102" y="1660"/>
                </a:cubicBezTo>
                <a:cubicBezTo>
                  <a:pt x="13102" y="1648"/>
                  <a:pt x="13108" y="1648"/>
                  <a:pt x="13108" y="1636"/>
                </a:cubicBezTo>
                <a:cubicBezTo>
                  <a:pt x="13108" y="1619"/>
                  <a:pt x="13108" y="1613"/>
                  <a:pt x="13108" y="1601"/>
                </a:cubicBezTo>
                <a:cubicBezTo>
                  <a:pt x="13108" y="1589"/>
                  <a:pt x="13108" y="1589"/>
                  <a:pt x="13108" y="1589"/>
                </a:cubicBezTo>
                <a:cubicBezTo>
                  <a:pt x="13108" y="1577"/>
                  <a:pt x="13114" y="1571"/>
                  <a:pt x="13114" y="1565"/>
                </a:cubicBezTo>
                <a:cubicBezTo>
                  <a:pt x="13120" y="1554"/>
                  <a:pt x="13120" y="1548"/>
                  <a:pt x="13120" y="1530"/>
                </a:cubicBezTo>
                <a:cubicBezTo>
                  <a:pt x="13120" y="1530"/>
                  <a:pt x="13120" y="1524"/>
                  <a:pt x="13120" y="1518"/>
                </a:cubicBezTo>
                <a:cubicBezTo>
                  <a:pt x="13120" y="1512"/>
                  <a:pt x="13114" y="1506"/>
                  <a:pt x="13108" y="1494"/>
                </a:cubicBezTo>
                <a:lnTo>
                  <a:pt x="13108" y="1488"/>
                </a:lnTo>
                <a:cubicBezTo>
                  <a:pt x="13102" y="1476"/>
                  <a:pt x="13102" y="1470"/>
                  <a:pt x="13096" y="1465"/>
                </a:cubicBezTo>
                <a:cubicBezTo>
                  <a:pt x="13096" y="1459"/>
                  <a:pt x="13090" y="1453"/>
                  <a:pt x="13090" y="1453"/>
                </a:cubicBezTo>
                <a:cubicBezTo>
                  <a:pt x="13084" y="1447"/>
                  <a:pt x="13084" y="1447"/>
                  <a:pt x="13084" y="1441"/>
                </a:cubicBezTo>
                <a:cubicBezTo>
                  <a:pt x="13084" y="1370"/>
                  <a:pt x="13084" y="1370"/>
                  <a:pt x="13084" y="1370"/>
                </a:cubicBezTo>
                <a:cubicBezTo>
                  <a:pt x="13090" y="1370"/>
                  <a:pt x="13096" y="1370"/>
                  <a:pt x="13108" y="1370"/>
                </a:cubicBezTo>
                <a:cubicBezTo>
                  <a:pt x="13108" y="1370"/>
                  <a:pt x="13114" y="1370"/>
                  <a:pt x="13120" y="1370"/>
                </a:cubicBezTo>
                <a:lnTo>
                  <a:pt x="13120" y="1370"/>
                </a:lnTo>
                <a:cubicBezTo>
                  <a:pt x="13120" y="1299"/>
                  <a:pt x="13120" y="1299"/>
                  <a:pt x="13120" y="1299"/>
                </a:cubicBezTo>
                <a:cubicBezTo>
                  <a:pt x="13108" y="1299"/>
                  <a:pt x="13102" y="1299"/>
                  <a:pt x="13090" y="1299"/>
                </a:cubicBezTo>
                <a:cubicBezTo>
                  <a:pt x="13084" y="1299"/>
                  <a:pt x="13084" y="1287"/>
                  <a:pt x="13079" y="1287"/>
                </a:cubicBezTo>
                <a:cubicBezTo>
                  <a:pt x="13079" y="1287"/>
                  <a:pt x="13073" y="1281"/>
                  <a:pt x="13067" y="1281"/>
                </a:cubicBezTo>
                <a:cubicBezTo>
                  <a:pt x="13061" y="1281"/>
                  <a:pt x="13055" y="1281"/>
                  <a:pt x="13043" y="1281"/>
                </a:cubicBezTo>
                <a:cubicBezTo>
                  <a:pt x="13025" y="1281"/>
                  <a:pt x="13025" y="1281"/>
                  <a:pt x="13025" y="1281"/>
                </a:cubicBezTo>
                <a:cubicBezTo>
                  <a:pt x="13019" y="1281"/>
                  <a:pt x="13013" y="1281"/>
                  <a:pt x="13007" y="1281"/>
                </a:cubicBezTo>
                <a:cubicBezTo>
                  <a:pt x="12996" y="1281"/>
                  <a:pt x="12990" y="1281"/>
                  <a:pt x="12978" y="1287"/>
                </a:cubicBezTo>
                <a:cubicBezTo>
                  <a:pt x="12972" y="1287"/>
                  <a:pt x="12972" y="1293"/>
                  <a:pt x="12966" y="1293"/>
                </a:cubicBezTo>
                <a:cubicBezTo>
                  <a:pt x="12960" y="1299"/>
                  <a:pt x="12960" y="1299"/>
                  <a:pt x="12954" y="1299"/>
                </a:cubicBezTo>
                <a:cubicBezTo>
                  <a:pt x="12948" y="1299"/>
                  <a:pt x="12948" y="1299"/>
                  <a:pt x="12942" y="1299"/>
                </a:cubicBezTo>
                <a:cubicBezTo>
                  <a:pt x="12936" y="1299"/>
                  <a:pt x="12930" y="1299"/>
                  <a:pt x="12918" y="1299"/>
                </a:cubicBezTo>
                <a:cubicBezTo>
                  <a:pt x="12918" y="1299"/>
                  <a:pt x="12913" y="1304"/>
                  <a:pt x="12907" y="1304"/>
                </a:cubicBezTo>
                <a:cubicBezTo>
                  <a:pt x="12907" y="1316"/>
                  <a:pt x="12907" y="1322"/>
                  <a:pt x="12907" y="1340"/>
                </a:cubicBezTo>
                <a:cubicBezTo>
                  <a:pt x="12907" y="1340"/>
                  <a:pt x="12907" y="1346"/>
                  <a:pt x="12907" y="1352"/>
                </a:cubicBezTo>
                <a:cubicBezTo>
                  <a:pt x="12907" y="1358"/>
                  <a:pt x="12901" y="1364"/>
                  <a:pt x="12895" y="1376"/>
                </a:cubicBezTo>
                <a:cubicBezTo>
                  <a:pt x="12889" y="1382"/>
                  <a:pt x="12889" y="1382"/>
                  <a:pt x="12889" y="1387"/>
                </a:cubicBezTo>
                <a:cubicBezTo>
                  <a:pt x="12877" y="1393"/>
                  <a:pt x="12871" y="1399"/>
                  <a:pt x="12865" y="1411"/>
                </a:cubicBezTo>
                <a:cubicBezTo>
                  <a:pt x="12865" y="1417"/>
                  <a:pt x="12865" y="1423"/>
                  <a:pt x="12859" y="1429"/>
                </a:cubicBezTo>
                <a:cubicBezTo>
                  <a:pt x="12859" y="1435"/>
                  <a:pt x="12859" y="1441"/>
                  <a:pt x="12853" y="1447"/>
                </a:cubicBezTo>
                <a:cubicBezTo>
                  <a:pt x="12853" y="1447"/>
                  <a:pt x="12847" y="1447"/>
                  <a:pt x="12841" y="1447"/>
                </a:cubicBezTo>
                <a:cubicBezTo>
                  <a:pt x="12835" y="1453"/>
                  <a:pt x="12830" y="1447"/>
                  <a:pt x="12818" y="1447"/>
                </a:cubicBezTo>
                <a:cubicBezTo>
                  <a:pt x="12812" y="1447"/>
                  <a:pt x="12812" y="1447"/>
                  <a:pt x="12812" y="1447"/>
                </a:cubicBezTo>
                <a:cubicBezTo>
                  <a:pt x="12806" y="1447"/>
                  <a:pt x="12800" y="1453"/>
                  <a:pt x="12800" y="1453"/>
                </a:cubicBezTo>
                <a:cubicBezTo>
                  <a:pt x="12794" y="1459"/>
                  <a:pt x="12794" y="1465"/>
                  <a:pt x="12794" y="1470"/>
                </a:cubicBezTo>
                <a:cubicBezTo>
                  <a:pt x="12794" y="1476"/>
                  <a:pt x="12794" y="1476"/>
                  <a:pt x="12794" y="1476"/>
                </a:cubicBezTo>
                <a:cubicBezTo>
                  <a:pt x="12794" y="1482"/>
                  <a:pt x="12794" y="1488"/>
                  <a:pt x="12794" y="1494"/>
                </a:cubicBezTo>
                <a:cubicBezTo>
                  <a:pt x="12794" y="1494"/>
                  <a:pt x="12806" y="1488"/>
                  <a:pt x="12806" y="1494"/>
                </a:cubicBezTo>
                <a:cubicBezTo>
                  <a:pt x="12812" y="1500"/>
                  <a:pt x="12824" y="1500"/>
                  <a:pt x="12824" y="1512"/>
                </a:cubicBezTo>
                <a:cubicBezTo>
                  <a:pt x="12830" y="1518"/>
                  <a:pt x="12830" y="1524"/>
                  <a:pt x="12830" y="1536"/>
                </a:cubicBezTo>
                <a:cubicBezTo>
                  <a:pt x="12830" y="1542"/>
                  <a:pt x="12830" y="1554"/>
                  <a:pt x="12824" y="1559"/>
                </a:cubicBezTo>
                <a:cubicBezTo>
                  <a:pt x="12818" y="1559"/>
                  <a:pt x="12812" y="1559"/>
                  <a:pt x="12812" y="1559"/>
                </a:cubicBezTo>
                <a:cubicBezTo>
                  <a:pt x="12806" y="1565"/>
                  <a:pt x="12806" y="1565"/>
                  <a:pt x="12800" y="1565"/>
                </a:cubicBezTo>
                <a:cubicBezTo>
                  <a:pt x="12794" y="1571"/>
                  <a:pt x="12800" y="1577"/>
                  <a:pt x="12800" y="1583"/>
                </a:cubicBezTo>
                <a:cubicBezTo>
                  <a:pt x="12800" y="1589"/>
                  <a:pt x="12800" y="1595"/>
                  <a:pt x="12800" y="1607"/>
                </a:cubicBezTo>
                <a:cubicBezTo>
                  <a:pt x="12812" y="1607"/>
                  <a:pt x="12812" y="1607"/>
                  <a:pt x="12824" y="1607"/>
                </a:cubicBezTo>
                <a:cubicBezTo>
                  <a:pt x="12830" y="1607"/>
                  <a:pt x="12830" y="1601"/>
                  <a:pt x="12835" y="1607"/>
                </a:cubicBezTo>
                <a:cubicBezTo>
                  <a:pt x="12841" y="1607"/>
                  <a:pt x="12841" y="1613"/>
                  <a:pt x="12847" y="1613"/>
                </a:cubicBezTo>
                <a:cubicBezTo>
                  <a:pt x="12847" y="1619"/>
                  <a:pt x="12853" y="1619"/>
                  <a:pt x="12853" y="1625"/>
                </a:cubicBezTo>
                <a:cubicBezTo>
                  <a:pt x="12853" y="1631"/>
                  <a:pt x="12853" y="1631"/>
                  <a:pt x="12853" y="1636"/>
                </a:cubicBezTo>
                <a:cubicBezTo>
                  <a:pt x="12859" y="1642"/>
                  <a:pt x="12859" y="1642"/>
                  <a:pt x="12859" y="1648"/>
                </a:cubicBezTo>
                <a:cubicBezTo>
                  <a:pt x="12865" y="1654"/>
                  <a:pt x="12871" y="1648"/>
                  <a:pt x="12871" y="1654"/>
                </a:cubicBezTo>
                <a:cubicBezTo>
                  <a:pt x="12877" y="1660"/>
                  <a:pt x="12877" y="1660"/>
                  <a:pt x="12883" y="1666"/>
                </a:cubicBezTo>
                <a:lnTo>
                  <a:pt x="12889" y="1666"/>
                </a:lnTo>
                <a:cubicBezTo>
                  <a:pt x="12901" y="1672"/>
                  <a:pt x="12907" y="1684"/>
                  <a:pt x="12913" y="1690"/>
                </a:cubicBezTo>
                <a:cubicBezTo>
                  <a:pt x="12913" y="1690"/>
                  <a:pt x="12918" y="1690"/>
                  <a:pt x="12924" y="1696"/>
                </a:cubicBezTo>
                <a:cubicBezTo>
                  <a:pt x="12924" y="1696"/>
                  <a:pt x="12924" y="1702"/>
                  <a:pt x="12924" y="1708"/>
                </a:cubicBezTo>
                <a:cubicBezTo>
                  <a:pt x="12924" y="1708"/>
                  <a:pt x="12924" y="1714"/>
                  <a:pt x="12924" y="1720"/>
                </a:cubicBezTo>
                <a:cubicBezTo>
                  <a:pt x="12924" y="1725"/>
                  <a:pt x="12913" y="1725"/>
                  <a:pt x="12913" y="1725"/>
                </a:cubicBezTo>
                <a:cubicBezTo>
                  <a:pt x="12907" y="1731"/>
                  <a:pt x="12913" y="1737"/>
                  <a:pt x="12907" y="1737"/>
                </a:cubicBezTo>
                <a:cubicBezTo>
                  <a:pt x="12907" y="1743"/>
                  <a:pt x="12901" y="1737"/>
                  <a:pt x="12895" y="1737"/>
                </a:cubicBezTo>
                <a:cubicBezTo>
                  <a:pt x="12889" y="1737"/>
                  <a:pt x="12889" y="1737"/>
                  <a:pt x="12889" y="1737"/>
                </a:cubicBezTo>
                <a:cubicBezTo>
                  <a:pt x="12877" y="1737"/>
                  <a:pt x="12871" y="1743"/>
                  <a:pt x="12865" y="1737"/>
                </a:cubicBezTo>
                <a:cubicBezTo>
                  <a:pt x="12853" y="1737"/>
                  <a:pt x="12847" y="1731"/>
                  <a:pt x="12841" y="1725"/>
                </a:cubicBezTo>
                <a:cubicBezTo>
                  <a:pt x="12830" y="1720"/>
                  <a:pt x="12824" y="1708"/>
                  <a:pt x="12824" y="1690"/>
                </a:cubicBezTo>
                <a:cubicBezTo>
                  <a:pt x="12818" y="1690"/>
                  <a:pt x="12812" y="1684"/>
                  <a:pt x="12806" y="1684"/>
                </a:cubicBezTo>
                <a:cubicBezTo>
                  <a:pt x="12788" y="1684"/>
                  <a:pt x="12782" y="1684"/>
                  <a:pt x="12770" y="1678"/>
                </a:cubicBezTo>
                <a:cubicBezTo>
                  <a:pt x="12764" y="1678"/>
                  <a:pt x="12764" y="1672"/>
                  <a:pt x="12758" y="1666"/>
                </a:cubicBezTo>
                <a:cubicBezTo>
                  <a:pt x="12758" y="1666"/>
                  <a:pt x="12752" y="1660"/>
                  <a:pt x="12747" y="1660"/>
                </a:cubicBezTo>
                <a:cubicBezTo>
                  <a:pt x="12741" y="1654"/>
                  <a:pt x="12735" y="1660"/>
                  <a:pt x="12729" y="1660"/>
                </a:cubicBezTo>
                <a:cubicBezTo>
                  <a:pt x="12723" y="1660"/>
                  <a:pt x="12717" y="1654"/>
                  <a:pt x="12717" y="1654"/>
                </a:cubicBezTo>
                <a:cubicBezTo>
                  <a:pt x="12705" y="1654"/>
                  <a:pt x="12699" y="1654"/>
                  <a:pt x="12693" y="1654"/>
                </a:cubicBezTo>
                <a:cubicBezTo>
                  <a:pt x="12687" y="1654"/>
                  <a:pt x="12681" y="1648"/>
                  <a:pt x="12681" y="1642"/>
                </a:cubicBezTo>
                <a:cubicBezTo>
                  <a:pt x="12675" y="1636"/>
                  <a:pt x="12681" y="1631"/>
                  <a:pt x="12675" y="1631"/>
                </a:cubicBezTo>
                <a:cubicBezTo>
                  <a:pt x="12669" y="1625"/>
                  <a:pt x="12669" y="1625"/>
                  <a:pt x="12664" y="1625"/>
                </a:cubicBezTo>
                <a:cubicBezTo>
                  <a:pt x="12658" y="1625"/>
                  <a:pt x="12658" y="1625"/>
                  <a:pt x="12652" y="1625"/>
                </a:cubicBezTo>
                <a:cubicBezTo>
                  <a:pt x="12646" y="1619"/>
                  <a:pt x="12640" y="1619"/>
                  <a:pt x="12640" y="1613"/>
                </a:cubicBezTo>
                <a:cubicBezTo>
                  <a:pt x="12634" y="1613"/>
                  <a:pt x="12628" y="1607"/>
                  <a:pt x="12628" y="1607"/>
                </a:cubicBezTo>
                <a:cubicBezTo>
                  <a:pt x="12569" y="1607"/>
                  <a:pt x="12569" y="1607"/>
                  <a:pt x="12569" y="1607"/>
                </a:cubicBezTo>
                <a:cubicBezTo>
                  <a:pt x="12563" y="1607"/>
                  <a:pt x="12563" y="1607"/>
                  <a:pt x="12557" y="1601"/>
                </a:cubicBezTo>
                <a:cubicBezTo>
                  <a:pt x="12557" y="1601"/>
                  <a:pt x="12557" y="1595"/>
                  <a:pt x="12551" y="1589"/>
                </a:cubicBezTo>
                <a:cubicBezTo>
                  <a:pt x="12551" y="1589"/>
                  <a:pt x="12545" y="1583"/>
                  <a:pt x="12539" y="1583"/>
                </a:cubicBezTo>
                <a:cubicBezTo>
                  <a:pt x="12480" y="1583"/>
                  <a:pt x="12480" y="1583"/>
                  <a:pt x="12480" y="1583"/>
                </a:cubicBezTo>
                <a:cubicBezTo>
                  <a:pt x="12468" y="1583"/>
                  <a:pt x="12468" y="1577"/>
                  <a:pt x="12456" y="1571"/>
                </a:cubicBezTo>
                <a:cubicBezTo>
                  <a:pt x="12450" y="1565"/>
                  <a:pt x="12444" y="1559"/>
                  <a:pt x="12432" y="1559"/>
                </a:cubicBezTo>
                <a:cubicBezTo>
                  <a:pt x="12432" y="1554"/>
                  <a:pt x="12426" y="1554"/>
                  <a:pt x="12426" y="1554"/>
                </a:cubicBezTo>
                <a:cubicBezTo>
                  <a:pt x="12420" y="1554"/>
                  <a:pt x="12420" y="1548"/>
                  <a:pt x="12420" y="1542"/>
                </a:cubicBezTo>
                <a:cubicBezTo>
                  <a:pt x="12414" y="1542"/>
                  <a:pt x="12409" y="1542"/>
                  <a:pt x="12409" y="1542"/>
                </a:cubicBezTo>
                <a:cubicBezTo>
                  <a:pt x="12403" y="1536"/>
                  <a:pt x="12397" y="1536"/>
                  <a:pt x="12397" y="1530"/>
                </a:cubicBezTo>
                <a:cubicBezTo>
                  <a:pt x="12391" y="1530"/>
                  <a:pt x="12397" y="1524"/>
                  <a:pt x="12391" y="1518"/>
                </a:cubicBezTo>
                <a:cubicBezTo>
                  <a:pt x="12391" y="1518"/>
                  <a:pt x="12385" y="1518"/>
                  <a:pt x="12379" y="1518"/>
                </a:cubicBezTo>
                <a:cubicBezTo>
                  <a:pt x="12373" y="1518"/>
                  <a:pt x="12367" y="1518"/>
                  <a:pt x="12361" y="1518"/>
                </a:cubicBezTo>
                <a:cubicBezTo>
                  <a:pt x="12355" y="1518"/>
                  <a:pt x="12355" y="1518"/>
                  <a:pt x="12355" y="1518"/>
                </a:cubicBezTo>
                <a:cubicBezTo>
                  <a:pt x="12355" y="1518"/>
                  <a:pt x="12349" y="1518"/>
                  <a:pt x="12349" y="1524"/>
                </a:cubicBezTo>
                <a:cubicBezTo>
                  <a:pt x="12343" y="1524"/>
                  <a:pt x="12337" y="1530"/>
                  <a:pt x="12337" y="1536"/>
                </a:cubicBezTo>
                <a:cubicBezTo>
                  <a:pt x="12337" y="1542"/>
                  <a:pt x="12337" y="1548"/>
                  <a:pt x="12337" y="1554"/>
                </a:cubicBezTo>
                <a:cubicBezTo>
                  <a:pt x="12337" y="1559"/>
                  <a:pt x="12343" y="1559"/>
                  <a:pt x="12349" y="1565"/>
                </a:cubicBezTo>
                <a:cubicBezTo>
                  <a:pt x="12355" y="1565"/>
                  <a:pt x="12361" y="1565"/>
                  <a:pt x="12361" y="1571"/>
                </a:cubicBezTo>
                <a:cubicBezTo>
                  <a:pt x="12361" y="1577"/>
                  <a:pt x="12361" y="1577"/>
                  <a:pt x="12361" y="1583"/>
                </a:cubicBezTo>
                <a:cubicBezTo>
                  <a:pt x="12361" y="1589"/>
                  <a:pt x="12361" y="1589"/>
                  <a:pt x="12361" y="1595"/>
                </a:cubicBezTo>
                <a:cubicBezTo>
                  <a:pt x="12367" y="1595"/>
                  <a:pt x="12373" y="1595"/>
                  <a:pt x="12385" y="1595"/>
                </a:cubicBezTo>
                <a:cubicBezTo>
                  <a:pt x="12391" y="1595"/>
                  <a:pt x="12391" y="1601"/>
                  <a:pt x="12397" y="1601"/>
                </a:cubicBezTo>
                <a:cubicBezTo>
                  <a:pt x="12397" y="1601"/>
                  <a:pt x="12403" y="1601"/>
                  <a:pt x="12409" y="1601"/>
                </a:cubicBezTo>
                <a:cubicBezTo>
                  <a:pt x="12409" y="1601"/>
                  <a:pt x="12414" y="1601"/>
                  <a:pt x="12420" y="1607"/>
                </a:cubicBezTo>
                <a:cubicBezTo>
                  <a:pt x="12420" y="1607"/>
                  <a:pt x="12420" y="1613"/>
                  <a:pt x="12420" y="1619"/>
                </a:cubicBezTo>
                <a:cubicBezTo>
                  <a:pt x="12420" y="1625"/>
                  <a:pt x="12426" y="1625"/>
                  <a:pt x="12426" y="1631"/>
                </a:cubicBezTo>
                <a:cubicBezTo>
                  <a:pt x="12432" y="1636"/>
                  <a:pt x="12444" y="1636"/>
                  <a:pt x="12456" y="1642"/>
                </a:cubicBezTo>
                <a:cubicBezTo>
                  <a:pt x="12462" y="1642"/>
                  <a:pt x="12462" y="1642"/>
                  <a:pt x="12468" y="1648"/>
                </a:cubicBezTo>
                <a:cubicBezTo>
                  <a:pt x="12468" y="1648"/>
                  <a:pt x="12474" y="1648"/>
                  <a:pt x="12474" y="1654"/>
                </a:cubicBezTo>
                <a:cubicBezTo>
                  <a:pt x="12474" y="1660"/>
                  <a:pt x="12474" y="1666"/>
                  <a:pt x="12474" y="1666"/>
                </a:cubicBezTo>
                <a:cubicBezTo>
                  <a:pt x="12474" y="1672"/>
                  <a:pt x="12468" y="1678"/>
                  <a:pt x="12468" y="1678"/>
                </a:cubicBezTo>
                <a:cubicBezTo>
                  <a:pt x="12462" y="1690"/>
                  <a:pt x="12456" y="1696"/>
                  <a:pt x="12450" y="1702"/>
                </a:cubicBezTo>
                <a:cubicBezTo>
                  <a:pt x="12444" y="1702"/>
                  <a:pt x="12444" y="1702"/>
                  <a:pt x="12438" y="1702"/>
                </a:cubicBezTo>
                <a:cubicBezTo>
                  <a:pt x="12426" y="1702"/>
                  <a:pt x="12426" y="1702"/>
                  <a:pt x="12426" y="1702"/>
                </a:cubicBezTo>
                <a:cubicBezTo>
                  <a:pt x="12420" y="1702"/>
                  <a:pt x="12420" y="1696"/>
                  <a:pt x="12414" y="1702"/>
                </a:cubicBezTo>
                <a:cubicBezTo>
                  <a:pt x="12409" y="1702"/>
                  <a:pt x="12409" y="1708"/>
                  <a:pt x="12409" y="1714"/>
                </a:cubicBezTo>
                <a:cubicBezTo>
                  <a:pt x="12409" y="1714"/>
                  <a:pt x="12409" y="1720"/>
                  <a:pt x="12409" y="1725"/>
                </a:cubicBezTo>
                <a:cubicBezTo>
                  <a:pt x="12403" y="1725"/>
                  <a:pt x="12403" y="1731"/>
                  <a:pt x="12403" y="1731"/>
                </a:cubicBezTo>
                <a:cubicBezTo>
                  <a:pt x="12397" y="1737"/>
                  <a:pt x="12391" y="1737"/>
                  <a:pt x="12391" y="1737"/>
                </a:cubicBezTo>
                <a:cubicBezTo>
                  <a:pt x="12379" y="1737"/>
                  <a:pt x="12379" y="1737"/>
                  <a:pt x="12379" y="1737"/>
                </a:cubicBezTo>
                <a:cubicBezTo>
                  <a:pt x="12379" y="1725"/>
                  <a:pt x="12379" y="1725"/>
                  <a:pt x="12379" y="1714"/>
                </a:cubicBezTo>
                <a:cubicBezTo>
                  <a:pt x="12379" y="1708"/>
                  <a:pt x="12379" y="1708"/>
                  <a:pt x="12379" y="1702"/>
                </a:cubicBezTo>
                <a:cubicBezTo>
                  <a:pt x="12379" y="1696"/>
                  <a:pt x="12379" y="1690"/>
                  <a:pt x="12379" y="1678"/>
                </a:cubicBezTo>
                <a:cubicBezTo>
                  <a:pt x="12379" y="1672"/>
                  <a:pt x="12379" y="1672"/>
                  <a:pt x="12379" y="1666"/>
                </a:cubicBezTo>
                <a:cubicBezTo>
                  <a:pt x="12361" y="1666"/>
                  <a:pt x="12361" y="1666"/>
                  <a:pt x="12361" y="1666"/>
                </a:cubicBezTo>
                <a:cubicBezTo>
                  <a:pt x="12355" y="1672"/>
                  <a:pt x="12349" y="1666"/>
                  <a:pt x="12349" y="1672"/>
                </a:cubicBezTo>
                <a:cubicBezTo>
                  <a:pt x="12343" y="1672"/>
                  <a:pt x="12343" y="1678"/>
                  <a:pt x="12337" y="1678"/>
                </a:cubicBezTo>
                <a:cubicBezTo>
                  <a:pt x="12337" y="1684"/>
                  <a:pt x="12337" y="1690"/>
                  <a:pt x="12332" y="1690"/>
                </a:cubicBezTo>
                <a:cubicBezTo>
                  <a:pt x="12332" y="1696"/>
                  <a:pt x="12332" y="1702"/>
                  <a:pt x="12325" y="1702"/>
                </a:cubicBezTo>
                <a:cubicBezTo>
                  <a:pt x="12320" y="1708"/>
                  <a:pt x="12314" y="1702"/>
                  <a:pt x="12302" y="1702"/>
                </a:cubicBezTo>
                <a:cubicBezTo>
                  <a:pt x="12290" y="1702"/>
                  <a:pt x="12290" y="1702"/>
                  <a:pt x="12290" y="1702"/>
                </a:cubicBezTo>
                <a:cubicBezTo>
                  <a:pt x="12284" y="1702"/>
                  <a:pt x="12278" y="1702"/>
                  <a:pt x="12272" y="1702"/>
                </a:cubicBezTo>
                <a:cubicBezTo>
                  <a:pt x="12266" y="1702"/>
                  <a:pt x="12260" y="1696"/>
                  <a:pt x="12254" y="1702"/>
                </a:cubicBezTo>
                <a:cubicBezTo>
                  <a:pt x="12248" y="1702"/>
                  <a:pt x="12254" y="1708"/>
                  <a:pt x="12248" y="1714"/>
                </a:cubicBezTo>
                <a:cubicBezTo>
                  <a:pt x="12243" y="1714"/>
                  <a:pt x="12248" y="1720"/>
                  <a:pt x="12243" y="1725"/>
                </a:cubicBezTo>
                <a:cubicBezTo>
                  <a:pt x="12237" y="1725"/>
                  <a:pt x="12231" y="1725"/>
                  <a:pt x="12225" y="1725"/>
                </a:cubicBezTo>
                <a:cubicBezTo>
                  <a:pt x="12213" y="1725"/>
                  <a:pt x="12213" y="1725"/>
                  <a:pt x="12213" y="1725"/>
                </a:cubicBezTo>
                <a:cubicBezTo>
                  <a:pt x="12213" y="1725"/>
                  <a:pt x="12207" y="1720"/>
                  <a:pt x="12201" y="1720"/>
                </a:cubicBezTo>
                <a:cubicBezTo>
                  <a:pt x="12195" y="1720"/>
                  <a:pt x="12195" y="1720"/>
                  <a:pt x="12195" y="1720"/>
                </a:cubicBezTo>
                <a:cubicBezTo>
                  <a:pt x="12166" y="1720"/>
                  <a:pt x="12166" y="1720"/>
                  <a:pt x="12166" y="1720"/>
                </a:cubicBezTo>
                <a:cubicBezTo>
                  <a:pt x="12159" y="1720"/>
                  <a:pt x="12159" y="1720"/>
                  <a:pt x="12154" y="1720"/>
                </a:cubicBezTo>
                <a:cubicBezTo>
                  <a:pt x="12154" y="1749"/>
                  <a:pt x="12154" y="1749"/>
                  <a:pt x="12154" y="1749"/>
                </a:cubicBezTo>
                <a:cubicBezTo>
                  <a:pt x="12118" y="1749"/>
                  <a:pt x="12118" y="1749"/>
                  <a:pt x="12118" y="1749"/>
                </a:cubicBezTo>
                <a:lnTo>
                  <a:pt x="12112" y="1743"/>
                </a:lnTo>
                <a:cubicBezTo>
                  <a:pt x="12106" y="1737"/>
                  <a:pt x="12106" y="1737"/>
                  <a:pt x="12106" y="1731"/>
                </a:cubicBezTo>
                <a:cubicBezTo>
                  <a:pt x="12100" y="1725"/>
                  <a:pt x="12094" y="1731"/>
                  <a:pt x="12094" y="1725"/>
                </a:cubicBezTo>
                <a:lnTo>
                  <a:pt x="12100" y="1720"/>
                </a:lnTo>
                <a:cubicBezTo>
                  <a:pt x="12100" y="1714"/>
                  <a:pt x="12100" y="1708"/>
                  <a:pt x="12100" y="1708"/>
                </a:cubicBezTo>
                <a:cubicBezTo>
                  <a:pt x="12100" y="1696"/>
                  <a:pt x="12106" y="1690"/>
                  <a:pt x="12112" y="1684"/>
                </a:cubicBezTo>
                <a:cubicBezTo>
                  <a:pt x="12106" y="1672"/>
                  <a:pt x="12106" y="1672"/>
                  <a:pt x="12106" y="1672"/>
                </a:cubicBezTo>
                <a:cubicBezTo>
                  <a:pt x="12100" y="1672"/>
                  <a:pt x="12100" y="1672"/>
                  <a:pt x="12094" y="1672"/>
                </a:cubicBezTo>
                <a:cubicBezTo>
                  <a:pt x="12094" y="1678"/>
                  <a:pt x="12094" y="1684"/>
                  <a:pt x="12088" y="1684"/>
                </a:cubicBezTo>
                <a:cubicBezTo>
                  <a:pt x="12088" y="1690"/>
                  <a:pt x="12082" y="1690"/>
                  <a:pt x="12077" y="1690"/>
                </a:cubicBezTo>
                <a:cubicBezTo>
                  <a:pt x="12077" y="1690"/>
                  <a:pt x="12071" y="1690"/>
                  <a:pt x="12065" y="1690"/>
                </a:cubicBezTo>
                <a:cubicBezTo>
                  <a:pt x="12059" y="1690"/>
                  <a:pt x="12047" y="1690"/>
                  <a:pt x="12041" y="1696"/>
                </a:cubicBezTo>
                <a:cubicBezTo>
                  <a:pt x="12035" y="1696"/>
                  <a:pt x="12035" y="1702"/>
                  <a:pt x="12035" y="1708"/>
                </a:cubicBezTo>
                <a:cubicBezTo>
                  <a:pt x="12023" y="1708"/>
                  <a:pt x="12017" y="1714"/>
                  <a:pt x="12011" y="1720"/>
                </a:cubicBezTo>
                <a:cubicBezTo>
                  <a:pt x="11993" y="1720"/>
                  <a:pt x="11993" y="1720"/>
                  <a:pt x="11993" y="1720"/>
                </a:cubicBezTo>
                <a:cubicBezTo>
                  <a:pt x="11982" y="1720"/>
                  <a:pt x="11970" y="1714"/>
                  <a:pt x="11958" y="1720"/>
                </a:cubicBezTo>
                <a:cubicBezTo>
                  <a:pt x="11952" y="1720"/>
                  <a:pt x="11952" y="1725"/>
                  <a:pt x="11946" y="1725"/>
                </a:cubicBezTo>
                <a:lnTo>
                  <a:pt x="11946" y="1737"/>
                </a:lnTo>
                <a:cubicBezTo>
                  <a:pt x="11940" y="1737"/>
                  <a:pt x="11934" y="1743"/>
                  <a:pt x="11934" y="1743"/>
                </a:cubicBezTo>
                <a:cubicBezTo>
                  <a:pt x="11928" y="1743"/>
                  <a:pt x="11928" y="1743"/>
                  <a:pt x="11922" y="1743"/>
                </a:cubicBezTo>
                <a:cubicBezTo>
                  <a:pt x="11911" y="1743"/>
                  <a:pt x="11911" y="1743"/>
                  <a:pt x="11911" y="1743"/>
                </a:cubicBezTo>
                <a:cubicBezTo>
                  <a:pt x="11905" y="1743"/>
                  <a:pt x="11905" y="1743"/>
                  <a:pt x="11899" y="1743"/>
                </a:cubicBezTo>
                <a:cubicBezTo>
                  <a:pt x="11887" y="1749"/>
                  <a:pt x="11881" y="1749"/>
                  <a:pt x="11875" y="1749"/>
                </a:cubicBezTo>
                <a:cubicBezTo>
                  <a:pt x="11869" y="1755"/>
                  <a:pt x="11863" y="1755"/>
                  <a:pt x="11863" y="1761"/>
                </a:cubicBezTo>
                <a:cubicBezTo>
                  <a:pt x="11851" y="1767"/>
                  <a:pt x="11845" y="1773"/>
                  <a:pt x="11839" y="1779"/>
                </a:cubicBezTo>
                <a:cubicBezTo>
                  <a:pt x="11834" y="1785"/>
                  <a:pt x="11827" y="1785"/>
                  <a:pt x="11822" y="1791"/>
                </a:cubicBezTo>
                <a:cubicBezTo>
                  <a:pt x="11810" y="1791"/>
                  <a:pt x="11792" y="1785"/>
                  <a:pt x="11780" y="1791"/>
                </a:cubicBezTo>
                <a:cubicBezTo>
                  <a:pt x="11774" y="1791"/>
                  <a:pt x="11774" y="1797"/>
                  <a:pt x="11768" y="1802"/>
                </a:cubicBezTo>
                <a:cubicBezTo>
                  <a:pt x="11768" y="1809"/>
                  <a:pt x="11768" y="1809"/>
                  <a:pt x="11774" y="1814"/>
                </a:cubicBezTo>
                <a:cubicBezTo>
                  <a:pt x="11774" y="1820"/>
                  <a:pt x="11786" y="1820"/>
                  <a:pt x="11786" y="1826"/>
                </a:cubicBezTo>
                <a:cubicBezTo>
                  <a:pt x="11786" y="1838"/>
                  <a:pt x="11786" y="1838"/>
                  <a:pt x="11780" y="1844"/>
                </a:cubicBezTo>
                <a:cubicBezTo>
                  <a:pt x="11774" y="1850"/>
                  <a:pt x="11762" y="1850"/>
                  <a:pt x="11756" y="1856"/>
                </a:cubicBezTo>
                <a:cubicBezTo>
                  <a:pt x="11750" y="1862"/>
                  <a:pt x="11750" y="1862"/>
                  <a:pt x="11745" y="1868"/>
                </a:cubicBezTo>
                <a:cubicBezTo>
                  <a:pt x="11739" y="1868"/>
                  <a:pt x="11739" y="1868"/>
                  <a:pt x="11733" y="1868"/>
                </a:cubicBezTo>
                <a:cubicBezTo>
                  <a:pt x="11727" y="1868"/>
                  <a:pt x="11727" y="1868"/>
                  <a:pt x="11721" y="1868"/>
                </a:cubicBezTo>
                <a:cubicBezTo>
                  <a:pt x="11715" y="1868"/>
                  <a:pt x="11715" y="1868"/>
                  <a:pt x="11709" y="1868"/>
                </a:cubicBezTo>
                <a:cubicBezTo>
                  <a:pt x="11697" y="1868"/>
                  <a:pt x="11697" y="1880"/>
                  <a:pt x="11691" y="1880"/>
                </a:cubicBezTo>
                <a:cubicBezTo>
                  <a:pt x="11685" y="1880"/>
                  <a:pt x="11685" y="1880"/>
                  <a:pt x="11685" y="1880"/>
                </a:cubicBezTo>
                <a:cubicBezTo>
                  <a:pt x="11679" y="1880"/>
                  <a:pt x="11679" y="1868"/>
                  <a:pt x="11673" y="1868"/>
                </a:cubicBezTo>
                <a:cubicBezTo>
                  <a:pt x="11673" y="1862"/>
                  <a:pt x="11668" y="1862"/>
                  <a:pt x="11661" y="1862"/>
                </a:cubicBezTo>
                <a:cubicBezTo>
                  <a:pt x="11656" y="1856"/>
                  <a:pt x="11656" y="1850"/>
                  <a:pt x="11650" y="1850"/>
                </a:cubicBezTo>
                <a:cubicBezTo>
                  <a:pt x="11650" y="1844"/>
                  <a:pt x="11650" y="1838"/>
                  <a:pt x="11650" y="1838"/>
                </a:cubicBezTo>
                <a:cubicBezTo>
                  <a:pt x="11644" y="1832"/>
                  <a:pt x="11638" y="1826"/>
                  <a:pt x="11638" y="1820"/>
                </a:cubicBezTo>
                <a:cubicBezTo>
                  <a:pt x="11638" y="1809"/>
                  <a:pt x="11638" y="1802"/>
                  <a:pt x="11638" y="1791"/>
                </a:cubicBezTo>
                <a:cubicBezTo>
                  <a:pt x="11703" y="1791"/>
                  <a:pt x="11703" y="1791"/>
                  <a:pt x="11703" y="1791"/>
                </a:cubicBezTo>
                <a:cubicBezTo>
                  <a:pt x="11703" y="1755"/>
                  <a:pt x="11703" y="1755"/>
                  <a:pt x="11703" y="1755"/>
                </a:cubicBezTo>
                <a:cubicBezTo>
                  <a:pt x="11697" y="1755"/>
                  <a:pt x="11697" y="1749"/>
                  <a:pt x="11691" y="1743"/>
                </a:cubicBezTo>
                <a:cubicBezTo>
                  <a:pt x="11685" y="1743"/>
                  <a:pt x="11679" y="1743"/>
                  <a:pt x="11679" y="1743"/>
                </a:cubicBezTo>
                <a:cubicBezTo>
                  <a:pt x="11673" y="1737"/>
                  <a:pt x="11673" y="1737"/>
                  <a:pt x="11673" y="1731"/>
                </a:cubicBezTo>
                <a:cubicBezTo>
                  <a:pt x="11668" y="1725"/>
                  <a:pt x="11668" y="1725"/>
                  <a:pt x="11661" y="1720"/>
                </a:cubicBezTo>
                <a:cubicBezTo>
                  <a:pt x="11661" y="1714"/>
                  <a:pt x="11661" y="1708"/>
                  <a:pt x="11656" y="1708"/>
                </a:cubicBezTo>
                <a:cubicBezTo>
                  <a:pt x="11644" y="1708"/>
                  <a:pt x="11638" y="1714"/>
                  <a:pt x="11632" y="1714"/>
                </a:cubicBezTo>
                <a:cubicBezTo>
                  <a:pt x="11626" y="1714"/>
                  <a:pt x="11626" y="1714"/>
                  <a:pt x="11626" y="1714"/>
                </a:cubicBezTo>
                <a:cubicBezTo>
                  <a:pt x="11620" y="1714"/>
                  <a:pt x="11620" y="1708"/>
                  <a:pt x="11614" y="1702"/>
                </a:cubicBezTo>
                <a:cubicBezTo>
                  <a:pt x="11608" y="1702"/>
                  <a:pt x="11602" y="1702"/>
                  <a:pt x="11602" y="1702"/>
                </a:cubicBezTo>
                <a:cubicBezTo>
                  <a:pt x="11590" y="1696"/>
                  <a:pt x="11584" y="1702"/>
                  <a:pt x="11579" y="1702"/>
                </a:cubicBezTo>
                <a:cubicBezTo>
                  <a:pt x="11555" y="1702"/>
                  <a:pt x="11555" y="1702"/>
                  <a:pt x="11555" y="1702"/>
                </a:cubicBezTo>
                <a:cubicBezTo>
                  <a:pt x="11549" y="1702"/>
                  <a:pt x="11543" y="1702"/>
                  <a:pt x="11543" y="1702"/>
                </a:cubicBezTo>
                <a:cubicBezTo>
                  <a:pt x="11537" y="1702"/>
                  <a:pt x="11537" y="1702"/>
                  <a:pt x="11531" y="1702"/>
                </a:cubicBezTo>
                <a:cubicBezTo>
                  <a:pt x="11531" y="1725"/>
                  <a:pt x="11531" y="1725"/>
                  <a:pt x="11531" y="1725"/>
                </a:cubicBezTo>
                <a:cubicBezTo>
                  <a:pt x="11543" y="1725"/>
                  <a:pt x="11549" y="1725"/>
                  <a:pt x="11555" y="1725"/>
                </a:cubicBezTo>
                <a:cubicBezTo>
                  <a:pt x="11561" y="1725"/>
                  <a:pt x="11561" y="1731"/>
                  <a:pt x="11567" y="1731"/>
                </a:cubicBezTo>
                <a:cubicBezTo>
                  <a:pt x="11567" y="1802"/>
                  <a:pt x="11567" y="1802"/>
                  <a:pt x="11567" y="1802"/>
                </a:cubicBezTo>
                <a:cubicBezTo>
                  <a:pt x="11567" y="1809"/>
                  <a:pt x="11561" y="1809"/>
                  <a:pt x="11561" y="1814"/>
                </a:cubicBezTo>
                <a:cubicBezTo>
                  <a:pt x="11555" y="1820"/>
                  <a:pt x="11549" y="1814"/>
                  <a:pt x="11549" y="1820"/>
                </a:cubicBezTo>
                <a:cubicBezTo>
                  <a:pt x="11549" y="1826"/>
                  <a:pt x="11549" y="1832"/>
                  <a:pt x="11549" y="1832"/>
                </a:cubicBezTo>
                <a:cubicBezTo>
                  <a:pt x="11549" y="1838"/>
                  <a:pt x="11549" y="1844"/>
                  <a:pt x="11549" y="1844"/>
                </a:cubicBezTo>
                <a:cubicBezTo>
                  <a:pt x="11555" y="1850"/>
                  <a:pt x="11561" y="1844"/>
                  <a:pt x="11561" y="1850"/>
                </a:cubicBezTo>
                <a:cubicBezTo>
                  <a:pt x="11567" y="1850"/>
                  <a:pt x="11567" y="1850"/>
                  <a:pt x="11573" y="1856"/>
                </a:cubicBezTo>
                <a:cubicBezTo>
                  <a:pt x="11579" y="1856"/>
                  <a:pt x="11579" y="1862"/>
                  <a:pt x="11579" y="1868"/>
                </a:cubicBezTo>
                <a:cubicBezTo>
                  <a:pt x="11584" y="1868"/>
                  <a:pt x="11590" y="1874"/>
                  <a:pt x="11590" y="1880"/>
                </a:cubicBezTo>
                <a:cubicBezTo>
                  <a:pt x="11590" y="1886"/>
                  <a:pt x="11590" y="1886"/>
                  <a:pt x="11590" y="1886"/>
                </a:cubicBezTo>
                <a:cubicBezTo>
                  <a:pt x="11590" y="1891"/>
                  <a:pt x="11584" y="1886"/>
                  <a:pt x="11584" y="1891"/>
                </a:cubicBezTo>
                <a:cubicBezTo>
                  <a:pt x="11584" y="1897"/>
                  <a:pt x="11584" y="1897"/>
                  <a:pt x="11584" y="1903"/>
                </a:cubicBezTo>
                <a:cubicBezTo>
                  <a:pt x="11584" y="1915"/>
                  <a:pt x="11584" y="1921"/>
                  <a:pt x="11584" y="1939"/>
                </a:cubicBezTo>
                <a:cubicBezTo>
                  <a:pt x="11584" y="1939"/>
                  <a:pt x="11584" y="1939"/>
                  <a:pt x="11584" y="1945"/>
                </a:cubicBezTo>
                <a:cubicBezTo>
                  <a:pt x="11573" y="1939"/>
                  <a:pt x="11567" y="1939"/>
                  <a:pt x="11561" y="1939"/>
                </a:cubicBezTo>
                <a:cubicBezTo>
                  <a:pt x="11555" y="1939"/>
                  <a:pt x="11549" y="1939"/>
                  <a:pt x="11549" y="1939"/>
                </a:cubicBezTo>
                <a:cubicBezTo>
                  <a:pt x="11543" y="1939"/>
                  <a:pt x="11537" y="1933"/>
                  <a:pt x="11537" y="1933"/>
                </a:cubicBezTo>
                <a:cubicBezTo>
                  <a:pt x="11531" y="1927"/>
                  <a:pt x="11537" y="1921"/>
                  <a:pt x="11537" y="1921"/>
                </a:cubicBezTo>
                <a:cubicBezTo>
                  <a:pt x="11531" y="1915"/>
                  <a:pt x="11531" y="1909"/>
                  <a:pt x="11525" y="1909"/>
                </a:cubicBezTo>
                <a:cubicBezTo>
                  <a:pt x="11525" y="1903"/>
                  <a:pt x="11519" y="1909"/>
                  <a:pt x="11513" y="1909"/>
                </a:cubicBezTo>
                <a:cubicBezTo>
                  <a:pt x="11507" y="1909"/>
                  <a:pt x="11507" y="1909"/>
                  <a:pt x="11501" y="1909"/>
                </a:cubicBezTo>
                <a:cubicBezTo>
                  <a:pt x="11495" y="1909"/>
                  <a:pt x="11495" y="1915"/>
                  <a:pt x="11490" y="1915"/>
                </a:cubicBezTo>
                <a:cubicBezTo>
                  <a:pt x="11484" y="1915"/>
                  <a:pt x="11484" y="1915"/>
                  <a:pt x="11478" y="1915"/>
                </a:cubicBezTo>
                <a:cubicBezTo>
                  <a:pt x="11466" y="1915"/>
                  <a:pt x="11460" y="1915"/>
                  <a:pt x="11454" y="1915"/>
                </a:cubicBezTo>
                <a:cubicBezTo>
                  <a:pt x="11448" y="1915"/>
                  <a:pt x="11448" y="1921"/>
                  <a:pt x="11442" y="1921"/>
                </a:cubicBezTo>
                <a:cubicBezTo>
                  <a:pt x="11442" y="1921"/>
                  <a:pt x="11442" y="1927"/>
                  <a:pt x="11442" y="1933"/>
                </a:cubicBezTo>
                <a:cubicBezTo>
                  <a:pt x="11442" y="1933"/>
                  <a:pt x="11442" y="1939"/>
                  <a:pt x="11436" y="1945"/>
                </a:cubicBezTo>
                <a:cubicBezTo>
                  <a:pt x="11436" y="1945"/>
                  <a:pt x="11430" y="1945"/>
                  <a:pt x="11424" y="1951"/>
                </a:cubicBezTo>
                <a:lnTo>
                  <a:pt x="11418" y="1951"/>
                </a:lnTo>
                <a:cubicBezTo>
                  <a:pt x="11407" y="1951"/>
                  <a:pt x="11401" y="1957"/>
                  <a:pt x="11395" y="1957"/>
                </a:cubicBezTo>
                <a:cubicBezTo>
                  <a:pt x="11389" y="1957"/>
                  <a:pt x="11383" y="1957"/>
                  <a:pt x="11377" y="1957"/>
                </a:cubicBezTo>
                <a:cubicBezTo>
                  <a:pt x="11371" y="1963"/>
                  <a:pt x="11371" y="1963"/>
                  <a:pt x="11365" y="1968"/>
                </a:cubicBezTo>
                <a:cubicBezTo>
                  <a:pt x="11365" y="1975"/>
                  <a:pt x="11365" y="1975"/>
                  <a:pt x="11359" y="1980"/>
                </a:cubicBezTo>
                <a:cubicBezTo>
                  <a:pt x="11359" y="1980"/>
                  <a:pt x="11353" y="1986"/>
                  <a:pt x="11347" y="1986"/>
                </a:cubicBezTo>
                <a:cubicBezTo>
                  <a:pt x="11341" y="1992"/>
                  <a:pt x="11335" y="1992"/>
                  <a:pt x="11329" y="1992"/>
                </a:cubicBezTo>
                <a:cubicBezTo>
                  <a:pt x="11329" y="1992"/>
                  <a:pt x="11335" y="1986"/>
                  <a:pt x="11335" y="1992"/>
                </a:cubicBezTo>
                <a:cubicBezTo>
                  <a:pt x="11335" y="1998"/>
                  <a:pt x="11329" y="2004"/>
                  <a:pt x="11335" y="2016"/>
                </a:cubicBezTo>
                <a:cubicBezTo>
                  <a:pt x="11335" y="2016"/>
                  <a:pt x="11335" y="2022"/>
                  <a:pt x="11341" y="2028"/>
                </a:cubicBezTo>
                <a:lnTo>
                  <a:pt x="11341" y="2034"/>
                </a:lnTo>
                <a:cubicBezTo>
                  <a:pt x="11347" y="2040"/>
                  <a:pt x="11347" y="2040"/>
                  <a:pt x="11353" y="2040"/>
                </a:cubicBezTo>
                <a:cubicBezTo>
                  <a:pt x="11359" y="2040"/>
                  <a:pt x="11359" y="2046"/>
                  <a:pt x="11365" y="2046"/>
                </a:cubicBezTo>
                <a:cubicBezTo>
                  <a:pt x="11371" y="2052"/>
                  <a:pt x="11371" y="2057"/>
                  <a:pt x="11371" y="2063"/>
                </a:cubicBezTo>
                <a:cubicBezTo>
                  <a:pt x="11371" y="2069"/>
                  <a:pt x="11365" y="2075"/>
                  <a:pt x="11365" y="2081"/>
                </a:cubicBezTo>
                <a:cubicBezTo>
                  <a:pt x="11365" y="2081"/>
                  <a:pt x="11371" y="2075"/>
                  <a:pt x="11365" y="2075"/>
                </a:cubicBezTo>
                <a:cubicBezTo>
                  <a:pt x="11359" y="2069"/>
                  <a:pt x="11353" y="2075"/>
                  <a:pt x="11347" y="2075"/>
                </a:cubicBezTo>
                <a:cubicBezTo>
                  <a:pt x="11335" y="2075"/>
                  <a:pt x="11329" y="2075"/>
                  <a:pt x="11324" y="2075"/>
                </a:cubicBezTo>
                <a:cubicBezTo>
                  <a:pt x="11312" y="2075"/>
                  <a:pt x="11306" y="2069"/>
                  <a:pt x="11300" y="2069"/>
                </a:cubicBezTo>
                <a:cubicBezTo>
                  <a:pt x="11288" y="2069"/>
                  <a:pt x="11288" y="2069"/>
                  <a:pt x="11288" y="2069"/>
                </a:cubicBezTo>
                <a:cubicBezTo>
                  <a:pt x="11282" y="2069"/>
                  <a:pt x="11282" y="2063"/>
                  <a:pt x="11276" y="2063"/>
                </a:cubicBezTo>
                <a:cubicBezTo>
                  <a:pt x="11264" y="2063"/>
                  <a:pt x="11258" y="2063"/>
                  <a:pt x="11252" y="2063"/>
                </a:cubicBezTo>
                <a:cubicBezTo>
                  <a:pt x="11246" y="2063"/>
                  <a:pt x="11246" y="2057"/>
                  <a:pt x="11241" y="2052"/>
                </a:cubicBezTo>
                <a:cubicBezTo>
                  <a:pt x="11235" y="2052"/>
                  <a:pt x="11229" y="2052"/>
                  <a:pt x="11229" y="2052"/>
                </a:cubicBezTo>
                <a:cubicBezTo>
                  <a:pt x="11223" y="2052"/>
                  <a:pt x="11217" y="2052"/>
                  <a:pt x="11217" y="2052"/>
                </a:cubicBezTo>
                <a:cubicBezTo>
                  <a:pt x="11211" y="2052"/>
                  <a:pt x="11211" y="2046"/>
                  <a:pt x="11205" y="2040"/>
                </a:cubicBezTo>
                <a:cubicBezTo>
                  <a:pt x="11199" y="2040"/>
                  <a:pt x="11199" y="2034"/>
                  <a:pt x="11193" y="2028"/>
                </a:cubicBezTo>
                <a:cubicBezTo>
                  <a:pt x="11193" y="2016"/>
                  <a:pt x="11193" y="2016"/>
                  <a:pt x="11193" y="2016"/>
                </a:cubicBezTo>
                <a:cubicBezTo>
                  <a:pt x="11187" y="2016"/>
                  <a:pt x="11181" y="2022"/>
                  <a:pt x="11181" y="2022"/>
                </a:cubicBezTo>
                <a:cubicBezTo>
                  <a:pt x="11175" y="2028"/>
                  <a:pt x="11175" y="2034"/>
                  <a:pt x="11169" y="2034"/>
                </a:cubicBezTo>
                <a:cubicBezTo>
                  <a:pt x="11169" y="2034"/>
                  <a:pt x="11163" y="2034"/>
                  <a:pt x="11158" y="2034"/>
                </a:cubicBezTo>
                <a:cubicBezTo>
                  <a:pt x="11152" y="2034"/>
                  <a:pt x="11146" y="2040"/>
                  <a:pt x="11146" y="2046"/>
                </a:cubicBezTo>
                <a:cubicBezTo>
                  <a:pt x="11146" y="2057"/>
                  <a:pt x="11152" y="2057"/>
                  <a:pt x="11152" y="2063"/>
                </a:cubicBezTo>
                <a:cubicBezTo>
                  <a:pt x="11158" y="2069"/>
                  <a:pt x="11158" y="2069"/>
                  <a:pt x="11163" y="2075"/>
                </a:cubicBezTo>
                <a:cubicBezTo>
                  <a:pt x="11169" y="2075"/>
                  <a:pt x="11175" y="2075"/>
                  <a:pt x="11175" y="2075"/>
                </a:cubicBezTo>
                <a:cubicBezTo>
                  <a:pt x="11175" y="2081"/>
                  <a:pt x="11175" y="2087"/>
                  <a:pt x="11175" y="2087"/>
                </a:cubicBezTo>
                <a:cubicBezTo>
                  <a:pt x="11175" y="2093"/>
                  <a:pt x="11181" y="2093"/>
                  <a:pt x="11181" y="2099"/>
                </a:cubicBezTo>
                <a:cubicBezTo>
                  <a:pt x="11193" y="2099"/>
                  <a:pt x="11193" y="2099"/>
                  <a:pt x="11193" y="2099"/>
                </a:cubicBezTo>
                <a:cubicBezTo>
                  <a:pt x="11205" y="2099"/>
                  <a:pt x="11211" y="2093"/>
                  <a:pt x="11217" y="2099"/>
                </a:cubicBezTo>
                <a:cubicBezTo>
                  <a:pt x="11229" y="2099"/>
                  <a:pt x="11235" y="2105"/>
                  <a:pt x="11241" y="2111"/>
                </a:cubicBezTo>
                <a:cubicBezTo>
                  <a:pt x="11246" y="2117"/>
                  <a:pt x="11252" y="2117"/>
                  <a:pt x="11252" y="2123"/>
                </a:cubicBezTo>
                <a:cubicBezTo>
                  <a:pt x="11252" y="2129"/>
                  <a:pt x="11241" y="2129"/>
                  <a:pt x="11241" y="2134"/>
                </a:cubicBezTo>
                <a:cubicBezTo>
                  <a:pt x="11187" y="2134"/>
                  <a:pt x="11187" y="2134"/>
                  <a:pt x="11187" y="2134"/>
                </a:cubicBezTo>
                <a:cubicBezTo>
                  <a:pt x="11181" y="2141"/>
                  <a:pt x="11181" y="2146"/>
                  <a:pt x="11181" y="2146"/>
                </a:cubicBezTo>
                <a:cubicBezTo>
                  <a:pt x="11175" y="2146"/>
                  <a:pt x="11169" y="2152"/>
                  <a:pt x="11169" y="2152"/>
                </a:cubicBezTo>
                <a:cubicBezTo>
                  <a:pt x="11163" y="2152"/>
                  <a:pt x="11158" y="2152"/>
                  <a:pt x="11158" y="2146"/>
                </a:cubicBezTo>
                <a:cubicBezTo>
                  <a:pt x="11152" y="2146"/>
                  <a:pt x="11158" y="2141"/>
                  <a:pt x="11152" y="2134"/>
                </a:cubicBezTo>
                <a:cubicBezTo>
                  <a:pt x="11152" y="2134"/>
                  <a:pt x="11146" y="2129"/>
                  <a:pt x="11140" y="2129"/>
                </a:cubicBezTo>
                <a:cubicBezTo>
                  <a:pt x="11134" y="2117"/>
                  <a:pt x="11122" y="2117"/>
                  <a:pt x="11110" y="2111"/>
                </a:cubicBezTo>
                <a:cubicBezTo>
                  <a:pt x="11104" y="2111"/>
                  <a:pt x="11098" y="2117"/>
                  <a:pt x="11098" y="2111"/>
                </a:cubicBezTo>
                <a:cubicBezTo>
                  <a:pt x="11086" y="2111"/>
                  <a:pt x="11080" y="2105"/>
                  <a:pt x="11075" y="2099"/>
                </a:cubicBezTo>
                <a:cubicBezTo>
                  <a:pt x="11075" y="2093"/>
                  <a:pt x="11069" y="2087"/>
                  <a:pt x="11069" y="2087"/>
                </a:cubicBezTo>
                <a:cubicBezTo>
                  <a:pt x="11069" y="2081"/>
                  <a:pt x="11069" y="2075"/>
                  <a:pt x="11069" y="2075"/>
                </a:cubicBezTo>
                <a:cubicBezTo>
                  <a:pt x="11069" y="2057"/>
                  <a:pt x="11069" y="2052"/>
                  <a:pt x="11069" y="2040"/>
                </a:cubicBezTo>
                <a:cubicBezTo>
                  <a:pt x="11033" y="2040"/>
                  <a:pt x="11033" y="2040"/>
                  <a:pt x="11033" y="2040"/>
                </a:cubicBezTo>
                <a:cubicBezTo>
                  <a:pt x="11033" y="2004"/>
                  <a:pt x="11033" y="2004"/>
                  <a:pt x="11033" y="2004"/>
                </a:cubicBezTo>
                <a:cubicBezTo>
                  <a:pt x="11033" y="1986"/>
                  <a:pt x="11039" y="1968"/>
                  <a:pt x="11039" y="1957"/>
                </a:cubicBezTo>
                <a:cubicBezTo>
                  <a:pt x="11039" y="1945"/>
                  <a:pt x="11039" y="1939"/>
                  <a:pt x="11033" y="1933"/>
                </a:cubicBezTo>
                <a:cubicBezTo>
                  <a:pt x="11021" y="1921"/>
                  <a:pt x="11009" y="1927"/>
                  <a:pt x="10997" y="1927"/>
                </a:cubicBezTo>
                <a:cubicBezTo>
                  <a:pt x="10991" y="1927"/>
                  <a:pt x="10991" y="1915"/>
                  <a:pt x="10991" y="1915"/>
                </a:cubicBezTo>
                <a:cubicBezTo>
                  <a:pt x="10986" y="1909"/>
                  <a:pt x="10980" y="1909"/>
                  <a:pt x="10980" y="1903"/>
                </a:cubicBezTo>
                <a:cubicBezTo>
                  <a:pt x="10974" y="1897"/>
                  <a:pt x="10980" y="1886"/>
                  <a:pt x="10968" y="1880"/>
                </a:cubicBezTo>
                <a:cubicBezTo>
                  <a:pt x="10962" y="1874"/>
                  <a:pt x="10956" y="1880"/>
                  <a:pt x="10944" y="1880"/>
                </a:cubicBezTo>
                <a:cubicBezTo>
                  <a:pt x="10938" y="1874"/>
                  <a:pt x="10938" y="1868"/>
                  <a:pt x="10932" y="1868"/>
                </a:cubicBezTo>
                <a:cubicBezTo>
                  <a:pt x="10926" y="1862"/>
                  <a:pt x="10920" y="1856"/>
                  <a:pt x="10909" y="1856"/>
                </a:cubicBezTo>
                <a:cubicBezTo>
                  <a:pt x="10914" y="1844"/>
                  <a:pt x="10914" y="1844"/>
                  <a:pt x="10914" y="1844"/>
                </a:cubicBezTo>
                <a:cubicBezTo>
                  <a:pt x="10914" y="1844"/>
                  <a:pt x="10920" y="1844"/>
                  <a:pt x="10926" y="1844"/>
                </a:cubicBezTo>
                <a:cubicBezTo>
                  <a:pt x="10926" y="1844"/>
                  <a:pt x="10932" y="1844"/>
                  <a:pt x="10938" y="1850"/>
                </a:cubicBezTo>
                <a:cubicBezTo>
                  <a:pt x="10938" y="1850"/>
                  <a:pt x="10938" y="1856"/>
                  <a:pt x="10944" y="1862"/>
                </a:cubicBezTo>
                <a:cubicBezTo>
                  <a:pt x="10950" y="1862"/>
                  <a:pt x="10956" y="1862"/>
                  <a:pt x="10962" y="1868"/>
                </a:cubicBezTo>
                <a:cubicBezTo>
                  <a:pt x="10974" y="1874"/>
                  <a:pt x="10980" y="1880"/>
                  <a:pt x="10986" y="1880"/>
                </a:cubicBezTo>
                <a:cubicBezTo>
                  <a:pt x="10991" y="1886"/>
                  <a:pt x="10997" y="1886"/>
                  <a:pt x="10997" y="1886"/>
                </a:cubicBezTo>
                <a:cubicBezTo>
                  <a:pt x="11015" y="1891"/>
                  <a:pt x="11021" y="1886"/>
                  <a:pt x="11039" y="1886"/>
                </a:cubicBezTo>
                <a:cubicBezTo>
                  <a:pt x="11045" y="1886"/>
                  <a:pt x="11045" y="1886"/>
                  <a:pt x="11051" y="1886"/>
                </a:cubicBezTo>
                <a:cubicBezTo>
                  <a:pt x="11057" y="1891"/>
                  <a:pt x="11057" y="1897"/>
                  <a:pt x="11057" y="1897"/>
                </a:cubicBezTo>
                <a:cubicBezTo>
                  <a:pt x="11069" y="1903"/>
                  <a:pt x="11075" y="1909"/>
                  <a:pt x="11080" y="1909"/>
                </a:cubicBezTo>
                <a:cubicBezTo>
                  <a:pt x="11163" y="1909"/>
                  <a:pt x="11163" y="1909"/>
                  <a:pt x="11163" y="1909"/>
                </a:cubicBezTo>
                <a:cubicBezTo>
                  <a:pt x="11163" y="1909"/>
                  <a:pt x="11169" y="1915"/>
                  <a:pt x="11175" y="1915"/>
                </a:cubicBezTo>
                <a:cubicBezTo>
                  <a:pt x="11175" y="1915"/>
                  <a:pt x="11181" y="1915"/>
                  <a:pt x="11187" y="1915"/>
                </a:cubicBezTo>
                <a:cubicBezTo>
                  <a:pt x="11187" y="1921"/>
                  <a:pt x="11187" y="1927"/>
                  <a:pt x="11193" y="1927"/>
                </a:cubicBezTo>
                <a:lnTo>
                  <a:pt x="11199" y="1933"/>
                </a:lnTo>
                <a:cubicBezTo>
                  <a:pt x="11205" y="1933"/>
                  <a:pt x="11211" y="1933"/>
                  <a:pt x="11211" y="1933"/>
                </a:cubicBezTo>
                <a:cubicBezTo>
                  <a:pt x="11217" y="1933"/>
                  <a:pt x="11223" y="1933"/>
                  <a:pt x="11223" y="1933"/>
                </a:cubicBezTo>
                <a:cubicBezTo>
                  <a:pt x="11235" y="1933"/>
                  <a:pt x="11241" y="1933"/>
                  <a:pt x="11246" y="1933"/>
                </a:cubicBezTo>
                <a:cubicBezTo>
                  <a:pt x="11258" y="1933"/>
                  <a:pt x="11258" y="1933"/>
                  <a:pt x="11258" y="1933"/>
                </a:cubicBezTo>
                <a:cubicBezTo>
                  <a:pt x="11270" y="1933"/>
                  <a:pt x="11270" y="1933"/>
                  <a:pt x="11270" y="1933"/>
                </a:cubicBezTo>
                <a:cubicBezTo>
                  <a:pt x="11276" y="1933"/>
                  <a:pt x="11276" y="1927"/>
                  <a:pt x="11282" y="1927"/>
                </a:cubicBezTo>
                <a:cubicBezTo>
                  <a:pt x="11288" y="1927"/>
                  <a:pt x="11288" y="1927"/>
                  <a:pt x="11294" y="1927"/>
                </a:cubicBezTo>
                <a:cubicBezTo>
                  <a:pt x="11294" y="1927"/>
                  <a:pt x="11300" y="1927"/>
                  <a:pt x="11306" y="1927"/>
                </a:cubicBezTo>
                <a:cubicBezTo>
                  <a:pt x="11312" y="1921"/>
                  <a:pt x="11318" y="1915"/>
                  <a:pt x="11329" y="1915"/>
                </a:cubicBezTo>
                <a:cubicBezTo>
                  <a:pt x="11329" y="1915"/>
                  <a:pt x="11335" y="1915"/>
                  <a:pt x="11341" y="1915"/>
                </a:cubicBezTo>
                <a:cubicBezTo>
                  <a:pt x="11347" y="1915"/>
                  <a:pt x="11353" y="1915"/>
                  <a:pt x="11359" y="1909"/>
                </a:cubicBezTo>
                <a:cubicBezTo>
                  <a:pt x="11365" y="1909"/>
                  <a:pt x="11371" y="1903"/>
                  <a:pt x="11371" y="1903"/>
                </a:cubicBezTo>
                <a:cubicBezTo>
                  <a:pt x="11377" y="1897"/>
                  <a:pt x="11383" y="1897"/>
                  <a:pt x="11383" y="1891"/>
                </a:cubicBezTo>
                <a:cubicBezTo>
                  <a:pt x="11389" y="1891"/>
                  <a:pt x="11395" y="1891"/>
                  <a:pt x="11395" y="1886"/>
                </a:cubicBezTo>
                <a:cubicBezTo>
                  <a:pt x="11401" y="1880"/>
                  <a:pt x="11401" y="1880"/>
                  <a:pt x="11401" y="1874"/>
                </a:cubicBezTo>
                <a:cubicBezTo>
                  <a:pt x="11407" y="1868"/>
                  <a:pt x="11407" y="1862"/>
                  <a:pt x="11407" y="1850"/>
                </a:cubicBezTo>
                <a:cubicBezTo>
                  <a:pt x="11407" y="1838"/>
                  <a:pt x="11401" y="1832"/>
                  <a:pt x="11401" y="1814"/>
                </a:cubicBezTo>
                <a:cubicBezTo>
                  <a:pt x="11401" y="1814"/>
                  <a:pt x="11401" y="1809"/>
                  <a:pt x="11401" y="1802"/>
                </a:cubicBezTo>
                <a:cubicBezTo>
                  <a:pt x="11401" y="1797"/>
                  <a:pt x="11395" y="1791"/>
                  <a:pt x="11389" y="1785"/>
                </a:cubicBezTo>
                <a:cubicBezTo>
                  <a:pt x="11389" y="1779"/>
                  <a:pt x="11383" y="1779"/>
                  <a:pt x="11377" y="1773"/>
                </a:cubicBezTo>
                <a:cubicBezTo>
                  <a:pt x="11377" y="1767"/>
                  <a:pt x="11371" y="1767"/>
                  <a:pt x="11365" y="1761"/>
                </a:cubicBezTo>
                <a:cubicBezTo>
                  <a:pt x="11365" y="1761"/>
                  <a:pt x="11359" y="1761"/>
                  <a:pt x="11353" y="1761"/>
                </a:cubicBezTo>
                <a:cubicBezTo>
                  <a:pt x="11353" y="1761"/>
                  <a:pt x="11347" y="1755"/>
                  <a:pt x="11341" y="1755"/>
                </a:cubicBezTo>
                <a:cubicBezTo>
                  <a:pt x="11335" y="1755"/>
                  <a:pt x="11329" y="1755"/>
                  <a:pt x="11318" y="1755"/>
                </a:cubicBezTo>
                <a:cubicBezTo>
                  <a:pt x="11312" y="1755"/>
                  <a:pt x="11306" y="1761"/>
                  <a:pt x="11294" y="1755"/>
                </a:cubicBezTo>
                <a:cubicBezTo>
                  <a:pt x="11288" y="1755"/>
                  <a:pt x="11282" y="1749"/>
                  <a:pt x="11270" y="1743"/>
                </a:cubicBezTo>
                <a:lnTo>
                  <a:pt x="11264" y="1737"/>
                </a:lnTo>
                <a:cubicBezTo>
                  <a:pt x="11258" y="1731"/>
                  <a:pt x="11258" y="1725"/>
                  <a:pt x="11258" y="1725"/>
                </a:cubicBezTo>
                <a:cubicBezTo>
                  <a:pt x="11252" y="1725"/>
                  <a:pt x="11246" y="1725"/>
                  <a:pt x="11246" y="1720"/>
                </a:cubicBezTo>
                <a:cubicBezTo>
                  <a:pt x="11241" y="1720"/>
                  <a:pt x="11241" y="1708"/>
                  <a:pt x="11235" y="1708"/>
                </a:cubicBezTo>
                <a:cubicBezTo>
                  <a:pt x="11235" y="1708"/>
                  <a:pt x="11229" y="1708"/>
                  <a:pt x="11223" y="1708"/>
                </a:cubicBezTo>
                <a:cubicBezTo>
                  <a:pt x="11211" y="1702"/>
                  <a:pt x="11211" y="1702"/>
                  <a:pt x="11211" y="1702"/>
                </a:cubicBezTo>
                <a:cubicBezTo>
                  <a:pt x="11211" y="1702"/>
                  <a:pt x="11211" y="1696"/>
                  <a:pt x="11205" y="1690"/>
                </a:cubicBezTo>
                <a:cubicBezTo>
                  <a:pt x="11199" y="1690"/>
                  <a:pt x="11199" y="1690"/>
                  <a:pt x="11193" y="1690"/>
                </a:cubicBezTo>
                <a:cubicBezTo>
                  <a:pt x="11181" y="1684"/>
                  <a:pt x="11181" y="1684"/>
                  <a:pt x="11181" y="1684"/>
                </a:cubicBezTo>
                <a:cubicBezTo>
                  <a:pt x="11175" y="1678"/>
                  <a:pt x="11175" y="1678"/>
                  <a:pt x="11169" y="1672"/>
                </a:cubicBezTo>
                <a:cubicBezTo>
                  <a:pt x="11169" y="1672"/>
                  <a:pt x="11163" y="1672"/>
                  <a:pt x="11158" y="1672"/>
                </a:cubicBezTo>
                <a:cubicBezTo>
                  <a:pt x="11152" y="1666"/>
                  <a:pt x="11140" y="1666"/>
                  <a:pt x="11134" y="1666"/>
                </a:cubicBezTo>
                <a:cubicBezTo>
                  <a:pt x="11122" y="1666"/>
                  <a:pt x="11116" y="1672"/>
                  <a:pt x="11104" y="1672"/>
                </a:cubicBezTo>
                <a:cubicBezTo>
                  <a:pt x="11098" y="1672"/>
                  <a:pt x="11092" y="1672"/>
                  <a:pt x="11086" y="1672"/>
                </a:cubicBezTo>
                <a:cubicBezTo>
                  <a:pt x="11080" y="1672"/>
                  <a:pt x="11080" y="1672"/>
                  <a:pt x="11080" y="1672"/>
                </a:cubicBezTo>
                <a:cubicBezTo>
                  <a:pt x="11075" y="1672"/>
                  <a:pt x="11075" y="1666"/>
                  <a:pt x="11069" y="1666"/>
                </a:cubicBezTo>
                <a:cubicBezTo>
                  <a:pt x="11063" y="1666"/>
                  <a:pt x="11063" y="1660"/>
                  <a:pt x="11057" y="1660"/>
                </a:cubicBezTo>
                <a:cubicBezTo>
                  <a:pt x="11045" y="1654"/>
                  <a:pt x="11045" y="1648"/>
                  <a:pt x="11039" y="1642"/>
                </a:cubicBezTo>
                <a:cubicBezTo>
                  <a:pt x="11003" y="1642"/>
                  <a:pt x="11003" y="1642"/>
                  <a:pt x="11003" y="1642"/>
                </a:cubicBezTo>
                <a:cubicBezTo>
                  <a:pt x="11003" y="1648"/>
                  <a:pt x="11003" y="1654"/>
                  <a:pt x="11003" y="1654"/>
                </a:cubicBezTo>
                <a:cubicBezTo>
                  <a:pt x="10997" y="1660"/>
                  <a:pt x="11003" y="1666"/>
                  <a:pt x="10997" y="1666"/>
                </a:cubicBezTo>
                <a:cubicBezTo>
                  <a:pt x="10991" y="1666"/>
                  <a:pt x="10991" y="1666"/>
                  <a:pt x="10986" y="1666"/>
                </a:cubicBezTo>
                <a:cubicBezTo>
                  <a:pt x="10974" y="1666"/>
                  <a:pt x="10974" y="1666"/>
                  <a:pt x="10974" y="1666"/>
                </a:cubicBezTo>
                <a:cubicBezTo>
                  <a:pt x="10968" y="1666"/>
                  <a:pt x="10962" y="1660"/>
                  <a:pt x="10962" y="1660"/>
                </a:cubicBezTo>
                <a:cubicBezTo>
                  <a:pt x="10962" y="1654"/>
                  <a:pt x="10962" y="1654"/>
                  <a:pt x="10962" y="1648"/>
                </a:cubicBezTo>
                <a:cubicBezTo>
                  <a:pt x="10968" y="1642"/>
                  <a:pt x="10968" y="1636"/>
                  <a:pt x="10968" y="1631"/>
                </a:cubicBezTo>
                <a:cubicBezTo>
                  <a:pt x="10968" y="1631"/>
                  <a:pt x="10974" y="1625"/>
                  <a:pt x="10968" y="1625"/>
                </a:cubicBezTo>
                <a:cubicBezTo>
                  <a:pt x="10968" y="1625"/>
                  <a:pt x="10962" y="1625"/>
                  <a:pt x="10962" y="1619"/>
                </a:cubicBezTo>
                <a:cubicBezTo>
                  <a:pt x="10956" y="1619"/>
                  <a:pt x="10950" y="1619"/>
                  <a:pt x="10950" y="1613"/>
                </a:cubicBezTo>
                <a:cubicBezTo>
                  <a:pt x="10944" y="1613"/>
                  <a:pt x="10950" y="1607"/>
                  <a:pt x="10950" y="1601"/>
                </a:cubicBezTo>
                <a:cubicBezTo>
                  <a:pt x="10944" y="1595"/>
                  <a:pt x="10944" y="1595"/>
                  <a:pt x="10944" y="1589"/>
                </a:cubicBezTo>
                <a:cubicBezTo>
                  <a:pt x="10909" y="1589"/>
                  <a:pt x="10909" y="1589"/>
                  <a:pt x="10909" y="1589"/>
                </a:cubicBezTo>
                <a:cubicBezTo>
                  <a:pt x="10909" y="1589"/>
                  <a:pt x="10903" y="1589"/>
                  <a:pt x="10897" y="1595"/>
                </a:cubicBezTo>
                <a:cubicBezTo>
                  <a:pt x="10897" y="1595"/>
                  <a:pt x="10897" y="1607"/>
                  <a:pt x="10885" y="1607"/>
                </a:cubicBezTo>
                <a:cubicBezTo>
                  <a:pt x="10879" y="1607"/>
                  <a:pt x="10879" y="1601"/>
                  <a:pt x="10873" y="1601"/>
                </a:cubicBezTo>
                <a:cubicBezTo>
                  <a:pt x="10867" y="1595"/>
                  <a:pt x="10861" y="1595"/>
                  <a:pt x="10861" y="1595"/>
                </a:cubicBezTo>
                <a:cubicBezTo>
                  <a:pt x="10855" y="1589"/>
                  <a:pt x="10861" y="1589"/>
                  <a:pt x="10855" y="1583"/>
                </a:cubicBezTo>
                <a:cubicBezTo>
                  <a:pt x="10849" y="1583"/>
                  <a:pt x="10837" y="1589"/>
                  <a:pt x="10831" y="1583"/>
                </a:cubicBezTo>
                <a:cubicBezTo>
                  <a:pt x="10820" y="1583"/>
                  <a:pt x="10814" y="1583"/>
                  <a:pt x="10808" y="1577"/>
                </a:cubicBezTo>
                <a:cubicBezTo>
                  <a:pt x="10802" y="1577"/>
                  <a:pt x="10796" y="1577"/>
                  <a:pt x="10796" y="1577"/>
                </a:cubicBezTo>
                <a:cubicBezTo>
                  <a:pt x="10796" y="1565"/>
                  <a:pt x="10796" y="1565"/>
                  <a:pt x="10796" y="1565"/>
                </a:cubicBezTo>
                <a:cubicBezTo>
                  <a:pt x="10796" y="1565"/>
                  <a:pt x="10802" y="1565"/>
                  <a:pt x="10808" y="1565"/>
                </a:cubicBezTo>
                <a:lnTo>
                  <a:pt x="10814" y="1565"/>
                </a:lnTo>
                <a:cubicBezTo>
                  <a:pt x="10820" y="1565"/>
                  <a:pt x="10825" y="1565"/>
                  <a:pt x="10831" y="1565"/>
                </a:cubicBezTo>
                <a:cubicBezTo>
                  <a:pt x="10831" y="1542"/>
                  <a:pt x="10831" y="1542"/>
                  <a:pt x="10831" y="1542"/>
                </a:cubicBezTo>
                <a:cubicBezTo>
                  <a:pt x="10831" y="1536"/>
                  <a:pt x="10825" y="1530"/>
                  <a:pt x="10825" y="1530"/>
                </a:cubicBezTo>
                <a:cubicBezTo>
                  <a:pt x="10820" y="1524"/>
                  <a:pt x="10820" y="1518"/>
                  <a:pt x="10814" y="1518"/>
                </a:cubicBezTo>
                <a:lnTo>
                  <a:pt x="10808" y="1518"/>
                </a:lnTo>
                <a:cubicBezTo>
                  <a:pt x="10796" y="1518"/>
                  <a:pt x="10790" y="1518"/>
                  <a:pt x="10778" y="1518"/>
                </a:cubicBezTo>
                <a:cubicBezTo>
                  <a:pt x="10772" y="1518"/>
                  <a:pt x="10766" y="1518"/>
                  <a:pt x="10754" y="1512"/>
                </a:cubicBezTo>
                <a:cubicBezTo>
                  <a:pt x="10748" y="1512"/>
                  <a:pt x="10748" y="1506"/>
                  <a:pt x="10748" y="1500"/>
                </a:cubicBezTo>
                <a:cubicBezTo>
                  <a:pt x="10743" y="1500"/>
                  <a:pt x="10743" y="1494"/>
                  <a:pt x="10736" y="1494"/>
                </a:cubicBezTo>
                <a:cubicBezTo>
                  <a:pt x="10736" y="1488"/>
                  <a:pt x="10731" y="1488"/>
                  <a:pt x="10731" y="1488"/>
                </a:cubicBezTo>
                <a:cubicBezTo>
                  <a:pt x="10719" y="1494"/>
                  <a:pt x="10719" y="1494"/>
                  <a:pt x="10719" y="1494"/>
                </a:cubicBezTo>
                <a:cubicBezTo>
                  <a:pt x="10719" y="1524"/>
                  <a:pt x="10719" y="1524"/>
                  <a:pt x="10719" y="1524"/>
                </a:cubicBezTo>
                <a:cubicBezTo>
                  <a:pt x="10707" y="1530"/>
                  <a:pt x="10695" y="1530"/>
                  <a:pt x="10683" y="1530"/>
                </a:cubicBezTo>
                <a:cubicBezTo>
                  <a:pt x="10683" y="1506"/>
                  <a:pt x="10683" y="1506"/>
                  <a:pt x="10683" y="1506"/>
                </a:cubicBezTo>
                <a:cubicBezTo>
                  <a:pt x="10683" y="1500"/>
                  <a:pt x="10689" y="1500"/>
                  <a:pt x="10689" y="1494"/>
                </a:cubicBezTo>
                <a:cubicBezTo>
                  <a:pt x="10695" y="1488"/>
                  <a:pt x="10701" y="1488"/>
                  <a:pt x="10701" y="1482"/>
                </a:cubicBezTo>
                <a:cubicBezTo>
                  <a:pt x="10701" y="1482"/>
                  <a:pt x="10701" y="1476"/>
                  <a:pt x="10701" y="1470"/>
                </a:cubicBezTo>
                <a:cubicBezTo>
                  <a:pt x="10624" y="1470"/>
                  <a:pt x="10624" y="1470"/>
                  <a:pt x="10624" y="1470"/>
                </a:cubicBezTo>
                <a:cubicBezTo>
                  <a:pt x="10624" y="1488"/>
                  <a:pt x="10630" y="1494"/>
                  <a:pt x="10624" y="1506"/>
                </a:cubicBezTo>
                <a:cubicBezTo>
                  <a:pt x="10624" y="1512"/>
                  <a:pt x="10618" y="1512"/>
                  <a:pt x="10618" y="1518"/>
                </a:cubicBezTo>
                <a:cubicBezTo>
                  <a:pt x="10618" y="1530"/>
                  <a:pt x="10618" y="1530"/>
                  <a:pt x="10618" y="1530"/>
                </a:cubicBezTo>
                <a:cubicBezTo>
                  <a:pt x="10618" y="1536"/>
                  <a:pt x="10624" y="1536"/>
                  <a:pt x="10624" y="1542"/>
                </a:cubicBezTo>
                <a:cubicBezTo>
                  <a:pt x="10606" y="1542"/>
                  <a:pt x="10606" y="1542"/>
                  <a:pt x="10606" y="1542"/>
                </a:cubicBezTo>
                <a:cubicBezTo>
                  <a:pt x="10606" y="1536"/>
                  <a:pt x="10612" y="1536"/>
                  <a:pt x="10612" y="1530"/>
                </a:cubicBezTo>
                <a:cubicBezTo>
                  <a:pt x="10612" y="1524"/>
                  <a:pt x="10612" y="1518"/>
                  <a:pt x="10612" y="1512"/>
                </a:cubicBezTo>
                <a:cubicBezTo>
                  <a:pt x="10612" y="1506"/>
                  <a:pt x="10606" y="1500"/>
                  <a:pt x="10606" y="1494"/>
                </a:cubicBezTo>
                <a:cubicBezTo>
                  <a:pt x="10600" y="1488"/>
                  <a:pt x="10600" y="1488"/>
                  <a:pt x="10594" y="1488"/>
                </a:cubicBezTo>
                <a:cubicBezTo>
                  <a:pt x="10570" y="1488"/>
                  <a:pt x="10570" y="1488"/>
                  <a:pt x="10570" y="1488"/>
                </a:cubicBezTo>
                <a:cubicBezTo>
                  <a:pt x="10570" y="1548"/>
                  <a:pt x="10570" y="1548"/>
                  <a:pt x="10570" y="1548"/>
                </a:cubicBezTo>
                <a:cubicBezTo>
                  <a:pt x="10529" y="1548"/>
                  <a:pt x="10529" y="1548"/>
                  <a:pt x="10529" y="1548"/>
                </a:cubicBezTo>
                <a:cubicBezTo>
                  <a:pt x="10529" y="1536"/>
                  <a:pt x="10529" y="1530"/>
                  <a:pt x="10529" y="1512"/>
                </a:cubicBezTo>
                <a:cubicBezTo>
                  <a:pt x="10529" y="1512"/>
                  <a:pt x="10529" y="1506"/>
                  <a:pt x="10529" y="1500"/>
                </a:cubicBezTo>
                <a:cubicBezTo>
                  <a:pt x="10529" y="1500"/>
                  <a:pt x="10529" y="1500"/>
                  <a:pt x="10529" y="1494"/>
                </a:cubicBezTo>
                <a:cubicBezTo>
                  <a:pt x="10553" y="1494"/>
                  <a:pt x="10553" y="1494"/>
                  <a:pt x="10553" y="1494"/>
                </a:cubicBezTo>
                <a:cubicBezTo>
                  <a:pt x="10559" y="1494"/>
                  <a:pt x="10559" y="1494"/>
                  <a:pt x="10565" y="1494"/>
                </a:cubicBezTo>
                <a:lnTo>
                  <a:pt x="10570" y="1494"/>
                </a:lnTo>
                <a:cubicBezTo>
                  <a:pt x="10570" y="1459"/>
                  <a:pt x="10570" y="1459"/>
                  <a:pt x="10570" y="1459"/>
                </a:cubicBezTo>
                <a:cubicBezTo>
                  <a:pt x="10559" y="1459"/>
                  <a:pt x="10559" y="1459"/>
                  <a:pt x="10559" y="1459"/>
                </a:cubicBezTo>
                <a:cubicBezTo>
                  <a:pt x="10547" y="1465"/>
                  <a:pt x="10541" y="1470"/>
                  <a:pt x="10529" y="1476"/>
                </a:cubicBezTo>
                <a:cubicBezTo>
                  <a:pt x="10529" y="1476"/>
                  <a:pt x="10523" y="1482"/>
                  <a:pt x="10517" y="1482"/>
                </a:cubicBezTo>
                <a:cubicBezTo>
                  <a:pt x="10517" y="1482"/>
                  <a:pt x="10511" y="1476"/>
                  <a:pt x="10505" y="1476"/>
                </a:cubicBezTo>
                <a:lnTo>
                  <a:pt x="10499" y="1476"/>
                </a:lnTo>
                <a:cubicBezTo>
                  <a:pt x="10493" y="1476"/>
                  <a:pt x="10488" y="1482"/>
                  <a:pt x="10488" y="1488"/>
                </a:cubicBezTo>
                <a:cubicBezTo>
                  <a:pt x="10488" y="1500"/>
                  <a:pt x="10482" y="1506"/>
                  <a:pt x="10476" y="1512"/>
                </a:cubicBezTo>
                <a:cubicBezTo>
                  <a:pt x="10470" y="1518"/>
                  <a:pt x="10464" y="1518"/>
                  <a:pt x="10458" y="1518"/>
                </a:cubicBezTo>
                <a:cubicBezTo>
                  <a:pt x="10452" y="1518"/>
                  <a:pt x="10452" y="1518"/>
                  <a:pt x="10452" y="1518"/>
                </a:cubicBezTo>
                <a:cubicBezTo>
                  <a:pt x="10446" y="1518"/>
                  <a:pt x="10446" y="1518"/>
                  <a:pt x="10440" y="1518"/>
                </a:cubicBezTo>
                <a:cubicBezTo>
                  <a:pt x="10434" y="1518"/>
                  <a:pt x="10434" y="1506"/>
                  <a:pt x="10428" y="1506"/>
                </a:cubicBezTo>
                <a:cubicBezTo>
                  <a:pt x="10434" y="1500"/>
                  <a:pt x="10434" y="1500"/>
                  <a:pt x="10434" y="1494"/>
                </a:cubicBezTo>
                <a:cubicBezTo>
                  <a:pt x="10440" y="1488"/>
                  <a:pt x="10446" y="1488"/>
                  <a:pt x="10446" y="1488"/>
                </a:cubicBezTo>
                <a:cubicBezTo>
                  <a:pt x="10411" y="1488"/>
                  <a:pt x="10411" y="1488"/>
                  <a:pt x="10411" y="1488"/>
                </a:cubicBezTo>
                <a:cubicBezTo>
                  <a:pt x="10393" y="1488"/>
                  <a:pt x="10387" y="1488"/>
                  <a:pt x="10375" y="1494"/>
                </a:cubicBezTo>
                <a:cubicBezTo>
                  <a:pt x="10369" y="1494"/>
                  <a:pt x="10363" y="1500"/>
                  <a:pt x="10357" y="1500"/>
                </a:cubicBezTo>
                <a:cubicBezTo>
                  <a:pt x="10351" y="1500"/>
                  <a:pt x="10345" y="1500"/>
                  <a:pt x="10345" y="1506"/>
                </a:cubicBezTo>
                <a:cubicBezTo>
                  <a:pt x="10345" y="1512"/>
                  <a:pt x="10345" y="1518"/>
                  <a:pt x="10345" y="1518"/>
                </a:cubicBezTo>
                <a:cubicBezTo>
                  <a:pt x="10345" y="1524"/>
                  <a:pt x="10345" y="1530"/>
                  <a:pt x="10351" y="1530"/>
                </a:cubicBezTo>
                <a:cubicBezTo>
                  <a:pt x="10351" y="1536"/>
                  <a:pt x="10351" y="1542"/>
                  <a:pt x="10357" y="1542"/>
                </a:cubicBezTo>
                <a:cubicBezTo>
                  <a:pt x="10369" y="1548"/>
                  <a:pt x="10375" y="1548"/>
                  <a:pt x="10381" y="1548"/>
                </a:cubicBezTo>
                <a:cubicBezTo>
                  <a:pt x="10393" y="1548"/>
                  <a:pt x="10393" y="1548"/>
                  <a:pt x="10404" y="1548"/>
                </a:cubicBezTo>
                <a:cubicBezTo>
                  <a:pt x="10404" y="1571"/>
                  <a:pt x="10404" y="1571"/>
                  <a:pt x="10404" y="1571"/>
                </a:cubicBezTo>
                <a:cubicBezTo>
                  <a:pt x="10381" y="1571"/>
                  <a:pt x="10381" y="1571"/>
                  <a:pt x="10381" y="1571"/>
                </a:cubicBezTo>
                <a:cubicBezTo>
                  <a:pt x="10375" y="1571"/>
                  <a:pt x="10375" y="1565"/>
                  <a:pt x="10369" y="1565"/>
                </a:cubicBezTo>
                <a:cubicBezTo>
                  <a:pt x="10357" y="1565"/>
                  <a:pt x="10351" y="1565"/>
                  <a:pt x="10345" y="1565"/>
                </a:cubicBezTo>
                <a:cubicBezTo>
                  <a:pt x="10333" y="1565"/>
                  <a:pt x="10327" y="1565"/>
                  <a:pt x="10322" y="1565"/>
                </a:cubicBezTo>
                <a:cubicBezTo>
                  <a:pt x="10316" y="1559"/>
                  <a:pt x="10310" y="1559"/>
                  <a:pt x="10310" y="1559"/>
                </a:cubicBezTo>
                <a:cubicBezTo>
                  <a:pt x="10286" y="1559"/>
                  <a:pt x="10286" y="1559"/>
                  <a:pt x="10286" y="1559"/>
                </a:cubicBezTo>
                <a:cubicBezTo>
                  <a:pt x="10286" y="1571"/>
                  <a:pt x="10286" y="1577"/>
                  <a:pt x="10286" y="1589"/>
                </a:cubicBezTo>
                <a:cubicBezTo>
                  <a:pt x="10286" y="1595"/>
                  <a:pt x="10286" y="1601"/>
                  <a:pt x="10286" y="1601"/>
                </a:cubicBezTo>
                <a:cubicBezTo>
                  <a:pt x="10286" y="1607"/>
                  <a:pt x="10280" y="1607"/>
                  <a:pt x="10280" y="1613"/>
                </a:cubicBezTo>
                <a:cubicBezTo>
                  <a:pt x="10280" y="1619"/>
                  <a:pt x="10274" y="1619"/>
                  <a:pt x="10268" y="1619"/>
                </a:cubicBezTo>
                <a:cubicBezTo>
                  <a:pt x="10268" y="1613"/>
                  <a:pt x="10268" y="1607"/>
                  <a:pt x="10268" y="1595"/>
                </a:cubicBezTo>
                <a:cubicBezTo>
                  <a:pt x="10268" y="1595"/>
                  <a:pt x="10268" y="1589"/>
                  <a:pt x="10268" y="1583"/>
                </a:cubicBezTo>
                <a:cubicBezTo>
                  <a:pt x="10262" y="1583"/>
                  <a:pt x="10256" y="1583"/>
                  <a:pt x="10256" y="1577"/>
                </a:cubicBezTo>
                <a:cubicBezTo>
                  <a:pt x="10250" y="1577"/>
                  <a:pt x="10245" y="1583"/>
                  <a:pt x="10245" y="1577"/>
                </a:cubicBezTo>
                <a:cubicBezTo>
                  <a:pt x="10238" y="1577"/>
                  <a:pt x="10233" y="1571"/>
                  <a:pt x="10233" y="1571"/>
                </a:cubicBezTo>
                <a:cubicBezTo>
                  <a:pt x="10227" y="1571"/>
                  <a:pt x="10227" y="1565"/>
                  <a:pt x="10221" y="1559"/>
                </a:cubicBezTo>
                <a:cubicBezTo>
                  <a:pt x="10221" y="1559"/>
                  <a:pt x="10215" y="1559"/>
                  <a:pt x="10209" y="1559"/>
                </a:cubicBezTo>
                <a:cubicBezTo>
                  <a:pt x="10203" y="1554"/>
                  <a:pt x="10197" y="1542"/>
                  <a:pt x="10185" y="1542"/>
                </a:cubicBezTo>
                <a:cubicBezTo>
                  <a:pt x="10179" y="1542"/>
                  <a:pt x="10173" y="1548"/>
                  <a:pt x="10167" y="1548"/>
                </a:cubicBezTo>
                <a:cubicBezTo>
                  <a:pt x="10167" y="1565"/>
                  <a:pt x="10167" y="1565"/>
                  <a:pt x="10167" y="1565"/>
                </a:cubicBezTo>
                <a:cubicBezTo>
                  <a:pt x="10167" y="1571"/>
                  <a:pt x="10173" y="1577"/>
                  <a:pt x="10173" y="1577"/>
                </a:cubicBezTo>
                <a:cubicBezTo>
                  <a:pt x="10173" y="1583"/>
                  <a:pt x="10179" y="1589"/>
                  <a:pt x="10179" y="1595"/>
                </a:cubicBezTo>
                <a:cubicBezTo>
                  <a:pt x="10179" y="1601"/>
                  <a:pt x="10167" y="1607"/>
                  <a:pt x="10167" y="1619"/>
                </a:cubicBezTo>
                <a:cubicBezTo>
                  <a:pt x="10167" y="1619"/>
                  <a:pt x="10173" y="1625"/>
                  <a:pt x="10173" y="1631"/>
                </a:cubicBezTo>
                <a:cubicBezTo>
                  <a:pt x="10167" y="1631"/>
                  <a:pt x="10161" y="1631"/>
                  <a:pt x="10161" y="1636"/>
                </a:cubicBezTo>
                <a:cubicBezTo>
                  <a:pt x="10156" y="1642"/>
                  <a:pt x="10150" y="1648"/>
                  <a:pt x="10144" y="1648"/>
                </a:cubicBezTo>
                <a:cubicBezTo>
                  <a:pt x="10138" y="1648"/>
                  <a:pt x="10132" y="1648"/>
                  <a:pt x="10126" y="1642"/>
                </a:cubicBezTo>
                <a:cubicBezTo>
                  <a:pt x="10126" y="1642"/>
                  <a:pt x="10126" y="1636"/>
                  <a:pt x="10126" y="1631"/>
                </a:cubicBezTo>
                <a:cubicBezTo>
                  <a:pt x="10126" y="1625"/>
                  <a:pt x="10120" y="1625"/>
                  <a:pt x="10120" y="1619"/>
                </a:cubicBezTo>
                <a:cubicBezTo>
                  <a:pt x="10120" y="1619"/>
                  <a:pt x="10120" y="1613"/>
                  <a:pt x="10120" y="1607"/>
                </a:cubicBezTo>
                <a:cubicBezTo>
                  <a:pt x="10114" y="1613"/>
                  <a:pt x="10114" y="1613"/>
                  <a:pt x="10108" y="1613"/>
                </a:cubicBezTo>
                <a:cubicBezTo>
                  <a:pt x="10102" y="1619"/>
                  <a:pt x="10108" y="1625"/>
                  <a:pt x="10108" y="1631"/>
                </a:cubicBezTo>
                <a:cubicBezTo>
                  <a:pt x="10102" y="1631"/>
                  <a:pt x="10096" y="1631"/>
                  <a:pt x="10096" y="1631"/>
                </a:cubicBezTo>
                <a:cubicBezTo>
                  <a:pt x="10084" y="1631"/>
                  <a:pt x="10079" y="1631"/>
                  <a:pt x="10072" y="1631"/>
                </a:cubicBezTo>
                <a:cubicBezTo>
                  <a:pt x="10067" y="1648"/>
                  <a:pt x="10067" y="1648"/>
                  <a:pt x="10067" y="1648"/>
                </a:cubicBezTo>
                <a:cubicBezTo>
                  <a:pt x="10072" y="1654"/>
                  <a:pt x="10072" y="1660"/>
                  <a:pt x="10072" y="1660"/>
                </a:cubicBezTo>
                <a:cubicBezTo>
                  <a:pt x="10079" y="1666"/>
                  <a:pt x="10084" y="1660"/>
                  <a:pt x="10084" y="1660"/>
                </a:cubicBezTo>
                <a:cubicBezTo>
                  <a:pt x="10090" y="1666"/>
                  <a:pt x="10096" y="1666"/>
                  <a:pt x="10096" y="1666"/>
                </a:cubicBezTo>
                <a:cubicBezTo>
                  <a:pt x="10096" y="1672"/>
                  <a:pt x="10096" y="1678"/>
                  <a:pt x="10096" y="1678"/>
                </a:cubicBezTo>
                <a:cubicBezTo>
                  <a:pt x="10096" y="1690"/>
                  <a:pt x="10096" y="1690"/>
                  <a:pt x="10096" y="1690"/>
                </a:cubicBezTo>
                <a:cubicBezTo>
                  <a:pt x="10096" y="1696"/>
                  <a:pt x="10090" y="1696"/>
                  <a:pt x="10090" y="1702"/>
                </a:cubicBezTo>
                <a:cubicBezTo>
                  <a:pt x="10090" y="1702"/>
                  <a:pt x="10084" y="1702"/>
                  <a:pt x="10079" y="1702"/>
                </a:cubicBezTo>
                <a:cubicBezTo>
                  <a:pt x="10072" y="1696"/>
                  <a:pt x="10072" y="1690"/>
                  <a:pt x="10067" y="1690"/>
                </a:cubicBezTo>
                <a:cubicBezTo>
                  <a:pt x="10061" y="1684"/>
                  <a:pt x="10055" y="1690"/>
                  <a:pt x="10043" y="1690"/>
                </a:cubicBezTo>
                <a:cubicBezTo>
                  <a:pt x="10037" y="1690"/>
                  <a:pt x="10031" y="1684"/>
                  <a:pt x="10031" y="1684"/>
                </a:cubicBezTo>
                <a:cubicBezTo>
                  <a:pt x="10031" y="1672"/>
                  <a:pt x="10037" y="1660"/>
                  <a:pt x="10037" y="1648"/>
                </a:cubicBezTo>
                <a:cubicBezTo>
                  <a:pt x="10037" y="1642"/>
                  <a:pt x="10031" y="1642"/>
                  <a:pt x="10031" y="1636"/>
                </a:cubicBezTo>
                <a:cubicBezTo>
                  <a:pt x="10019" y="1636"/>
                  <a:pt x="10019" y="1642"/>
                  <a:pt x="10013" y="1642"/>
                </a:cubicBezTo>
                <a:cubicBezTo>
                  <a:pt x="10013" y="1678"/>
                  <a:pt x="10013" y="1678"/>
                  <a:pt x="10013" y="1678"/>
                </a:cubicBezTo>
                <a:cubicBezTo>
                  <a:pt x="10007" y="1678"/>
                  <a:pt x="10007" y="1684"/>
                  <a:pt x="10001" y="1684"/>
                </a:cubicBezTo>
                <a:cubicBezTo>
                  <a:pt x="9995" y="1684"/>
                  <a:pt x="9990" y="1678"/>
                  <a:pt x="9983" y="1678"/>
                </a:cubicBezTo>
                <a:cubicBezTo>
                  <a:pt x="9972" y="1678"/>
                  <a:pt x="9966" y="1684"/>
                  <a:pt x="9954" y="1690"/>
                </a:cubicBezTo>
                <a:cubicBezTo>
                  <a:pt x="9954" y="1690"/>
                  <a:pt x="9954" y="1696"/>
                  <a:pt x="9960" y="1702"/>
                </a:cubicBezTo>
                <a:cubicBezTo>
                  <a:pt x="9960" y="1702"/>
                  <a:pt x="9966" y="1702"/>
                  <a:pt x="9966" y="1708"/>
                </a:cubicBezTo>
                <a:cubicBezTo>
                  <a:pt x="9966" y="1708"/>
                  <a:pt x="9966" y="1714"/>
                  <a:pt x="9966" y="1720"/>
                </a:cubicBezTo>
                <a:cubicBezTo>
                  <a:pt x="9954" y="1720"/>
                  <a:pt x="9948" y="1714"/>
                  <a:pt x="9936" y="1720"/>
                </a:cubicBezTo>
                <a:cubicBezTo>
                  <a:pt x="9930" y="1720"/>
                  <a:pt x="9924" y="1720"/>
                  <a:pt x="9924" y="1720"/>
                </a:cubicBezTo>
                <a:cubicBezTo>
                  <a:pt x="9918" y="1720"/>
                  <a:pt x="9912" y="1720"/>
                  <a:pt x="9912" y="1720"/>
                </a:cubicBezTo>
                <a:cubicBezTo>
                  <a:pt x="9906" y="1720"/>
                  <a:pt x="9906" y="1725"/>
                  <a:pt x="9901" y="1725"/>
                </a:cubicBezTo>
                <a:cubicBezTo>
                  <a:pt x="9895" y="1731"/>
                  <a:pt x="9901" y="1737"/>
                  <a:pt x="9895" y="1737"/>
                </a:cubicBezTo>
                <a:cubicBezTo>
                  <a:pt x="9895" y="1743"/>
                  <a:pt x="9889" y="1743"/>
                  <a:pt x="9883" y="1743"/>
                </a:cubicBezTo>
                <a:cubicBezTo>
                  <a:pt x="9883" y="1743"/>
                  <a:pt x="9877" y="1749"/>
                  <a:pt x="9877" y="1755"/>
                </a:cubicBezTo>
                <a:cubicBezTo>
                  <a:pt x="9871" y="1755"/>
                  <a:pt x="9877" y="1761"/>
                  <a:pt x="9871" y="1767"/>
                </a:cubicBezTo>
                <a:cubicBezTo>
                  <a:pt x="9871" y="1767"/>
                  <a:pt x="9865" y="1761"/>
                  <a:pt x="9859" y="1767"/>
                </a:cubicBezTo>
                <a:cubicBezTo>
                  <a:pt x="9853" y="1767"/>
                  <a:pt x="9853" y="1773"/>
                  <a:pt x="9847" y="1779"/>
                </a:cubicBezTo>
                <a:cubicBezTo>
                  <a:pt x="9871" y="1779"/>
                  <a:pt x="9871" y="1779"/>
                  <a:pt x="9871" y="1779"/>
                </a:cubicBezTo>
                <a:cubicBezTo>
                  <a:pt x="9877" y="1779"/>
                  <a:pt x="9877" y="1779"/>
                  <a:pt x="9883" y="1773"/>
                </a:cubicBezTo>
                <a:cubicBezTo>
                  <a:pt x="9889" y="1773"/>
                  <a:pt x="9889" y="1767"/>
                  <a:pt x="9889" y="1761"/>
                </a:cubicBezTo>
                <a:cubicBezTo>
                  <a:pt x="9895" y="1761"/>
                  <a:pt x="9901" y="1761"/>
                  <a:pt x="9901" y="1755"/>
                </a:cubicBezTo>
                <a:cubicBezTo>
                  <a:pt x="9906" y="1755"/>
                  <a:pt x="9912" y="1755"/>
                  <a:pt x="9912" y="1755"/>
                </a:cubicBezTo>
                <a:cubicBezTo>
                  <a:pt x="9918" y="1755"/>
                  <a:pt x="9924" y="1755"/>
                  <a:pt x="9924" y="1755"/>
                </a:cubicBezTo>
                <a:cubicBezTo>
                  <a:pt x="9930" y="1755"/>
                  <a:pt x="9936" y="1761"/>
                  <a:pt x="9936" y="1755"/>
                </a:cubicBezTo>
                <a:cubicBezTo>
                  <a:pt x="9942" y="1755"/>
                  <a:pt x="9942" y="1749"/>
                  <a:pt x="9948" y="1749"/>
                </a:cubicBezTo>
                <a:cubicBezTo>
                  <a:pt x="9954" y="1743"/>
                  <a:pt x="9948" y="1737"/>
                  <a:pt x="9954" y="1737"/>
                </a:cubicBezTo>
                <a:cubicBezTo>
                  <a:pt x="9960" y="1737"/>
                  <a:pt x="9960" y="1737"/>
                  <a:pt x="9966" y="1737"/>
                </a:cubicBezTo>
                <a:cubicBezTo>
                  <a:pt x="9972" y="1737"/>
                  <a:pt x="9972" y="1737"/>
                  <a:pt x="9978" y="1737"/>
                </a:cubicBezTo>
                <a:cubicBezTo>
                  <a:pt x="9983" y="1737"/>
                  <a:pt x="9983" y="1731"/>
                  <a:pt x="9990" y="1725"/>
                </a:cubicBezTo>
                <a:cubicBezTo>
                  <a:pt x="10001" y="1725"/>
                  <a:pt x="10007" y="1725"/>
                  <a:pt x="10019" y="1725"/>
                </a:cubicBezTo>
                <a:cubicBezTo>
                  <a:pt x="10031" y="1725"/>
                  <a:pt x="10037" y="1725"/>
                  <a:pt x="10049" y="1725"/>
                </a:cubicBezTo>
                <a:cubicBezTo>
                  <a:pt x="10055" y="1731"/>
                  <a:pt x="10055" y="1737"/>
                  <a:pt x="10061" y="1737"/>
                </a:cubicBezTo>
                <a:cubicBezTo>
                  <a:pt x="10055" y="1749"/>
                  <a:pt x="10055" y="1749"/>
                  <a:pt x="10055" y="1749"/>
                </a:cubicBezTo>
                <a:cubicBezTo>
                  <a:pt x="10043" y="1749"/>
                  <a:pt x="10037" y="1749"/>
                  <a:pt x="10031" y="1749"/>
                </a:cubicBezTo>
                <a:cubicBezTo>
                  <a:pt x="10025" y="1749"/>
                  <a:pt x="10025" y="1749"/>
                  <a:pt x="10019" y="1749"/>
                </a:cubicBezTo>
                <a:lnTo>
                  <a:pt x="10019" y="1761"/>
                </a:lnTo>
                <a:cubicBezTo>
                  <a:pt x="10013" y="1761"/>
                  <a:pt x="10007" y="1761"/>
                  <a:pt x="10007" y="1761"/>
                </a:cubicBezTo>
                <a:cubicBezTo>
                  <a:pt x="10001" y="1761"/>
                  <a:pt x="9995" y="1761"/>
                  <a:pt x="9995" y="1761"/>
                </a:cubicBezTo>
                <a:cubicBezTo>
                  <a:pt x="9990" y="1761"/>
                  <a:pt x="9983" y="1767"/>
                  <a:pt x="9983" y="1767"/>
                </a:cubicBezTo>
                <a:cubicBezTo>
                  <a:pt x="9983" y="1773"/>
                  <a:pt x="9983" y="1779"/>
                  <a:pt x="9978" y="1779"/>
                </a:cubicBezTo>
                <a:cubicBezTo>
                  <a:pt x="9978" y="1785"/>
                  <a:pt x="9978" y="1785"/>
                  <a:pt x="9972" y="1791"/>
                </a:cubicBezTo>
                <a:cubicBezTo>
                  <a:pt x="9972" y="1797"/>
                  <a:pt x="9966" y="1791"/>
                  <a:pt x="9966" y="1797"/>
                </a:cubicBezTo>
                <a:cubicBezTo>
                  <a:pt x="9960" y="1802"/>
                  <a:pt x="9960" y="1802"/>
                  <a:pt x="9960" y="1809"/>
                </a:cubicBezTo>
                <a:cubicBezTo>
                  <a:pt x="9954" y="1814"/>
                  <a:pt x="9960" y="1814"/>
                  <a:pt x="9960" y="1820"/>
                </a:cubicBezTo>
                <a:cubicBezTo>
                  <a:pt x="9960" y="1826"/>
                  <a:pt x="9960" y="1832"/>
                  <a:pt x="9960" y="1844"/>
                </a:cubicBezTo>
                <a:cubicBezTo>
                  <a:pt x="9942" y="1844"/>
                  <a:pt x="9930" y="1838"/>
                  <a:pt x="9924" y="1850"/>
                </a:cubicBezTo>
                <a:cubicBezTo>
                  <a:pt x="9918" y="1856"/>
                  <a:pt x="9918" y="1862"/>
                  <a:pt x="9912" y="1874"/>
                </a:cubicBezTo>
                <a:cubicBezTo>
                  <a:pt x="9912" y="1874"/>
                  <a:pt x="9906" y="1874"/>
                  <a:pt x="9901" y="1880"/>
                </a:cubicBezTo>
                <a:cubicBezTo>
                  <a:pt x="9901" y="1880"/>
                  <a:pt x="9895" y="1880"/>
                  <a:pt x="9889" y="1886"/>
                </a:cubicBezTo>
                <a:cubicBezTo>
                  <a:pt x="9889" y="1886"/>
                  <a:pt x="9889" y="1891"/>
                  <a:pt x="9883" y="1897"/>
                </a:cubicBezTo>
                <a:cubicBezTo>
                  <a:pt x="9883" y="1897"/>
                  <a:pt x="9877" y="1897"/>
                  <a:pt x="9877" y="1903"/>
                </a:cubicBezTo>
                <a:cubicBezTo>
                  <a:pt x="9871" y="1903"/>
                  <a:pt x="9865" y="1909"/>
                  <a:pt x="9865" y="1909"/>
                </a:cubicBezTo>
                <a:cubicBezTo>
                  <a:pt x="9859" y="1915"/>
                  <a:pt x="9865" y="1921"/>
                  <a:pt x="9865" y="1921"/>
                </a:cubicBezTo>
                <a:cubicBezTo>
                  <a:pt x="9865" y="1927"/>
                  <a:pt x="9865" y="1933"/>
                  <a:pt x="9865" y="1933"/>
                </a:cubicBezTo>
                <a:cubicBezTo>
                  <a:pt x="9859" y="1939"/>
                  <a:pt x="9853" y="1939"/>
                  <a:pt x="9853" y="1945"/>
                </a:cubicBezTo>
                <a:cubicBezTo>
                  <a:pt x="9847" y="1951"/>
                  <a:pt x="9841" y="1951"/>
                  <a:pt x="9841" y="1957"/>
                </a:cubicBezTo>
                <a:cubicBezTo>
                  <a:pt x="9841" y="1963"/>
                  <a:pt x="9841" y="1975"/>
                  <a:pt x="9841" y="1980"/>
                </a:cubicBezTo>
                <a:cubicBezTo>
                  <a:pt x="9841" y="1986"/>
                  <a:pt x="9835" y="1986"/>
                  <a:pt x="9835" y="1992"/>
                </a:cubicBezTo>
                <a:cubicBezTo>
                  <a:pt x="9835" y="1992"/>
                  <a:pt x="9835" y="1998"/>
                  <a:pt x="9835" y="2004"/>
                </a:cubicBezTo>
                <a:cubicBezTo>
                  <a:pt x="9829" y="1992"/>
                  <a:pt x="9829" y="1992"/>
                  <a:pt x="9829" y="1992"/>
                </a:cubicBezTo>
                <a:cubicBezTo>
                  <a:pt x="9829" y="1992"/>
                  <a:pt x="9824" y="1998"/>
                  <a:pt x="9818" y="1998"/>
                </a:cubicBezTo>
                <a:cubicBezTo>
                  <a:pt x="9812" y="2004"/>
                  <a:pt x="9806" y="2004"/>
                  <a:pt x="9800" y="2010"/>
                </a:cubicBezTo>
                <a:cubicBezTo>
                  <a:pt x="9795" y="2010"/>
                  <a:pt x="9795" y="2016"/>
                  <a:pt x="9789" y="2022"/>
                </a:cubicBezTo>
                <a:cubicBezTo>
                  <a:pt x="9783" y="2022"/>
                  <a:pt x="9783" y="2028"/>
                  <a:pt x="9777" y="2028"/>
                </a:cubicBezTo>
                <a:cubicBezTo>
                  <a:pt x="9777" y="2028"/>
                  <a:pt x="9771" y="2028"/>
                  <a:pt x="9765" y="2028"/>
                </a:cubicBezTo>
                <a:cubicBezTo>
                  <a:pt x="9765" y="2028"/>
                  <a:pt x="9753" y="2034"/>
                  <a:pt x="9747" y="2034"/>
                </a:cubicBezTo>
                <a:cubicBezTo>
                  <a:pt x="9747" y="2034"/>
                  <a:pt x="9741" y="2040"/>
                  <a:pt x="9736" y="2040"/>
                </a:cubicBezTo>
                <a:cubicBezTo>
                  <a:pt x="9741" y="2057"/>
                  <a:pt x="9741" y="2057"/>
                  <a:pt x="9741" y="2057"/>
                </a:cubicBezTo>
                <a:cubicBezTo>
                  <a:pt x="9747" y="2057"/>
                  <a:pt x="9747" y="2057"/>
                  <a:pt x="9753" y="2057"/>
                </a:cubicBezTo>
                <a:cubicBezTo>
                  <a:pt x="9759" y="2057"/>
                  <a:pt x="9759" y="2057"/>
                  <a:pt x="9765" y="2057"/>
                </a:cubicBezTo>
                <a:cubicBezTo>
                  <a:pt x="9789" y="2057"/>
                  <a:pt x="9789" y="2057"/>
                  <a:pt x="9789" y="2057"/>
                </a:cubicBezTo>
                <a:cubicBezTo>
                  <a:pt x="9789" y="2063"/>
                  <a:pt x="9783" y="2063"/>
                  <a:pt x="9783" y="2069"/>
                </a:cubicBezTo>
                <a:cubicBezTo>
                  <a:pt x="9783" y="2075"/>
                  <a:pt x="9783" y="2081"/>
                  <a:pt x="9783" y="2081"/>
                </a:cubicBezTo>
                <a:cubicBezTo>
                  <a:pt x="9783" y="2087"/>
                  <a:pt x="9777" y="2087"/>
                  <a:pt x="9771" y="2087"/>
                </a:cubicBezTo>
                <a:cubicBezTo>
                  <a:pt x="9771" y="2087"/>
                  <a:pt x="9765" y="2093"/>
                  <a:pt x="9759" y="2093"/>
                </a:cubicBezTo>
                <a:cubicBezTo>
                  <a:pt x="9753" y="2093"/>
                  <a:pt x="9753" y="2099"/>
                  <a:pt x="9747" y="2105"/>
                </a:cubicBezTo>
                <a:cubicBezTo>
                  <a:pt x="9747" y="2105"/>
                  <a:pt x="9736" y="2105"/>
                  <a:pt x="9730" y="2105"/>
                </a:cubicBezTo>
                <a:cubicBezTo>
                  <a:pt x="9730" y="2111"/>
                  <a:pt x="9724" y="2111"/>
                  <a:pt x="9724" y="2117"/>
                </a:cubicBezTo>
                <a:cubicBezTo>
                  <a:pt x="9718" y="2117"/>
                  <a:pt x="9712" y="2123"/>
                  <a:pt x="9712" y="2123"/>
                </a:cubicBezTo>
                <a:cubicBezTo>
                  <a:pt x="9706" y="2129"/>
                  <a:pt x="9700" y="2129"/>
                  <a:pt x="9700" y="2129"/>
                </a:cubicBezTo>
                <a:cubicBezTo>
                  <a:pt x="9694" y="2129"/>
                  <a:pt x="9688" y="2134"/>
                  <a:pt x="9688" y="2134"/>
                </a:cubicBezTo>
                <a:cubicBezTo>
                  <a:pt x="9682" y="2141"/>
                  <a:pt x="9682" y="2146"/>
                  <a:pt x="9682" y="2146"/>
                </a:cubicBezTo>
                <a:cubicBezTo>
                  <a:pt x="9676" y="2152"/>
                  <a:pt x="9682" y="2158"/>
                  <a:pt x="9676" y="2158"/>
                </a:cubicBezTo>
                <a:cubicBezTo>
                  <a:pt x="9676" y="2164"/>
                  <a:pt x="9670" y="2170"/>
                  <a:pt x="9658" y="2170"/>
                </a:cubicBezTo>
                <a:cubicBezTo>
                  <a:pt x="9647" y="2170"/>
                  <a:pt x="9647" y="2158"/>
                  <a:pt x="9635" y="2158"/>
                </a:cubicBezTo>
                <a:cubicBezTo>
                  <a:pt x="9611" y="2158"/>
                  <a:pt x="9611" y="2158"/>
                  <a:pt x="9611" y="2158"/>
                </a:cubicBezTo>
                <a:cubicBezTo>
                  <a:pt x="9605" y="2182"/>
                  <a:pt x="9605" y="2182"/>
                  <a:pt x="9605" y="2182"/>
                </a:cubicBezTo>
                <a:cubicBezTo>
                  <a:pt x="9611" y="2188"/>
                  <a:pt x="9611" y="2194"/>
                  <a:pt x="9617" y="2200"/>
                </a:cubicBezTo>
                <a:cubicBezTo>
                  <a:pt x="9605" y="2206"/>
                  <a:pt x="9593" y="2206"/>
                  <a:pt x="9581" y="2212"/>
                </a:cubicBezTo>
                <a:cubicBezTo>
                  <a:pt x="9575" y="2212"/>
                  <a:pt x="9575" y="2212"/>
                  <a:pt x="9570" y="2212"/>
                </a:cubicBezTo>
                <a:cubicBezTo>
                  <a:pt x="9558" y="2212"/>
                  <a:pt x="9558" y="2218"/>
                  <a:pt x="9546" y="2223"/>
                </a:cubicBezTo>
                <a:cubicBezTo>
                  <a:pt x="9540" y="2223"/>
                  <a:pt x="9540" y="2229"/>
                  <a:pt x="9534" y="2229"/>
                </a:cubicBezTo>
                <a:cubicBezTo>
                  <a:pt x="9534" y="2235"/>
                  <a:pt x="9528" y="2235"/>
                  <a:pt x="9522" y="2241"/>
                </a:cubicBezTo>
                <a:cubicBezTo>
                  <a:pt x="9522" y="2241"/>
                  <a:pt x="9516" y="2235"/>
                  <a:pt x="9510" y="2241"/>
                </a:cubicBezTo>
                <a:cubicBezTo>
                  <a:pt x="9510" y="2241"/>
                  <a:pt x="9504" y="2241"/>
                  <a:pt x="9498" y="2247"/>
                </a:cubicBezTo>
                <a:cubicBezTo>
                  <a:pt x="9498" y="2247"/>
                  <a:pt x="9504" y="2253"/>
                  <a:pt x="9498" y="2259"/>
                </a:cubicBezTo>
                <a:cubicBezTo>
                  <a:pt x="9498" y="2259"/>
                  <a:pt x="9504" y="2265"/>
                  <a:pt x="9498" y="2265"/>
                </a:cubicBezTo>
                <a:cubicBezTo>
                  <a:pt x="9498" y="2271"/>
                  <a:pt x="9492" y="2277"/>
                  <a:pt x="9492" y="2277"/>
                </a:cubicBezTo>
                <a:cubicBezTo>
                  <a:pt x="9487" y="2283"/>
                  <a:pt x="9481" y="2289"/>
                  <a:pt x="9481" y="2289"/>
                </a:cubicBezTo>
                <a:cubicBezTo>
                  <a:pt x="9475" y="2289"/>
                  <a:pt x="9469" y="2289"/>
                  <a:pt x="9469" y="2289"/>
                </a:cubicBezTo>
                <a:cubicBezTo>
                  <a:pt x="9463" y="2289"/>
                  <a:pt x="9457" y="2289"/>
                  <a:pt x="9457" y="2289"/>
                </a:cubicBezTo>
                <a:cubicBezTo>
                  <a:pt x="9451" y="2289"/>
                  <a:pt x="9451" y="2295"/>
                  <a:pt x="9445" y="2295"/>
                </a:cubicBezTo>
                <a:cubicBezTo>
                  <a:pt x="9439" y="2300"/>
                  <a:pt x="9433" y="2300"/>
                  <a:pt x="9433" y="2307"/>
                </a:cubicBezTo>
                <a:cubicBezTo>
                  <a:pt x="9433" y="2307"/>
                  <a:pt x="9433" y="2312"/>
                  <a:pt x="9433" y="2318"/>
                </a:cubicBezTo>
                <a:cubicBezTo>
                  <a:pt x="9433" y="2324"/>
                  <a:pt x="9439" y="2324"/>
                  <a:pt x="9439" y="2330"/>
                </a:cubicBezTo>
                <a:cubicBezTo>
                  <a:pt x="9439" y="2330"/>
                  <a:pt x="9439" y="2336"/>
                  <a:pt x="9433" y="2342"/>
                </a:cubicBezTo>
                <a:cubicBezTo>
                  <a:pt x="9433" y="2342"/>
                  <a:pt x="9427" y="2342"/>
                  <a:pt x="9421" y="2342"/>
                </a:cubicBezTo>
                <a:cubicBezTo>
                  <a:pt x="9421" y="2348"/>
                  <a:pt x="9421" y="2348"/>
                  <a:pt x="9421" y="2354"/>
                </a:cubicBezTo>
                <a:cubicBezTo>
                  <a:pt x="9421" y="2360"/>
                  <a:pt x="9421" y="2360"/>
                  <a:pt x="9421" y="2366"/>
                </a:cubicBezTo>
                <a:cubicBezTo>
                  <a:pt x="9421" y="2372"/>
                  <a:pt x="9427" y="2378"/>
                  <a:pt x="9427" y="2384"/>
                </a:cubicBezTo>
                <a:cubicBezTo>
                  <a:pt x="9427" y="2389"/>
                  <a:pt x="9433" y="2395"/>
                  <a:pt x="9427" y="2401"/>
                </a:cubicBezTo>
                <a:cubicBezTo>
                  <a:pt x="9427" y="2407"/>
                  <a:pt x="9421" y="2401"/>
                  <a:pt x="9415" y="2401"/>
                </a:cubicBezTo>
                <a:cubicBezTo>
                  <a:pt x="9409" y="2407"/>
                  <a:pt x="9415" y="2413"/>
                  <a:pt x="9409" y="2413"/>
                </a:cubicBezTo>
                <a:cubicBezTo>
                  <a:pt x="9409" y="2437"/>
                  <a:pt x="9409" y="2437"/>
                  <a:pt x="9409" y="2437"/>
                </a:cubicBezTo>
                <a:cubicBezTo>
                  <a:pt x="9439" y="2437"/>
                  <a:pt x="9439" y="2437"/>
                  <a:pt x="9439" y="2437"/>
                </a:cubicBezTo>
                <a:cubicBezTo>
                  <a:pt x="9445" y="2437"/>
                  <a:pt x="9451" y="2431"/>
                  <a:pt x="9451" y="2431"/>
                </a:cubicBezTo>
                <a:cubicBezTo>
                  <a:pt x="9457" y="2437"/>
                  <a:pt x="9463" y="2437"/>
                  <a:pt x="9463" y="2437"/>
                </a:cubicBezTo>
                <a:cubicBezTo>
                  <a:pt x="9469" y="2443"/>
                  <a:pt x="9469" y="2449"/>
                  <a:pt x="9469" y="2449"/>
                </a:cubicBezTo>
                <a:cubicBezTo>
                  <a:pt x="9469" y="2455"/>
                  <a:pt x="9463" y="2461"/>
                  <a:pt x="9463" y="2461"/>
                </a:cubicBezTo>
                <a:cubicBezTo>
                  <a:pt x="9457" y="2466"/>
                  <a:pt x="9451" y="2461"/>
                  <a:pt x="9451" y="2466"/>
                </a:cubicBezTo>
                <a:cubicBezTo>
                  <a:pt x="9451" y="2473"/>
                  <a:pt x="9451" y="2473"/>
                  <a:pt x="9451" y="2478"/>
                </a:cubicBezTo>
                <a:cubicBezTo>
                  <a:pt x="9451" y="2484"/>
                  <a:pt x="9451" y="2484"/>
                  <a:pt x="9451" y="2490"/>
                </a:cubicBezTo>
                <a:cubicBezTo>
                  <a:pt x="9451" y="2496"/>
                  <a:pt x="9439" y="2490"/>
                  <a:pt x="9433" y="2496"/>
                </a:cubicBezTo>
                <a:cubicBezTo>
                  <a:pt x="9433" y="2502"/>
                  <a:pt x="9433" y="2502"/>
                  <a:pt x="9433" y="2508"/>
                </a:cubicBezTo>
                <a:cubicBezTo>
                  <a:pt x="9433" y="2514"/>
                  <a:pt x="9433" y="2514"/>
                  <a:pt x="9433" y="2520"/>
                </a:cubicBezTo>
                <a:cubicBezTo>
                  <a:pt x="9451" y="2520"/>
                  <a:pt x="9463" y="2520"/>
                  <a:pt x="9481" y="2526"/>
                </a:cubicBezTo>
                <a:cubicBezTo>
                  <a:pt x="9481" y="2532"/>
                  <a:pt x="9481" y="2544"/>
                  <a:pt x="9481" y="2550"/>
                </a:cubicBezTo>
                <a:cubicBezTo>
                  <a:pt x="9475" y="2555"/>
                  <a:pt x="9469" y="2555"/>
                  <a:pt x="9469" y="2561"/>
                </a:cubicBezTo>
                <a:cubicBezTo>
                  <a:pt x="9463" y="2561"/>
                  <a:pt x="9463" y="2567"/>
                  <a:pt x="9463" y="2573"/>
                </a:cubicBezTo>
                <a:lnTo>
                  <a:pt x="9469" y="2579"/>
                </a:lnTo>
                <a:cubicBezTo>
                  <a:pt x="9469" y="2585"/>
                  <a:pt x="9469" y="2585"/>
                  <a:pt x="9469" y="2591"/>
                </a:cubicBezTo>
                <a:cubicBezTo>
                  <a:pt x="9475" y="2591"/>
                  <a:pt x="9481" y="2591"/>
                  <a:pt x="9492" y="2591"/>
                </a:cubicBezTo>
                <a:cubicBezTo>
                  <a:pt x="9492" y="2591"/>
                  <a:pt x="9498" y="2591"/>
                  <a:pt x="9504" y="2591"/>
                </a:cubicBezTo>
                <a:cubicBezTo>
                  <a:pt x="9510" y="2591"/>
                  <a:pt x="9510" y="2597"/>
                  <a:pt x="9510" y="2603"/>
                </a:cubicBezTo>
                <a:cubicBezTo>
                  <a:pt x="9516" y="2603"/>
                  <a:pt x="9522" y="2609"/>
                  <a:pt x="9522" y="2615"/>
                </a:cubicBezTo>
                <a:cubicBezTo>
                  <a:pt x="9546" y="2609"/>
                  <a:pt x="9546" y="2609"/>
                  <a:pt x="9546" y="2609"/>
                </a:cubicBezTo>
                <a:cubicBezTo>
                  <a:pt x="9552" y="2609"/>
                  <a:pt x="9558" y="2609"/>
                  <a:pt x="9558" y="2609"/>
                </a:cubicBezTo>
                <a:cubicBezTo>
                  <a:pt x="9564" y="2615"/>
                  <a:pt x="9570" y="2615"/>
                  <a:pt x="9575" y="2615"/>
                </a:cubicBezTo>
                <a:cubicBezTo>
                  <a:pt x="9587" y="2615"/>
                  <a:pt x="9593" y="2615"/>
                  <a:pt x="9605" y="2609"/>
                </a:cubicBezTo>
                <a:cubicBezTo>
                  <a:pt x="9611" y="2603"/>
                  <a:pt x="9605" y="2597"/>
                  <a:pt x="9611" y="2597"/>
                </a:cubicBezTo>
                <a:cubicBezTo>
                  <a:pt x="9617" y="2597"/>
                  <a:pt x="9623" y="2597"/>
                  <a:pt x="9623" y="2597"/>
                </a:cubicBezTo>
                <a:cubicBezTo>
                  <a:pt x="9629" y="2597"/>
                  <a:pt x="9635" y="2597"/>
                  <a:pt x="9635" y="2591"/>
                </a:cubicBezTo>
                <a:cubicBezTo>
                  <a:pt x="9641" y="2591"/>
                  <a:pt x="9641" y="2585"/>
                  <a:pt x="9647" y="2585"/>
                </a:cubicBezTo>
                <a:cubicBezTo>
                  <a:pt x="9653" y="2585"/>
                  <a:pt x="9653" y="2579"/>
                  <a:pt x="9653" y="2573"/>
                </a:cubicBezTo>
                <a:cubicBezTo>
                  <a:pt x="9658" y="2567"/>
                  <a:pt x="9658" y="2567"/>
                  <a:pt x="9664" y="2561"/>
                </a:cubicBezTo>
                <a:cubicBezTo>
                  <a:pt x="9670" y="2555"/>
                  <a:pt x="9676" y="2550"/>
                  <a:pt x="9682" y="2538"/>
                </a:cubicBezTo>
                <a:cubicBezTo>
                  <a:pt x="9682" y="2538"/>
                  <a:pt x="9682" y="2532"/>
                  <a:pt x="9688" y="2526"/>
                </a:cubicBezTo>
                <a:cubicBezTo>
                  <a:pt x="9694" y="2526"/>
                  <a:pt x="9700" y="2526"/>
                  <a:pt x="9700" y="2526"/>
                </a:cubicBezTo>
                <a:cubicBezTo>
                  <a:pt x="9706" y="2526"/>
                  <a:pt x="9706" y="2526"/>
                  <a:pt x="9712" y="2526"/>
                </a:cubicBezTo>
                <a:cubicBezTo>
                  <a:pt x="9718" y="2526"/>
                  <a:pt x="9718" y="2520"/>
                  <a:pt x="9724" y="2520"/>
                </a:cubicBezTo>
                <a:cubicBezTo>
                  <a:pt x="9724" y="2496"/>
                  <a:pt x="9724" y="2496"/>
                  <a:pt x="9724" y="2496"/>
                </a:cubicBezTo>
                <a:cubicBezTo>
                  <a:pt x="9730" y="2502"/>
                  <a:pt x="9730" y="2496"/>
                  <a:pt x="9736" y="2496"/>
                </a:cubicBezTo>
                <a:cubicBezTo>
                  <a:pt x="9741" y="2502"/>
                  <a:pt x="9741" y="2502"/>
                  <a:pt x="9747" y="2502"/>
                </a:cubicBezTo>
                <a:cubicBezTo>
                  <a:pt x="9747" y="2508"/>
                  <a:pt x="9753" y="2514"/>
                  <a:pt x="9753" y="2514"/>
                </a:cubicBezTo>
                <a:cubicBezTo>
                  <a:pt x="9753" y="2520"/>
                  <a:pt x="9753" y="2526"/>
                  <a:pt x="9753" y="2526"/>
                </a:cubicBezTo>
                <a:cubicBezTo>
                  <a:pt x="9753" y="2532"/>
                  <a:pt x="9765" y="2532"/>
                  <a:pt x="9765" y="2538"/>
                </a:cubicBezTo>
                <a:cubicBezTo>
                  <a:pt x="9765" y="2544"/>
                  <a:pt x="9759" y="2555"/>
                  <a:pt x="9765" y="2561"/>
                </a:cubicBezTo>
                <a:cubicBezTo>
                  <a:pt x="9765" y="2567"/>
                  <a:pt x="9765" y="2567"/>
                  <a:pt x="9765" y="2573"/>
                </a:cubicBezTo>
                <a:cubicBezTo>
                  <a:pt x="9771" y="2579"/>
                  <a:pt x="9777" y="2579"/>
                  <a:pt x="9777" y="2579"/>
                </a:cubicBezTo>
                <a:cubicBezTo>
                  <a:pt x="9783" y="2585"/>
                  <a:pt x="9789" y="2591"/>
                  <a:pt x="9789" y="2597"/>
                </a:cubicBezTo>
                <a:cubicBezTo>
                  <a:pt x="9789" y="2603"/>
                  <a:pt x="9789" y="2603"/>
                  <a:pt x="9789" y="2603"/>
                </a:cubicBezTo>
                <a:cubicBezTo>
                  <a:pt x="9789" y="2609"/>
                  <a:pt x="9777" y="2609"/>
                  <a:pt x="9777" y="2615"/>
                </a:cubicBezTo>
                <a:cubicBezTo>
                  <a:pt x="9777" y="2621"/>
                  <a:pt x="9783" y="2627"/>
                  <a:pt x="9783" y="2627"/>
                </a:cubicBezTo>
                <a:cubicBezTo>
                  <a:pt x="9783" y="2639"/>
                  <a:pt x="9789" y="2644"/>
                  <a:pt x="9795" y="2650"/>
                </a:cubicBezTo>
                <a:cubicBezTo>
                  <a:pt x="9800" y="2650"/>
                  <a:pt x="9800" y="2650"/>
                  <a:pt x="9806" y="2650"/>
                </a:cubicBezTo>
                <a:cubicBezTo>
                  <a:pt x="9812" y="2656"/>
                  <a:pt x="9812" y="2662"/>
                  <a:pt x="9812" y="2662"/>
                </a:cubicBezTo>
                <a:cubicBezTo>
                  <a:pt x="9818" y="2668"/>
                  <a:pt x="9824" y="2668"/>
                  <a:pt x="9824" y="2674"/>
                </a:cubicBezTo>
                <a:cubicBezTo>
                  <a:pt x="9824" y="2686"/>
                  <a:pt x="9824" y="2686"/>
                  <a:pt x="9824" y="2686"/>
                </a:cubicBezTo>
                <a:cubicBezTo>
                  <a:pt x="9824" y="2698"/>
                  <a:pt x="9824" y="2698"/>
                  <a:pt x="9824" y="2698"/>
                </a:cubicBezTo>
                <a:cubicBezTo>
                  <a:pt x="9824" y="2710"/>
                  <a:pt x="9829" y="2716"/>
                  <a:pt x="9829" y="2721"/>
                </a:cubicBezTo>
                <a:cubicBezTo>
                  <a:pt x="9835" y="2727"/>
                  <a:pt x="9841" y="2727"/>
                  <a:pt x="9841" y="2727"/>
                </a:cubicBezTo>
                <a:cubicBezTo>
                  <a:pt x="9847" y="2733"/>
                  <a:pt x="9853" y="2739"/>
                  <a:pt x="9853" y="2739"/>
                </a:cubicBezTo>
                <a:cubicBezTo>
                  <a:pt x="9859" y="2745"/>
                  <a:pt x="9865" y="2745"/>
                  <a:pt x="9865" y="2751"/>
                </a:cubicBezTo>
                <a:cubicBezTo>
                  <a:pt x="9865" y="2751"/>
                  <a:pt x="9871" y="2757"/>
                  <a:pt x="9871" y="2763"/>
                </a:cubicBezTo>
                <a:cubicBezTo>
                  <a:pt x="9871" y="2763"/>
                  <a:pt x="9865" y="2769"/>
                  <a:pt x="9865" y="2775"/>
                </a:cubicBezTo>
                <a:cubicBezTo>
                  <a:pt x="9865" y="2781"/>
                  <a:pt x="9859" y="2781"/>
                  <a:pt x="9859" y="2793"/>
                </a:cubicBezTo>
                <a:cubicBezTo>
                  <a:pt x="9859" y="2799"/>
                  <a:pt x="9859" y="2799"/>
                  <a:pt x="9859" y="2799"/>
                </a:cubicBezTo>
                <a:lnTo>
                  <a:pt x="9865" y="2805"/>
                </a:lnTo>
                <a:cubicBezTo>
                  <a:pt x="9865" y="2810"/>
                  <a:pt x="9865" y="2816"/>
                  <a:pt x="9865" y="2816"/>
                </a:cubicBezTo>
                <a:cubicBezTo>
                  <a:pt x="9942" y="2816"/>
                  <a:pt x="9942" y="2816"/>
                  <a:pt x="9942" y="2816"/>
                </a:cubicBezTo>
                <a:cubicBezTo>
                  <a:pt x="9942" y="2810"/>
                  <a:pt x="9942" y="2805"/>
                  <a:pt x="9948" y="2805"/>
                </a:cubicBezTo>
                <a:cubicBezTo>
                  <a:pt x="9948" y="2799"/>
                  <a:pt x="9942" y="2793"/>
                  <a:pt x="9948" y="2793"/>
                </a:cubicBezTo>
                <a:cubicBezTo>
                  <a:pt x="9948" y="2787"/>
                  <a:pt x="9954" y="2781"/>
                  <a:pt x="9954" y="2781"/>
                </a:cubicBezTo>
                <a:cubicBezTo>
                  <a:pt x="9960" y="2775"/>
                  <a:pt x="9960" y="2769"/>
                  <a:pt x="9966" y="2769"/>
                </a:cubicBezTo>
                <a:cubicBezTo>
                  <a:pt x="9972" y="2769"/>
                  <a:pt x="9972" y="2769"/>
                  <a:pt x="9978" y="2769"/>
                </a:cubicBezTo>
                <a:cubicBezTo>
                  <a:pt x="9990" y="2769"/>
                  <a:pt x="9990" y="2769"/>
                  <a:pt x="9990" y="2769"/>
                </a:cubicBezTo>
                <a:cubicBezTo>
                  <a:pt x="9990" y="2769"/>
                  <a:pt x="9995" y="2769"/>
                  <a:pt x="10001" y="2769"/>
                </a:cubicBezTo>
                <a:cubicBezTo>
                  <a:pt x="10001" y="2769"/>
                  <a:pt x="10007" y="2775"/>
                  <a:pt x="10013" y="2775"/>
                </a:cubicBezTo>
                <a:cubicBezTo>
                  <a:pt x="10019" y="2775"/>
                  <a:pt x="10019" y="2775"/>
                  <a:pt x="10025" y="2769"/>
                </a:cubicBezTo>
                <a:cubicBezTo>
                  <a:pt x="10025" y="2769"/>
                  <a:pt x="10025" y="2763"/>
                  <a:pt x="10031" y="2757"/>
                </a:cubicBezTo>
                <a:cubicBezTo>
                  <a:pt x="10037" y="2757"/>
                  <a:pt x="10049" y="2757"/>
                  <a:pt x="10055" y="2757"/>
                </a:cubicBezTo>
                <a:cubicBezTo>
                  <a:pt x="10055" y="2721"/>
                  <a:pt x="10055" y="2721"/>
                  <a:pt x="10055" y="2721"/>
                </a:cubicBezTo>
                <a:cubicBezTo>
                  <a:pt x="10102" y="2721"/>
                  <a:pt x="10102" y="2721"/>
                  <a:pt x="10102" y="2721"/>
                </a:cubicBezTo>
                <a:cubicBezTo>
                  <a:pt x="10102" y="2716"/>
                  <a:pt x="10108" y="2716"/>
                  <a:pt x="10108" y="2710"/>
                </a:cubicBezTo>
                <a:cubicBezTo>
                  <a:pt x="10108" y="2704"/>
                  <a:pt x="10102" y="2698"/>
                  <a:pt x="10102" y="2692"/>
                </a:cubicBezTo>
                <a:cubicBezTo>
                  <a:pt x="10079" y="2692"/>
                  <a:pt x="10079" y="2692"/>
                  <a:pt x="10079" y="2692"/>
                </a:cubicBezTo>
                <a:cubicBezTo>
                  <a:pt x="10079" y="2692"/>
                  <a:pt x="10072" y="2698"/>
                  <a:pt x="10067" y="2698"/>
                </a:cubicBezTo>
                <a:cubicBezTo>
                  <a:pt x="10067" y="2698"/>
                  <a:pt x="10061" y="2698"/>
                  <a:pt x="10055" y="2698"/>
                </a:cubicBezTo>
                <a:cubicBezTo>
                  <a:pt x="10055" y="2692"/>
                  <a:pt x="10061" y="2686"/>
                  <a:pt x="10055" y="2686"/>
                </a:cubicBezTo>
                <a:cubicBezTo>
                  <a:pt x="10055" y="2680"/>
                  <a:pt x="10049" y="2686"/>
                  <a:pt x="10043" y="2680"/>
                </a:cubicBezTo>
                <a:cubicBezTo>
                  <a:pt x="10049" y="2674"/>
                  <a:pt x="10055" y="2668"/>
                  <a:pt x="10061" y="2656"/>
                </a:cubicBezTo>
                <a:lnTo>
                  <a:pt x="10067" y="2650"/>
                </a:lnTo>
                <a:cubicBezTo>
                  <a:pt x="10072" y="2639"/>
                  <a:pt x="10072" y="2632"/>
                  <a:pt x="10072" y="2627"/>
                </a:cubicBezTo>
                <a:cubicBezTo>
                  <a:pt x="10072" y="2615"/>
                  <a:pt x="10072" y="2609"/>
                  <a:pt x="10072" y="2603"/>
                </a:cubicBezTo>
                <a:cubicBezTo>
                  <a:pt x="10072" y="2597"/>
                  <a:pt x="10072" y="2591"/>
                  <a:pt x="10072" y="2591"/>
                </a:cubicBezTo>
                <a:cubicBezTo>
                  <a:pt x="10079" y="2585"/>
                  <a:pt x="10079" y="2585"/>
                  <a:pt x="10079" y="2579"/>
                </a:cubicBezTo>
                <a:cubicBezTo>
                  <a:pt x="10084" y="2573"/>
                  <a:pt x="10090" y="2573"/>
                  <a:pt x="10090" y="2573"/>
                </a:cubicBezTo>
                <a:cubicBezTo>
                  <a:pt x="10096" y="2567"/>
                  <a:pt x="10096" y="2561"/>
                  <a:pt x="10102" y="2561"/>
                </a:cubicBezTo>
                <a:cubicBezTo>
                  <a:pt x="10108" y="2561"/>
                  <a:pt x="10108" y="2561"/>
                  <a:pt x="10114" y="2561"/>
                </a:cubicBezTo>
                <a:cubicBezTo>
                  <a:pt x="10120" y="2555"/>
                  <a:pt x="10120" y="2550"/>
                  <a:pt x="10126" y="2550"/>
                </a:cubicBezTo>
                <a:cubicBezTo>
                  <a:pt x="10132" y="2550"/>
                  <a:pt x="10132" y="2550"/>
                  <a:pt x="10138" y="2550"/>
                </a:cubicBezTo>
                <a:cubicBezTo>
                  <a:pt x="10138" y="2544"/>
                  <a:pt x="10144" y="2550"/>
                  <a:pt x="10150" y="2550"/>
                </a:cubicBezTo>
                <a:cubicBezTo>
                  <a:pt x="10150" y="2544"/>
                  <a:pt x="10150" y="2538"/>
                  <a:pt x="10156" y="2538"/>
                </a:cubicBezTo>
                <a:cubicBezTo>
                  <a:pt x="10156" y="2532"/>
                  <a:pt x="10156" y="2526"/>
                  <a:pt x="10156" y="2526"/>
                </a:cubicBezTo>
                <a:cubicBezTo>
                  <a:pt x="10156" y="2520"/>
                  <a:pt x="10161" y="2520"/>
                  <a:pt x="10161" y="2514"/>
                </a:cubicBezTo>
                <a:cubicBezTo>
                  <a:pt x="10167" y="2508"/>
                  <a:pt x="10173" y="2508"/>
                  <a:pt x="10173" y="2502"/>
                </a:cubicBezTo>
                <a:cubicBezTo>
                  <a:pt x="10179" y="2502"/>
                  <a:pt x="10185" y="2502"/>
                  <a:pt x="10185" y="2496"/>
                </a:cubicBezTo>
                <a:cubicBezTo>
                  <a:pt x="10185" y="2490"/>
                  <a:pt x="10185" y="2490"/>
                  <a:pt x="10185" y="2484"/>
                </a:cubicBezTo>
                <a:cubicBezTo>
                  <a:pt x="10185" y="2473"/>
                  <a:pt x="10185" y="2473"/>
                  <a:pt x="10185" y="2473"/>
                </a:cubicBezTo>
                <a:cubicBezTo>
                  <a:pt x="10185" y="2466"/>
                  <a:pt x="10185" y="2466"/>
                  <a:pt x="10185" y="2461"/>
                </a:cubicBezTo>
                <a:cubicBezTo>
                  <a:pt x="10173" y="2461"/>
                  <a:pt x="10167" y="2461"/>
                  <a:pt x="10161" y="2461"/>
                </a:cubicBezTo>
                <a:cubicBezTo>
                  <a:pt x="10150" y="2461"/>
                  <a:pt x="10144" y="2455"/>
                  <a:pt x="10138" y="2455"/>
                </a:cubicBezTo>
                <a:cubicBezTo>
                  <a:pt x="10132" y="2455"/>
                  <a:pt x="10132" y="2461"/>
                  <a:pt x="10126" y="2461"/>
                </a:cubicBezTo>
                <a:cubicBezTo>
                  <a:pt x="10126" y="2443"/>
                  <a:pt x="10126" y="2437"/>
                  <a:pt x="10126" y="2419"/>
                </a:cubicBezTo>
                <a:cubicBezTo>
                  <a:pt x="10126" y="2419"/>
                  <a:pt x="10120" y="2413"/>
                  <a:pt x="10114" y="2413"/>
                </a:cubicBezTo>
                <a:cubicBezTo>
                  <a:pt x="10108" y="2407"/>
                  <a:pt x="10108" y="2413"/>
                  <a:pt x="10102" y="2413"/>
                </a:cubicBezTo>
                <a:cubicBezTo>
                  <a:pt x="10096" y="2407"/>
                  <a:pt x="10096" y="2407"/>
                  <a:pt x="10090" y="2401"/>
                </a:cubicBezTo>
                <a:cubicBezTo>
                  <a:pt x="10090" y="2401"/>
                  <a:pt x="10090" y="2395"/>
                  <a:pt x="10090" y="2389"/>
                </a:cubicBezTo>
                <a:cubicBezTo>
                  <a:pt x="10090" y="2300"/>
                  <a:pt x="10090" y="2300"/>
                  <a:pt x="10090" y="2300"/>
                </a:cubicBezTo>
                <a:cubicBezTo>
                  <a:pt x="10096" y="2295"/>
                  <a:pt x="10102" y="2295"/>
                  <a:pt x="10108" y="2289"/>
                </a:cubicBezTo>
                <a:cubicBezTo>
                  <a:pt x="10108" y="2289"/>
                  <a:pt x="10108" y="2283"/>
                  <a:pt x="10114" y="2277"/>
                </a:cubicBezTo>
                <a:cubicBezTo>
                  <a:pt x="10114" y="2277"/>
                  <a:pt x="10120" y="2271"/>
                  <a:pt x="10120" y="2265"/>
                </a:cubicBezTo>
                <a:cubicBezTo>
                  <a:pt x="10126" y="2265"/>
                  <a:pt x="10126" y="2259"/>
                  <a:pt x="10126" y="2259"/>
                </a:cubicBezTo>
                <a:cubicBezTo>
                  <a:pt x="10132" y="2247"/>
                  <a:pt x="10132" y="2241"/>
                  <a:pt x="10132" y="2235"/>
                </a:cubicBezTo>
                <a:cubicBezTo>
                  <a:pt x="10138" y="2229"/>
                  <a:pt x="10138" y="2223"/>
                  <a:pt x="10138" y="2223"/>
                </a:cubicBezTo>
                <a:cubicBezTo>
                  <a:pt x="10144" y="2218"/>
                  <a:pt x="10150" y="2218"/>
                  <a:pt x="10150" y="2218"/>
                </a:cubicBezTo>
                <a:cubicBezTo>
                  <a:pt x="10156" y="2218"/>
                  <a:pt x="10161" y="2218"/>
                  <a:pt x="10161" y="2218"/>
                </a:cubicBezTo>
                <a:cubicBezTo>
                  <a:pt x="10173" y="2212"/>
                  <a:pt x="10179" y="2212"/>
                  <a:pt x="10185" y="2206"/>
                </a:cubicBezTo>
                <a:cubicBezTo>
                  <a:pt x="10191" y="2200"/>
                  <a:pt x="10191" y="2200"/>
                  <a:pt x="10197" y="2194"/>
                </a:cubicBezTo>
                <a:cubicBezTo>
                  <a:pt x="10197" y="2188"/>
                  <a:pt x="10203" y="2188"/>
                  <a:pt x="10203" y="2188"/>
                </a:cubicBezTo>
                <a:cubicBezTo>
                  <a:pt x="10209" y="2182"/>
                  <a:pt x="10209" y="2176"/>
                  <a:pt x="10209" y="2176"/>
                </a:cubicBezTo>
                <a:cubicBezTo>
                  <a:pt x="10221" y="2170"/>
                  <a:pt x="10227" y="2170"/>
                  <a:pt x="10233" y="2170"/>
                </a:cubicBezTo>
                <a:cubicBezTo>
                  <a:pt x="10238" y="2170"/>
                  <a:pt x="10245" y="2170"/>
                  <a:pt x="10250" y="2170"/>
                </a:cubicBezTo>
                <a:cubicBezTo>
                  <a:pt x="10250" y="2170"/>
                  <a:pt x="10250" y="2164"/>
                  <a:pt x="10256" y="2158"/>
                </a:cubicBezTo>
                <a:cubicBezTo>
                  <a:pt x="10262" y="2158"/>
                  <a:pt x="10268" y="2152"/>
                  <a:pt x="10268" y="2152"/>
                </a:cubicBezTo>
                <a:cubicBezTo>
                  <a:pt x="10268" y="2146"/>
                  <a:pt x="10268" y="2141"/>
                  <a:pt x="10268" y="2141"/>
                </a:cubicBezTo>
                <a:cubicBezTo>
                  <a:pt x="10268" y="2134"/>
                  <a:pt x="10274" y="2129"/>
                  <a:pt x="10274" y="2129"/>
                </a:cubicBezTo>
                <a:cubicBezTo>
                  <a:pt x="10280" y="2129"/>
                  <a:pt x="10286" y="2129"/>
                  <a:pt x="10286" y="2123"/>
                </a:cubicBezTo>
                <a:cubicBezTo>
                  <a:pt x="10292" y="2123"/>
                  <a:pt x="10298" y="2123"/>
                  <a:pt x="10298" y="2123"/>
                </a:cubicBezTo>
                <a:cubicBezTo>
                  <a:pt x="10304" y="2123"/>
                  <a:pt x="10310" y="2123"/>
                  <a:pt x="10310" y="2123"/>
                </a:cubicBezTo>
                <a:cubicBezTo>
                  <a:pt x="10316" y="2123"/>
                  <a:pt x="10322" y="2123"/>
                  <a:pt x="10322" y="2117"/>
                </a:cubicBezTo>
                <a:cubicBezTo>
                  <a:pt x="10327" y="2117"/>
                  <a:pt x="10333" y="2111"/>
                  <a:pt x="10333" y="2105"/>
                </a:cubicBezTo>
                <a:cubicBezTo>
                  <a:pt x="10333" y="2093"/>
                  <a:pt x="10327" y="2093"/>
                  <a:pt x="10322" y="2087"/>
                </a:cubicBezTo>
                <a:cubicBezTo>
                  <a:pt x="10322" y="2081"/>
                  <a:pt x="10316" y="2081"/>
                  <a:pt x="10310" y="2075"/>
                </a:cubicBezTo>
                <a:cubicBezTo>
                  <a:pt x="10310" y="2075"/>
                  <a:pt x="10310" y="2069"/>
                  <a:pt x="10310" y="2063"/>
                </a:cubicBezTo>
                <a:cubicBezTo>
                  <a:pt x="10310" y="2052"/>
                  <a:pt x="10310" y="2040"/>
                  <a:pt x="10322" y="2034"/>
                </a:cubicBezTo>
                <a:cubicBezTo>
                  <a:pt x="10322" y="2028"/>
                  <a:pt x="10322" y="2022"/>
                  <a:pt x="10327" y="2022"/>
                </a:cubicBezTo>
                <a:cubicBezTo>
                  <a:pt x="10333" y="2016"/>
                  <a:pt x="10333" y="2022"/>
                  <a:pt x="10339" y="2022"/>
                </a:cubicBezTo>
                <a:cubicBezTo>
                  <a:pt x="10345" y="2016"/>
                  <a:pt x="10345" y="2016"/>
                  <a:pt x="10351" y="2010"/>
                </a:cubicBezTo>
                <a:cubicBezTo>
                  <a:pt x="10357" y="2010"/>
                  <a:pt x="10357" y="2004"/>
                  <a:pt x="10357" y="1998"/>
                </a:cubicBezTo>
                <a:cubicBezTo>
                  <a:pt x="10363" y="1986"/>
                  <a:pt x="10363" y="1980"/>
                  <a:pt x="10369" y="1975"/>
                </a:cubicBezTo>
                <a:cubicBezTo>
                  <a:pt x="10369" y="1968"/>
                  <a:pt x="10369" y="1963"/>
                  <a:pt x="10369" y="1963"/>
                </a:cubicBezTo>
                <a:cubicBezTo>
                  <a:pt x="10375" y="1957"/>
                  <a:pt x="10387" y="1957"/>
                  <a:pt x="10393" y="1957"/>
                </a:cubicBezTo>
                <a:cubicBezTo>
                  <a:pt x="10404" y="1957"/>
                  <a:pt x="10411" y="1963"/>
                  <a:pt x="10416" y="1963"/>
                </a:cubicBezTo>
                <a:cubicBezTo>
                  <a:pt x="10422" y="1963"/>
                  <a:pt x="10422" y="1963"/>
                  <a:pt x="10428" y="1963"/>
                </a:cubicBezTo>
                <a:cubicBezTo>
                  <a:pt x="10434" y="1963"/>
                  <a:pt x="10434" y="1968"/>
                  <a:pt x="10434" y="1975"/>
                </a:cubicBezTo>
                <a:cubicBezTo>
                  <a:pt x="10446" y="1980"/>
                  <a:pt x="10446" y="1986"/>
                  <a:pt x="10452" y="1998"/>
                </a:cubicBezTo>
                <a:cubicBezTo>
                  <a:pt x="10458" y="1992"/>
                  <a:pt x="10464" y="1992"/>
                  <a:pt x="10464" y="1992"/>
                </a:cubicBezTo>
                <a:cubicBezTo>
                  <a:pt x="10470" y="1992"/>
                  <a:pt x="10470" y="1986"/>
                  <a:pt x="10476" y="1980"/>
                </a:cubicBezTo>
                <a:cubicBezTo>
                  <a:pt x="10476" y="1980"/>
                  <a:pt x="10482" y="1980"/>
                  <a:pt x="10488" y="1980"/>
                </a:cubicBezTo>
                <a:cubicBezTo>
                  <a:pt x="10493" y="1980"/>
                  <a:pt x="10493" y="1986"/>
                  <a:pt x="10499" y="1986"/>
                </a:cubicBezTo>
                <a:cubicBezTo>
                  <a:pt x="10499" y="1992"/>
                  <a:pt x="10505" y="1992"/>
                  <a:pt x="10505" y="1998"/>
                </a:cubicBezTo>
                <a:cubicBezTo>
                  <a:pt x="10511" y="1998"/>
                  <a:pt x="10511" y="2004"/>
                  <a:pt x="10511" y="2010"/>
                </a:cubicBezTo>
                <a:cubicBezTo>
                  <a:pt x="10517" y="2010"/>
                  <a:pt x="10517" y="2016"/>
                  <a:pt x="10517" y="2022"/>
                </a:cubicBezTo>
                <a:cubicBezTo>
                  <a:pt x="10517" y="2057"/>
                  <a:pt x="10517" y="2057"/>
                  <a:pt x="10517" y="2057"/>
                </a:cubicBezTo>
                <a:cubicBezTo>
                  <a:pt x="10488" y="2057"/>
                  <a:pt x="10488" y="2057"/>
                  <a:pt x="10488" y="2057"/>
                </a:cubicBezTo>
                <a:cubicBezTo>
                  <a:pt x="10488" y="2069"/>
                  <a:pt x="10488" y="2075"/>
                  <a:pt x="10488" y="2093"/>
                </a:cubicBezTo>
                <a:cubicBezTo>
                  <a:pt x="10488" y="2093"/>
                  <a:pt x="10488" y="2099"/>
                  <a:pt x="10488" y="2105"/>
                </a:cubicBezTo>
                <a:cubicBezTo>
                  <a:pt x="10482" y="2111"/>
                  <a:pt x="10482" y="2117"/>
                  <a:pt x="10476" y="2123"/>
                </a:cubicBezTo>
                <a:cubicBezTo>
                  <a:pt x="10470" y="2129"/>
                  <a:pt x="10464" y="2129"/>
                  <a:pt x="10464" y="2134"/>
                </a:cubicBezTo>
                <a:cubicBezTo>
                  <a:pt x="10458" y="2141"/>
                  <a:pt x="10452" y="2141"/>
                  <a:pt x="10446" y="2141"/>
                </a:cubicBezTo>
                <a:cubicBezTo>
                  <a:pt x="10434" y="2141"/>
                  <a:pt x="10428" y="2134"/>
                  <a:pt x="10416" y="2134"/>
                </a:cubicBezTo>
                <a:cubicBezTo>
                  <a:pt x="10411" y="2134"/>
                  <a:pt x="10404" y="2141"/>
                  <a:pt x="10404" y="2141"/>
                </a:cubicBezTo>
                <a:cubicBezTo>
                  <a:pt x="10399" y="2146"/>
                  <a:pt x="10393" y="2146"/>
                  <a:pt x="10393" y="2146"/>
                </a:cubicBezTo>
                <a:cubicBezTo>
                  <a:pt x="10387" y="2152"/>
                  <a:pt x="10387" y="2158"/>
                  <a:pt x="10387" y="2158"/>
                </a:cubicBezTo>
                <a:cubicBezTo>
                  <a:pt x="10381" y="2164"/>
                  <a:pt x="10381" y="2164"/>
                  <a:pt x="10375" y="2170"/>
                </a:cubicBezTo>
                <a:cubicBezTo>
                  <a:pt x="10375" y="2176"/>
                  <a:pt x="10375" y="2176"/>
                  <a:pt x="10375" y="2182"/>
                </a:cubicBezTo>
                <a:cubicBezTo>
                  <a:pt x="10369" y="2188"/>
                  <a:pt x="10363" y="2188"/>
                  <a:pt x="10363" y="2188"/>
                </a:cubicBezTo>
                <a:cubicBezTo>
                  <a:pt x="10357" y="2194"/>
                  <a:pt x="10357" y="2194"/>
                  <a:pt x="10351" y="2200"/>
                </a:cubicBezTo>
                <a:cubicBezTo>
                  <a:pt x="10351" y="2206"/>
                  <a:pt x="10351" y="2206"/>
                  <a:pt x="10345" y="2212"/>
                </a:cubicBezTo>
                <a:cubicBezTo>
                  <a:pt x="10339" y="2212"/>
                  <a:pt x="10339" y="2212"/>
                  <a:pt x="10333" y="2218"/>
                </a:cubicBezTo>
                <a:cubicBezTo>
                  <a:pt x="10327" y="2223"/>
                  <a:pt x="10316" y="2223"/>
                  <a:pt x="10316" y="2235"/>
                </a:cubicBezTo>
                <a:cubicBezTo>
                  <a:pt x="10316" y="2253"/>
                  <a:pt x="10322" y="2259"/>
                  <a:pt x="10322" y="2277"/>
                </a:cubicBezTo>
                <a:cubicBezTo>
                  <a:pt x="10322" y="2283"/>
                  <a:pt x="10322" y="2289"/>
                  <a:pt x="10316" y="2295"/>
                </a:cubicBezTo>
                <a:cubicBezTo>
                  <a:pt x="10316" y="2300"/>
                  <a:pt x="10304" y="2300"/>
                  <a:pt x="10304" y="2312"/>
                </a:cubicBezTo>
                <a:cubicBezTo>
                  <a:pt x="10304" y="2324"/>
                  <a:pt x="10310" y="2336"/>
                  <a:pt x="10310" y="2348"/>
                </a:cubicBezTo>
                <a:cubicBezTo>
                  <a:pt x="10310" y="2360"/>
                  <a:pt x="10310" y="2360"/>
                  <a:pt x="10310" y="2360"/>
                </a:cubicBezTo>
                <a:cubicBezTo>
                  <a:pt x="10310" y="2366"/>
                  <a:pt x="10316" y="2372"/>
                  <a:pt x="10316" y="2372"/>
                </a:cubicBezTo>
                <a:cubicBezTo>
                  <a:pt x="10316" y="2384"/>
                  <a:pt x="10316" y="2389"/>
                  <a:pt x="10316" y="2401"/>
                </a:cubicBezTo>
                <a:cubicBezTo>
                  <a:pt x="10327" y="2401"/>
                  <a:pt x="10333" y="2401"/>
                  <a:pt x="10345" y="2401"/>
                </a:cubicBezTo>
                <a:cubicBezTo>
                  <a:pt x="10351" y="2401"/>
                  <a:pt x="10357" y="2407"/>
                  <a:pt x="10363" y="2413"/>
                </a:cubicBezTo>
                <a:cubicBezTo>
                  <a:pt x="10369" y="2413"/>
                  <a:pt x="10369" y="2419"/>
                  <a:pt x="10375" y="2419"/>
                </a:cubicBezTo>
                <a:cubicBezTo>
                  <a:pt x="10375" y="2425"/>
                  <a:pt x="10381" y="2431"/>
                  <a:pt x="10381" y="2431"/>
                </a:cubicBezTo>
                <a:cubicBezTo>
                  <a:pt x="10393" y="2437"/>
                  <a:pt x="10399" y="2437"/>
                  <a:pt x="10404" y="2443"/>
                </a:cubicBezTo>
                <a:cubicBezTo>
                  <a:pt x="10411" y="2443"/>
                  <a:pt x="10411" y="2449"/>
                  <a:pt x="10416" y="2449"/>
                </a:cubicBezTo>
                <a:cubicBezTo>
                  <a:pt x="10428" y="2455"/>
                  <a:pt x="10434" y="2466"/>
                  <a:pt x="10446" y="2466"/>
                </a:cubicBezTo>
                <a:cubicBezTo>
                  <a:pt x="10452" y="2466"/>
                  <a:pt x="10452" y="2466"/>
                  <a:pt x="10452" y="2466"/>
                </a:cubicBezTo>
                <a:cubicBezTo>
                  <a:pt x="10458" y="2466"/>
                  <a:pt x="10458" y="2461"/>
                  <a:pt x="10464" y="2461"/>
                </a:cubicBezTo>
                <a:cubicBezTo>
                  <a:pt x="10476" y="2455"/>
                  <a:pt x="10488" y="2437"/>
                  <a:pt x="10499" y="2437"/>
                </a:cubicBezTo>
                <a:cubicBezTo>
                  <a:pt x="10511" y="2437"/>
                  <a:pt x="10517" y="2449"/>
                  <a:pt x="10529" y="2449"/>
                </a:cubicBezTo>
                <a:cubicBezTo>
                  <a:pt x="10535" y="2449"/>
                  <a:pt x="10541" y="2443"/>
                  <a:pt x="10547" y="2443"/>
                </a:cubicBezTo>
                <a:cubicBezTo>
                  <a:pt x="10553" y="2443"/>
                  <a:pt x="10559" y="2449"/>
                  <a:pt x="10559" y="2443"/>
                </a:cubicBezTo>
                <a:cubicBezTo>
                  <a:pt x="10565" y="2443"/>
                  <a:pt x="10565" y="2443"/>
                  <a:pt x="10570" y="2437"/>
                </a:cubicBezTo>
                <a:cubicBezTo>
                  <a:pt x="10577" y="2437"/>
                  <a:pt x="10570" y="2431"/>
                  <a:pt x="10577" y="2425"/>
                </a:cubicBezTo>
                <a:cubicBezTo>
                  <a:pt x="10577" y="2425"/>
                  <a:pt x="10582" y="2425"/>
                  <a:pt x="10582" y="2419"/>
                </a:cubicBezTo>
                <a:cubicBezTo>
                  <a:pt x="10677" y="2419"/>
                  <a:pt x="10677" y="2419"/>
                  <a:pt x="10677" y="2419"/>
                </a:cubicBezTo>
                <a:cubicBezTo>
                  <a:pt x="10683" y="2419"/>
                  <a:pt x="10683" y="2413"/>
                  <a:pt x="10689" y="2413"/>
                </a:cubicBezTo>
                <a:cubicBezTo>
                  <a:pt x="10695" y="2413"/>
                  <a:pt x="10701" y="2413"/>
                  <a:pt x="10707" y="2413"/>
                </a:cubicBezTo>
                <a:cubicBezTo>
                  <a:pt x="10707" y="2413"/>
                  <a:pt x="10707" y="2407"/>
                  <a:pt x="10713" y="2413"/>
                </a:cubicBezTo>
                <a:lnTo>
                  <a:pt x="10719" y="2419"/>
                </a:lnTo>
                <a:cubicBezTo>
                  <a:pt x="10719" y="2425"/>
                  <a:pt x="10719" y="2431"/>
                  <a:pt x="10725" y="2431"/>
                </a:cubicBezTo>
                <a:cubicBezTo>
                  <a:pt x="10725" y="2437"/>
                  <a:pt x="10731" y="2437"/>
                  <a:pt x="10731" y="2437"/>
                </a:cubicBezTo>
                <a:cubicBezTo>
                  <a:pt x="10790" y="2437"/>
                  <a:pt x="10790" y="2437"/>
                  <a:pt x="10790" y="2437"/>
                </a:cubicBezTo>
                <a:cubicBezTo>
                  <a:pt x="10796" y="2449"/>
                  <a:pt x="10796" y="2449"/>
                  <a:pt x="10796" y="2449"/>
                </a:cubicBezTo>
                <a:cubicBezTo>
                  <a:pt x="10790" y="2455"/>
                  <a:pt x="10790" y="2461"/>
                  <a:pt x="10784" y="2461"/>
                </a:cubicBezTo>
                <a:cubicBezTo>
                  <a:pt x="10778" y="2461"/>
                  <a:pt x="10772" y="2461"/>
                  <a:pt x="10760" y="2461"/>
                </a:cubicBezTo>
                <a:cubicBezTo>
                  <a:pt x="10748" y="2461"/>
                  <a:pt x="10743" y="2461"/>
                  <a:pt x="10731" y="2461"/>
                </a:cubicBezTo>
                <a:lnTo>
                  <a:pt x="10725" y="2466"/>
                </a:lnTo>
                <a:cubicBezTo>
                  <a:pt x="10719" y="2466"/>
                  <a:pt x="10713" y="2473"/>
                  <a:pt x="10713" y="2473"/>
                </a:cubicBezTo>
                <a:cubicBezTo>
                  <a:pt x="10707" y="2473"/>
                  <a:pt x="10701" y="2478"/>
                  <a:pt x="10701" y="2484"/>
                </a:cubicBezTo>
                <a:cubicBezTo>
                  <a:pt x="10695" y="2484"/>
                  <a:pt x="10689" y="2484"/>
                  <a:pt x="10689" y="2490"/>
                </a:cubicBezTo>
                <a:cubicBezTo>
                  <a:pt x="10683" y="2496"/>
                  <a:pt x="10683" y="2496"/>
                  <a:pt x="10677" y="2502"/>
                </a:cubicBezTo>
                <a:cubicBezTo>
                  <a:pt x="10677" y="2508"/>
                  <a:pt x="10677" y="2508"/>
                  <a:pt x="10671" y="2514"/>
                </a:cubicBezTo>
                <a:cubicBezTo>
                  <a:pt x="10671" y="2520"/>
                  <a:pt x="10671" y="2520"/>
                  <a:pt x="10665" y="2526"/>
                </a:cubicBezTo>
                <a:cubicBezTo>
                  <a:pt x="10659" y="2526"/>
                  <a:pt x="10659" y="2526"/>
                  <a:pt x="10654" y="2526"/>
                </a:cubicBezTo>
                <a:cubicBezTo>
                  <a:pt x="10648" y="2526"/>
                  <a:pt x="10636" y="2526"/>
                  <a:pt x="10630" y="2520"/>
                </a:cubicBezTo>
                <a:cubicBezTo>
                  <a:pt x="10624" y="2520"/>
                  <a:pt x="10624" y="2514"/>
                  <a:pt x="10618" y="2508"/>
                </a:cubicBezTo>
                <a:cubicBezTo>
                  <a:pt x="10612" y="2508"/>
                  <a:pt x="10612" y="2496"/>
                  <a:pt x="10600" y="2496"/>
                </a:cubicBezTo>
                <a:cubicBezTo>
                  <a:pt x="10588" y="2496"/>
                  <a:pt x="10582" y="2508"/>
                  <a:pt x="10577" y="2508"/>
                </a:cubicBezTo>
                <a:cubicBezTo>
                  <a:pt x="10565" y="2508"/>
                  <a:pt x="10559" y="2508"/>
                  <a:pt x="10553" y="2508"/>
                </a:cubicBezTo>
                <a:cubicBezTo>
                  <a:pt x="10541" y="2508"/>
                  <a:pt x="10535" y="2502"/>
                  <a:pt x="10529" y="2502"/>
                </a:cubicBezTo>
                <a:cubicBezTo>
                  <a:pt x="10523" y="2502"/>
                  <a:pt x="10517" y="2508"/>
                  <a:pt x="10517" y="2508"/>
                </a:cubicBezTo>
                <a:cubicBezTo>
                  <a:pt x="10511" y="2508"/>
                  <a:pt x="10511" y="2514"/>
                  <a:pt x="10505" y="2514"/>
                </a:cubicBezTo>
                <a:cubicBezTo>
                  <a:pt x="10499" y="2514"/>
                  <a:pt x="10499" y="2520"/>
                  <a:pt x="10493" y="2520"/>
                </a:cubicBezTo>
                <a:cubicBezTo>
                  <a:pt x="10488" y="2520"/>
                  <a:pt x="10488" y="2520"/>
                  <a:pt x="10482" y="2520"/>
                </a:cubicBezTo>
                <a:cubicBezTo>
                  <a:pt x="10476" y="2520"/>
                  <a:pt x="10476" y="2514"/>
                  <a:pt x="10470" y="2514"/>
                </a:cubicBezTo>
                <a:cubicBezTo>
                  <a:pt x="10464" y="2514"/>
                  <a:pt x="10464" y="2520"/>
                  <a:pt x="10458" y="2520"/>
                </a:cubicBezTo>
                <a:cubicBezTo>
                  <a:pt x="10458" y="2520"/>
                  <a:pt x="10452" y="2520"/>
                  <a:pt x="10446" y="2526"/>
                </a:cubicBezTo>
                <a:cubicBezTo>
                  <a:pt x="10446" y="2526"/>
                  <a:pt x="10452" y="2532"/>
                  <a:pt x="10446" y="2538"/>
                </a:cubicBezTo>
                <a:cubicBezTo>
                  <a:pt x="10446" y="2544"/>
                  <a:pt x="10440" y="2544"/>
                  <a:pt x="10434" y="2550"/>
                </a:cubicBezTo>
                <a:cubicBezTo>
                  <a:pt x="10434" y="2550"/>
                  <a:pt x="10440" y="2561"/>
                  <a:pt x="10434" y="2561"/>
                </a:cubicBezTo>
                <a:cubicBezTo>
                  <a:pt x="10428" y="2561"/>
                  <a:pt x="10428" y="2555"/>
                  <a:pt x="10422" y="2555"/>
                </a:cubicBezTo>
                <a:cubicBezTo>
                  <a:pt x="10416" y="2555"/>
                  <a:pt x="10416" y="2555"/>
                  <a:pt x="10411" y="2555"/>
                </a:cubicBezTo>
                <a:cubicBezTo>
                  <a:pt x="10404" y="2555"/>
                  <a:pt x="10404" y="2550"/>
                  <a:pt x="10399" y="2550"/>
                </a:cubicBezTo>
                <a:cubicBezTo>
                  <a:pt x="10399" y="2544"/>
                  <a:pt x="10404" y="2538"/>
                  <a:pt x="10399" y="2538"/>
                </a:cubicBezTo>
                <a:cubicBezTo>
                  <a:pt x="10399" y="2532"/>
                  <a:pt x="10393" y="2538"/>
                  <a:pt x="10387" y="2538"/>
                </a:cubicBezTo>
                <a:cubicBezTo>
                  <a:pt x="10387" y="2538"/>
                  <a:pt x="10381" y="2538"/>
                  <a:pt x="10375" y="2538"/>
                </a:cubicBezTo>
                <a:cubicBezTo>
                  <a:pt x="10375" y="2538"/>
                  <a:pt x="10369" y="2538"/>
                  <a:pt x="10363" y="2544"/>
                </a:cubicBezTo>
                <a:cubicBezTo>
                  <a:pt x="10363" y="2544"/>
                  <a:pt x="10363" y="2550"/>
                  <a:pt x="10363" y="2555"/>
                </a:cubicBezTo>
                <a:cubicBezTo>
                  <a:pt x="10369" y="2555"/>
                  <a:pt x="10369" y="2561"/>
                  <a:pt x="10375" y="2561"/>
                </a:cubicBezTo>
                <a:cubicBezTo>
                  <a:pt x="10375" y="2561"/>
                  <a:pt x="10381" y="2561"/>
                  <a:pt x="10387" y="2561"/>
                </a:cubicBezTo>
                <a:cubicBezTo>
                  <a:pt x="10393" y="2561"/>
                  <a:pt x="10393" y="2567"/>
                  <a:pt x="10399" y="2573"/>
                </a:cubicBezTo>
                <a:cubicBezTo>
                  <a:pt x="10387" y="2573"/>
                  <a:pt x="10381" y="2567"/>
                  <a:pt x="10375" y="2573"/>
                </a:cubicBezTo>
                <a:cubicBezTo>
                  <a:pt x="10357" y="2573"/>
                  <a:pt x="10351" y="2579"/>
                  <a:pt x="10339" y="2579"/>
                </a:cubicBezTo>
                <a:cubicBezTo>
                  <a:pt x="10333" y="2585"/>
                  <a:pt x="10327" y="2585"/>
                  <a:pt x="10327" y="2585"/>
                </a:cubicBezTo>
                <a:cubicBezTo>
                  <a:pt x="10327" y="2591"/>
                  <a:pt x="10327" y="2597"/>
                  <a:pt x="10327" y="2597"/>
                </a:cubicBezTo>
                <a:cubicBezTo>
                  <a:pt x="10333" y="2609"/>
                  <a:pt x="10339" y="2615"/>
                  <a:pt x="10351" y="2615"/>
                </a:cubicBezTo>
                <a:lnTo>
                  <a:pt x="10357" y="2615"/>
                </a:lnTo>
                <a:cubicBezTo>
                  <a:pt x="10363" y="2615"/>
                  <a:pt x="10369" y="2621"/>
                  <a:pt x="10369" y="2621"/>
                </a:cubicBezTo>
                <a:cubicBezTo>
                  <a:pt x="10375" y="2621"/>
                  <a:pt x="10381" y="2621"/>
                  <a:pt x="10387" y="2621"/>
                </a:cubicBezTo>
                <a:cubicBezTo>
                  <a:pt x="10393" y="2621"/>
                  <a:pt x="10399" y="2621"/>
                  <a:pt x="10404" y="2621"/>
                </a:cubicBezTo>
                <a:cubicBezTo>
                  <a:pt x="10416" y="2615"/>
                  <a:pt x="10416" y="2603"/>
                  <a:pt x="10422" y="2597"/>
                </a:cubicBezTo>
                <a:cubicBezTo>
                  <a:pt x="10428" y="2591"/>
                  <a:pt x="10428" y="2585"/>
                  <a:pt x="10434" y="2585"/>
                </a:cubicBezTo>
                <a:cubicBezTo>
                  <a:pt x="10446" y="2585"/>
                  <a:pt x="10446" y="2585"/>
                  <a:pt x="10452" y="2591"/>
                </a:cubicBezTo>
                <a:cubicBezTo>
                  <a:pt x="10458" y="2591"/>
                  <a:pt x="10464" y="2591"/>
                  <a:pt x="10464" y="2597"/>
                </a:cubicBezTo>
                <a:cubicBezTo>
                  <a:pt x="10470" y="2597"/>
                  <a:pt x="10476" y="2603"/>
                  <a:pt x="10476" y="2603"/>
                </a:cubicBezTo>
                <a:cubicBezTo>
                  <a:pt x="10476" y="2609"/>
                  <a:pt x="10476" y="2615"/>
                  <a:pt x="10482" y="2615"/>
                </a:cubicBezTo>
                <a:cubicBezTo>
                  <a:pt x="10482" y="2621"/>
                  <a:pt x="10476" y="2627"/>
                  <a:pt x="10482" y="2627"/>
                </a:cubicBezTo>
                <a:cubicBezTo>
                  <a:pt x="10482" y="2632"/>
                  <a:pt x="10488" y="2632"/>
                  <a:pt x="10493" y="2632"/>
                </a:cubicBezTo>
                <a:lnTo>
                  <a:pt x="10499" y="2639"/>
                </a:lnTo>
                <a:cubicBezTo>
                  <a:pt x="10505" y="2639"/>
                  <a:pt x="10511" y="2644"/>
                  <a:pt x="10511" y="2650"/>
                </a:cubicBezTo>
                <a:cubicBezTo>
                  <a:pt x="10511" y="2650"/>
                  <a:pt x="10511" y="2656"/>
                  <a:pt x="10505" y="2656"/>
                </a:cubicBezTo>
                <a:cubicBezTo>
                  <a:pt x="10499" y="2668"/>
                  <a:pt x="10488" y="2668"/>
                  <a:pt x="10476" y="2674"/>
                </a:cubicBezTo>
                <a:cubicBezTo>
                  <a:pt x="10476" y="2674"/>
                  <a:pt x="10464" y="2674"/>
                  <a:pt x="10464" y="2680"/>
                </a:cubicBezTo>
                <a:cubicBezTo>
                  <a:pt x="10464" y="2680"/>
                  <a:pt x="10464" y="2686"/>
                  <a:pt x="10464" y="2692"/>
                </a:cubicBezTo>
                <a:cubicBezTo>
                  <a:pt x="10464" y="2698"/>
                  <a:pt x="10464" y="2704"/>
                  <a:pt x="10464" y="2710"/>
                </a:cubicBezTo>
                <a:cubicBezTo>
                  <a:pt x="10440" y="2710"/>
                  <a:pt x="10440" y="2710"/>
                  <a:pt x="10440" y="2710"/>
                </a:cubicBezTo>
                <a:cubicBezTo>
                  <a:pt x="10434" y="2710"/>
                  <a:pt x="10428" y="2710"/>
                  <a:pt x="10422" y="2710"/>
                </a:cubicBezTo>
                <a:cubicBezTo>
                  <a:pt x="10422" y="2704"/>
                  <a:pt x="10416" y="2704"/>
                  <a:pt x="10416" y="2704"/>
                </a:cubicBezTo>
                <a:cubicBezTo>
                  <a:pt x="10411" y="2704"/>
                  <a:pt x="10411" y="2698"/>
                  <a:pt x="10411" y="2692"/>
                </a:cubicBezTo>
                <a:cubicBezTo>
                  <a:pt x="10404" y="2692"/>
                  <a:pt x="10411" y="2686"/>
                  <a:pt x="10411" y="2680"/>
                </a:cubicBezTo>
                <a:cubicBezTo>
                  <a:pt x="10404" y="2680"/>
                  <a:pt x="10404" y="2674"/>
                  <a:pt x="10399" y="2668"/>
                </a:cubicBezTo>
                <a:cubicBezTo>
                  <a:pt x="10399" y="2668"/>
                  <a:pt x="10387" y="2674"/>
                  <a:pt x="10387" y="2668"/>
                </a:cubicBezTo>
                <a:cubicBezTo>
                  <a:pt x="10387" y="2668"/>
                  <a:pt x="10387" y="2662"/>
                  <a:pt x="10387" y="2656"/>
                </a:cubicBezTo>
                <a:lnTo>
                  <a:pt x="10387" y="2650"/>
                </a:lnTo>
                <a:cubicBezTo>
                  <a:pt x="10363" y="2650"/>
                  <a:pt x="10363" y="2650"/>
                  <a:pt x="10363" y="2650"/>
                </a:cubicBezTo>
                <a:cubicBezTo>
                  <a:pt x="10357" y="2656"/>
                  <a:pt x="10357" y="2662"/>
                  <a:pt x="10351" y="2668"/>
                </a:cubicBezTo>
                <a:cubicBezTo>
                  <a:pt x="10345" y="2674"/>
                  <a:pt x="10339" y="2674"/>
                  <a:pt x="10339" y="2680"/>
                </a:cubicBezTo>
                <a:cubicBezTo>
                  <a:pt x="10333" y="2680"/>
                  <a:pt x="10327" y="2680"/>
                  <a:pt x="10327" y="2686"/>
                </a:cubicBezTo>
                <a:cubicBezTo>
                  <a:pt x="10322" y="2686"/>
                  <a:pt x="10327" y="2692"/>
                  <a:pt x="10327" y="2698"/>
                </a:cubicBezTo>
                <a:cubicBezTo>
                  <a:pt x="10327" y="2698"/>
                  <a:pt x="10327" y="2704"/>
                  <a:pt x="10327" y="2710"/>
                </a:cubicBezTo>
                <a:cubicBezTo>
                  <a:pt x="10327" y="2710"/>
                  <a:pt x="10322" y="2716"/>
                  <a:pt x="10322" y="2721"/>
                </a:cubicBezTo>
                <a:cubicBezTo>
                  <a:pt x="10316" y="2721"/>
                  <a:pt x="10316" y="2727"/>
                  <a:pt x="10310" y="2727"/>
                </a:cubicBezTo>
                <a:cubicBezTo>
                  <a:pt x="10310" y="2733"/>
                  <a:pt x="10310" y="2739"/>
                  <a:pt x="10310" y="2739"/>
                </a:cubicBezTo>
                <a:cubicBezTo>
                  <a:pt x="10310" y="2745"/>
                  <a:pt x="10304" y="2751"/>
                  <a:pt x="10304" y="2757"/>
                </a:cubicBezTo>
                <a:cubicBezTo>
                  <a:pt x="10304" y="2763"/>
                  <a:pt x="10304" y="2769"/>
                  <a:pt x="10304" y="2775"/>
                </a:cubicBezTo>
                <a:cubicBezTo>
                  <a:pt x="10304" y="2781"/>
                  <a:pt x="10310" y="2781"/>
                  <a:pt x="10310" y="2787"/>
                </a:cubicBezTo>
                <a:cubicBezTo>
                  <a:pt x="10310" y="2793"/>
                  <a:pt x="10316" y="2793"/>
                  <a:pt x="10316" y="2799"/>
                </a:cubicBezTo>
                <a:cubicBezTo>
                  <a:pt x="10316" y="2805"/>
                  <a:pt x="10310" y="2805"/>
                  <a:pt x="10304" y="2810"/>
                </a:cubicBezTo>
                <a:cubicBezTo>
                  <a:pt x="10304" y="2816"/>
                  <a:pt x="10298" y="2816"/>
                  <a:pt x="10292" y="2822"/>
                </a:cubicBezTo>
                <a:cubicBezTo>
                  <a:pt x="10292" y="2828"/>
                  <a:pt x="10292" y="2828"/>
                  <a:pt x="10292" y="2834"/>
                </a:cubicBezTo>
                <a:cubicBezTo>
                  <a:pt x="10304" y="2846"/>
                  <a:pt x="10304" y="2846"/>
                  <a:pt x="10304" y="2846"/>
                </a:cubicBezTo>
                <a:cubicBezTo>
                  <a:pt x="10298" y="2858"/>
                  <a:pt x="10298" y="2858"/>
                  <a:pt x="10298" y="2858"/>
                </a:cubicBezTo>
                <a:cubicBezTo>
                  <a:pt x="10298" y="2858"/>
                  <a:pt x="10292" y="2858"/>
                  <a:pt x="10286" y="2858"/>
                </a:cubicBezTo>
                <a:cubicBezTo>
                  <a:pt x="10274" y="2858"/>
                  <a:pt x="10274" y="2846"/>
                  <a:pt x="10262" y="2846"/>
                </a:cubicBezTo>
                <a:cubicBezTo>
                  <a:pt x="10250" y="2846"/>
                  <a:pt x="10245" y="2846"/>
                  <a:pt x="10238" y="2846"/>
                </a:cubicBezTo>
                <a:cubicBezTo>
                  <a:pt x="10227" y="2846"/>
                  <a:pt x="10221" y="2846"/>
                  <a:pt x="10215" y="2846"/>
                </a:cubicBezTo>
                <a:cubicBezTo>
                  <a:pt x="10209" y="2846"/>
                  <a:pt x="10203" y="2846"/>
                  <a:pt x="10197" y="2852"/>
                </a:cubicBezTo>
                <a:cubicBezTo>
                  <a:pt x="10197" y="2858"/>
                  <a:pt x="10191" y="2858"/>
                  <a:pt x="10191" y="2864"/>
                </a:cubicBezTo>
                <a:cubicBezTo>
                  <a:pt x="10191" y="2870"/>
                  <a:pt x="10197" y="2870"/>
                  <a:pt x="10197" y="2876"/>
                </a:cubicBezTo>
                <a:cubicBezTo>
                  <a:pt x="10203" y="2887"/>
                  <a:pt x="10209" y="2887"/>
                  <a:pt x="10215" y="2893"/>
                </a:cubicBezTo>
                <a:cubicBezTo>
                  <a:pt x="10215" y="2905"/>
                  <a:pt x="10215" y="2905"/>
                  <a:pt x="10215" y="2905"/>
                </a:cubicBezTo>
                <a:cubicBezTo>
                  <a:pt x="10203" y="2911"/>
                  <a:pt x="10203" y="2911"/>
                  <a:pt x="10203" y="2911"/>
                </a:cubicBezTo>
                <a:cubicBezTo>
                  <a:pt x="10185" y="2899"/>
                  <a:pt x="10179" y="2893"/>
                  <a:pt x="10161" y="2882"/>
                </a:cubicBezTo>
                <a:cubicBezTo>
                  <a:pt x="10156" y="2882"/>
                  <a:pt x="10156" y="2882"/>
                  <a:pt x="10150" y="2876"/>
                </a:cubicBezTo>
                <a:cubicBezTo>
                  <a:pt x="10144" y="2870"/>
                  <a:pt x="10144" y="2864"/>
                  <a:pt x="10138" y="2864"/>
                </a:cubicBezTo>
                <a:cubicBezTo>
                  <a:pt x="10138" y="2858"/>
                  <a:pt x="10132" y="2858"/>
                  <a:pt x="10126" y="2858"/>
                </a:cubicBezTo>
                <a:cubicBezTo>
                  <a:pt x="10126" y="2858"/>
                  <a:pt x="10120" y="2864"/>
                  <a:pt x="10114" y="2864"/>
                </a:cubicBezTo>
                <a:cubicBezTo>
                  <a:pt x="10108" y="2870"/>
                  <a:pt x="10102" y="2876"/>
                  <a:pt x="10090" y="2882"/>
                </a:cubicBezTo>
                <a:cubicBezTo>
                  <a:pt x="10084" y="2882"/>
                  <a:pt x="10084" y="2887"/>
                  <a:pt x="10079" y="2887"/>
                </a:cubicBezTo>
                <a:cubicBezTo>
                  <a:pt x="10079" y="2887"/>
                  <a:pt x="10072" y="2887"/>
                  <a:pt x="10067" y="2887"/>
                </a:cubicBezTo>
                <a:cubicBezTo>
                  <a:pt x="10067" y="2893"/>
                  <a:pt x="10061" y="2893"/>
                  <a:pt x="10055" y="2893"/>
                </a:cubicBezTo>
                <a:cubicBezTo>
                  <a:pt x="10055" y="2899"/>
                  <a:pt x="10055" y="2905"/>
                  <a:pt x="10049" y="2905"/>
                </a:cubicBezTo>
                <a:cubicBezTo>
                  <a:pt x="10043" y="2911"/>
                  <a:pt x="10043" y="2911"/>
                  <a:pt x="10037" y="2917"/>
                </a:cubicBezTo>
                <a:cubicBezTo>
                  <a:pt x="10025" y="2923"/>
                  <a:pt x="10019" y="2917"/>
                  <a:pt x="10001" y="2917"/>
                </a:cubicBezTo>
                <a:cubicBezTo>
                  <a:pt x="9995" y="2917"/>
                  <a:pt x="9990" y="2917"/>
                  <a:pt x="9978" y="2923"/>
                </a:cubicBezTo>
                <a:cubicBezTo>
                  <a:pt x="9972" y="2923"/>
                  <a:pt x="9972" y="2929"/>
                  <a:pt x="9966" y="2929"/>
                </a:cubicBezTo>
                <a:cubicBezTo>
                  <a:pt x="9960" y="2935"/>
                  <a:pt x="9954" y="2935"/>
                  <a:pt x="9948" y="2935"/>
                </a:cubicBezTo>
                <a:cubicBezTo>
                  <a:pt x="9936" y="2935"/>
                  <a:pt x="9924" y="2935"/>
                  <a:pt x="9912" y="2923"/>
                </a:cubicBezTo>
                <a:cubicBezTo>
                  <a:pt x="9906" y="2911"/>
                  <a:pt x="9906" y="2899"/>
                  <a:pt x="9906" y="2882"/>
                </a:cubicBezTo>
                <a:cubicBezTo>
                  <a:pt x="9883" y="2882"/>
                  <a:pt x="9883" y="2882"/>
                  <a:pt x="9883" y="2882"/>
                </a:cubicBezTo>
                <a:cubicBezTo>
                  <a:pt x="9883" y="2887"/>
                  <a:pt x="9877" y="2887"/>
                  <a:pt x="9877" y="2887"/>
                </a:cubicBezTo>
                <a:cubicBezTo>
                  <a:pt x="9871" y="2893"/>
                  <a:pt x="9871" y="2899"/>
                  <a:pt x="9871" y="2899"/>
                </a:cubicBezTo>
                <a:cubicBezTo>
                  <a:pt x="9865" y="2899"/>
                  <a:pt x="9859" y="2899"/>
                  <a:pt x="9859" y="2899"/>
                </a:cubicBezTo>
                <a:cubicBezTo>
                  <a:pt x="9853" y="2899"/>
                  <a:pt x="9847" y="2893"/>
                  <a:pt x="9841" y="2893"/>
                </a:cubicBezTo>
                <a:cubicBezTo>
                  <a:pt x="9818" y="2893"/>
                  <a:pt x="9818" y="2893"/>
                  <a:pt x="9818" y="2893"/>
                </a:cubicBezTo>
                <a:cubicBezTo>
                  <a:pt x="9812" y="2893"/>
                  <a:pt x="9806" y="2899"/>
                  <a:pt x="9795" y="2899"/>
                </a:cubicBezTo>
                <a:cubicBezTo>
                  <a:pt x="9795" y="2911"/>
                  <a:pt x="9800" y="2917"/>
                  <a:pt x="9795" y="2935"/>
                </a:cubicBezTo>
                <a:cubicBezTo>
                  <a:pt x="9771" y="2935"/>
                  <a:pt x="9771" y="2935"/>
                  <a:pt x="9771" y="2935"/>
                </a:cubicBezTo>
                <a:cubicBezTo>
                  <a:pt x="9765" y="2935"/>
                  <a:pt x="9759" y="2935"/>
                  <a:pt x="9753" y="2929"/>
                </a:cubicBezTo>
                <a:cubicBezTo>
                  <a:pt x="9753" y="2929"/>
                  <a:pt x="9747" y="2929"/>
                  <a:pt x="9741" y="2923"/>
                </a:cubicBezTo>
                <a:cubicBezTo>
                  <a:pt x="9741" y="2911"/>
                  <a:pt x="9741" y="2905"/>
                  <a:pt x="9736" y="2893"/>
                </a:cubicBezTo>
                <a:cubicBezTo>
                  <a:pt x="9730" y="2899"/>
                  <a:pt x="9730" y="2899"/>
                  <a:pt x="9730" y="2899"/>
                </a:cubicBezTo>
                <a:cubicBezTo>
                  <a:pt x="9706" y="2899"/>
                  <a:pt x="9706" y="2899"/>
                  <a:pt x="9706" y="2899"/>
                </a:cubicBezTo>
                <a:cubicBezTo>
                  <a:pt x="9706" y="2882"/>
                  <a:pt x="9706" y="2882"/>
                  <a:pt x="9706" y="2882"/>
                </a:cubicBezTo>
                <a:cubicBezTo>
                  <a:pt x="9706" y="2876"/>
                  <a:pt x="9700" y="2876"/>
                  <a:pt x="9700" y="2870"/>
                </a:cubicBezTo>
                <a:cubicBezTo>
                  <a:pt x="9700" y="2864"/>
                  <a:pt x="9706" y="2864"/>
                  <a:pt x="9706" y="2858"/>
                </a:cubicBezTo>
                <a:cubicBezTo>
                  <a:pt x="9753" y="2858"/>
                  <a:pt x="9753" y="2858"/>
                  <a:pt x="9753" y="2858"/>
                </a:cubicBezTo>
                <a:cubicBezTo>
                  <a:pt x="9759" y="2858"/>
                  <a:pt x="9765" y="2864"/>
                  <a:pt x="9777" y="2864"/>
                </a:cubicBezTo>
                <a:cubicBezTo>
                  <a:pt x="9783" y="2864"/>
                  <a:pt x="9783" y="2870"/>
                  <a:pt x="9789" y="2876"/>
                </a:cubicBezTo>
                <a:cubicBezTo>
                  <a:pt x="9795" y="2876"/>
                  <a:pt x="9795" y="2882"/>
                  <a:pt x="9806" y="2882"/>
                </a:cubicBezTo>
                <a:cubicBezTo>
                  <a:pt x="9812" y="2882"/>
                  <a:pt x="9818" y="2876"/>
                  <a:pt x="9824" y="2876"/>
                </a:cubicBezTo>
                <a:cubicBezTo>
                  <a:pt x="9829" y="2870"/>
                  <a:pt x="9829" y="2864"/>
                  <a:pt x="9829" y="2852"/>
                </a:cubicBezTo>
                <a:cubicBezTo>
                  <a:pt x="9829" y="2840"/>
                  <a:pt x="9824" y="2834"/>
                  <a:pt x="9824" y="2822"/>
                </a:cubicBezTo>
                <a:cubicBezTo>
                  <a:pt x="9824" y="2816"/>
                  <a:pt x="9829" y="2816"/>
                  <a:pt x="9829" y="2805"/>
                </a:cubicBezTo>
                <a:cubicBezTo>
                  <a:pt x="9835" y="2799"/>
                  <a:pt x="9841" y="2799"/>
                  <a:pt x="9841" y="2793"/>
                </a:cubicBezTo>
                <a:cubicBezTo>
                  <a:pt x="9841" y="2781"/>
                  <a:pt x="9841" y="2775"/>
                  <a:pt x="9841" y="2769"/>
                </a:cubicBezTo>
                <a:cubicBezTo>
                  <a:pt x="9818" y="2769"/>
                  <a:pt x="9818" y="2769"/>
                  <a:pt x="9818" y="2769"/>
                </a:cubicBezTo>
                <a:cubicBezTo>
                  <a:pt x="9812" y="2769"/>
                  <a:pt x="9812" y="2775"/>
                  <a:pt x="9806" y="2775"/>
                </a:cubicBezTo>
                <a:cubicBezTo>
                  <a:pt x="9800" y="2775"/>
                  <a:pt x="9789" y="2769"/>
                  <a:pt x="9783" y="2775"/>
                </a:cubicBezTo>
                <a:cubicBezTo>
                  <a:pt x="9777" y="2775"/>
                  <a:pt x="9777" y="2775"/>
                  <a:pt x="9771" y="2781"/>
                </a:cubicBezTo>
                <a:cubicBezTo>
                  <a:pt x="9771" y="2781"/>
                  <a:pt x="9771" y="2787"/>
                  <a:pt x="9765" y="2793"/>
                </a:cubicBezTo>
                <a:cubicBezTo>
                  <a:pt x="9765" y="2793"/>
                  <a:pt x="9759" y="2805"/>
                  <a:pt x="9753" y="2805"/>
                </a:cubicBezTo>
                <a:cubicBezTo>
                  <a:pt x="9747" y="2805"/>
                  <a:pt x="9747" y="2805"/>
                  <a:pt x="9747" y="2805"/>
                </a:cubicBezTo>
                <a:cubicBezTo>
                  <a:pt x="9747" y="2805"/>
                  <a:pt x="9741" y="2799"/>
                  <a:pt x="9736" y="2799"/>
                </a:cubicBezTo>
                <a:cubicBezTo>
                  <a:pt x="9741" y="2787"/>
                  <a:pt x="9736" y="2781"/>
                  <a:pt x="9741" y="2775"/>
                </a:cubicBezTo>
                <a:cubicBezTo>
                  <a:pt x="9741" y="2769"/>
                  <a:pt x="9753" y="2769"/>
                  <a:pt x="9753" y="2763"/>
                </a:cubicBezTo>
                <a:cubicBezTo>
                  <a:pt x="9753" y="2763"/>
                  <a:pt x="9753" y="2757"/>
                  <a:pt x="9753" y="2751"/>
                </a:cubicBezTo>
                <a:cubicBezTo>
                  <a:pt x="9753" y="2733"/>
                  <a:pt x="9753" y="2733"/>
                  <a:pt x="9753" y="2733"/>
                </a:cubicBezTo>
                <a:cubicBezTo>
                  <a:pt x="9747" y="2739"/>
                  <a:pt x="9741" y="2739"/>
                  <a:pt x="9730" y="2739"/>
                </a:cubicBezTo>
                <a:cubicBezTo>
                  <a:pt x="9730" y="2739"/>
                  <a:pt x="9724" y="2739"/>
                  <a:pt x="9724" y="2733"/>
                </a:cubicBezTo>
                <a:cubicBezTo>
                  <a:pt x="9724" y="2727"/>
                  <a:pt x="9724" y="2727"/>
                  <a:pt x="9724" y="2721"/>
                </a:cubicBezTo>
                <a:cubicBezTo>
                  <a:pt x="9730" y="2716"/>
                  <a:pt x="9736" y="2710"/>
                  <a:pt x="9736" y="2698"/>
                </a:cubicBezTo>
                <a:cubicBezTo>
                  <a:pt x="9741" y="2698"/>
                  <a:pt x="9736" y="2692"/>
                  <a:pt x="9736" y="2686"/>
                </a:cubicBezTo>
                <a:cubicBezTo>
                  <a:pt x="9736" y="2686"/>
                  <a:pt x="9741" y="2680"/>
                  <a:pt x="9736" y="2674"/>
                </a:cubicBezTo>
                <a:cubicBezTo>
                  <a:pt x="9736" y="2668"/>
                  <a:pt x="9730" y="2668"/>
                  <a:pt x="9730" y="2662"/>
                </a:cubicBezTo>
                <a:cubicBezTo>
                  <a:pt x="9730" y="2662"/>
                  <a:pt x="9730" y="2656"/>
                  <a:pt x="9724" y="2650"/>
                </a:cubicBezTo>
                <a:cubicBezTo>
                  <a:pt x="9718" y="2650"/>
                  <a:pt x="9724" y="2644"/>
                  <a:pt x="9718" y="2644"/>
                </a:cubicBezTo>
                <a:cubicBezTo>
                  <a:pt x="9712" y="2644"/>
                  <a:pt x="9706" y="2644"/>
                  <a:pt x="9706" y="2644"/>
                </a:cubicBezTo>
                <a:cubicBezTo>
                  <a:pt x="9700" y="2644"/>
                  <a:pt x="9694" y="2650"/>
                  <a:pt x="9688" y="2650"/>
                </a:cubicBezTo>
                <a:cubicBezTo>
                  <a:pt x="9688" y="2662"/>
                  <a:pt x="9688" y="2668"/>
                  <a:pt x="9682" y="2674"/>
                </a:cubicBezTo>
                <a:cubicBezTo>
                  <a:pt x="9676" y="2686"/>
                  <a:pt x="9676" y="2692"/>
                  <a:pt x="9664" y="2698"/>
                </a:cubicBezTo>
                <a:cubicBezTo>
                  <a:pt x="9658" y="2698"/>
                  <a:pt x="9658" y="2698"/>
                  <a:pt x="9653" y="2698"/>
                </a:cubicBezTo>
                <a:cubicBezTo>
                  <a:pt x="9647" y="2698"/>
                  <a:pt x="9641" y="2698"/>
                  <a:pt x="9641" y="2698"/>
                </a:cubicBezTo>
                <a:cubicBezTo>
                  <a:pt x="9635" y="2698"/>
                  <a:pt x="9629" y="2704"/>
                  <a:pt x="9629" y="2710"/>
                </a:cubicBezTo>
                <a:cubicBezTo>
                  <a:pt x="9629" y="2716"/>
                  <a:pt x="9635" y="2721"/>
                  <a:pt x="9635" y="2727"/>
                </a:cubicBezTo>
                <a:cubicBezTo>
                  <a:pt x="9635" y="2733"/>
                  <a:pt x="9635" y="2733"/>
                  <a:pt x="9635" y="2733"/>
                </a:cubicBezTo>
                <a:cubicBezTo>
                  <a:pt x="9635" y="2739"/>
                  <a:pt x="9635" y="2745"/>
                  <a:pt x="9629" y="2745"/>
                </a:cubicBezTo>
                <a:cubicBezTo>
                  <a:pt x="9629" y="2745"/>
                  <a:pt x="9623" y="2745"/>
                  <a:pt x="9617" y="2745"/>
                </a:cubicBezTo>
                <a:cubicBezTo>
                  <a:pt x="9617" y="2751"/>
                  <a:pt x="9611" y="2751"/>
                  <a:pt x="9605" y="2751"/>
                </a:cubicBezTo>
                <a:cubicBezTo>
                  <a:pt x="9593" y="2757"/>
                  <a:pt x="9587" y="2763"/>
                  <a:pt x="9587" y="2775"/>
                </a:cubicBezTo>
                <a:cubicBezTo>
                  <a:pt x="9587" y="2787"/>
                  <a:pt x="9593" y="2793"/>
                  <a:pt x="9599" y="2805"/>
                </a:cubicBezTo>
                <a:cubicBezTo>
                  <a:pt x="9599" y="2810"/>
                  <a:pt x="9605" y="2810"/>
                  <a:pt x="9605" y="2816"/>
                </a:cubicBezTo>
                <a:cubicBezTo>
                  <a:pt x="9611" y="2816"/>
                  <a:pt x="9617" y="2816"/>
                  <a:pt x="9617" y="2816"/>
                </a:cubicBezTo>
                <a:cubicBezTo>
                  <a:pt x="9623" y="2822"/>
                  <a:pt x="9623" y="2822"/>
                  <a:pt x="9629" y="2828"/>
                </a:cubicBezTo>
                <a:cubicBezTo>
                  <a:pt x="9629" y="2828"/>
                  <a:pt x="9629" y="2834"/>
                  <a:pt x="9629" y="2840"/>
                </a:cubicBezTo>
                <a:cubicBezTo>
                  <a:pt x="9629" y="2840"/>
                  <a:pt x="9617" y="2846"/>
                  <a:pt x="9617" y="2852"/>
                </a:cubicBezTo>
                <a:cubicBezTo>
                  <a:pt x="9617" y="2858"/>
                  <a:pt x="9623" y="2858"/>
                  <a:pt x="9623" y="2864"/>
                </a:cubicBezTo>
                <a:cubicBezTo>
                  <a:pt x="9623" y="2876"/>
                  <a:pt x="9623" y="2876"/>
                  <a:pt x="9623" y="2876"/>
                </a:cubicBezTo>
                <a:cubicBezTo>
                  <a:pt x="9623" y="2882"/>
                  <a:pt x="9617" y="2882"/>
                  <a:pt x="9617" y="2893"/>
                </a:cubicBezTo>
                <a:cubicBezTo>
                  <a:pt x="9617" y="2893"/>
                  <a:pt x="9617" y="2893"/>
                  <a:pt x="9617" y="2899"/>
                </a:cubicBezTo>
                <a:cubicBezTo>
                  <a:pt x="9617" y="2905"/>
                  <a:pt x="9617" y="2905"/>
                  <a:pt x="9623" y="2911"/>
                </a:cubicBezTo>
                <a:cubicBezTo>
                  <a:pt x="9623" y="2917"/>
                  <a:pt x="9629" y="2917"/>
                  <a:pt x="9629" y="2923"/>
                </a:cubicBezTo>
                <a:cubicBezTo>
                  <a:pt x="9635" y="2929"/>
                  <a:pt x="9641" y="2935"/>
                  <a:pt x="9641" y="2947"/>
                </a:cubicBezTo>
                <a:cubicBezTo>
                  <a:pt x="9641" y="2965"/>
                  <a:pt x="9641" y="2965"/>
                  <a:pt x="9641" y="2965"/>
                </a:cubicBezTo>
                <a:cubicBezTo>
                  <a:pt x="9623" y="2965"/>
                  <a:pt x="9623" y="2965"/>
                  <a:pt x="9623" y="2965"/>
                </a:cubicBezTo>
                <a:cubicBezTo>
                  <a:pt x="9617" y="2965"/>
                  <a:pt x="9611" y="2971"/>
                  <a:pt x="9605" y="2971"/>
                </a:cubicBezTo>
                <a:cubicBezTo>
                  <a:pt x="9593" y="2971"/>
                  <a:pt x="9587" y="2971"/>
                  <a:pt x="9575" y="2971"/>
                </a:cubicBezTo>
                <a:cubicBezTo>
                  <a:pt x="9564" y="2971"/>
                  <a:pt x="9564" y="2971"/>
                  <a:pt x="9564" y="2971"/>
                </a:cubicBezTo>
                <a:cubicBezTo>
                  <a:pt x="9558" y="2971"/>
                  <a:pt x="9552" y="2971"/>
                  <a:pt x="9546" y="2971"/>
                </a:cubicBezTo>
                <a:cubicBezTo>
                  <a:pt x="9534" y="2971"/>
                  <a:pt x="9528" y="2971"/>
                  <a:pt x="9516" y="2971"/>
                </a:cubicBezTo>
                <a:cubicBezTo>
                  <a:pt x="9504" y="2971"/>
                  <a:pt x="9498" y="2971"/>
                  <a:pt x="9492" y="2971"/>
                </a:cubicBezTo>
                <a:cubicBezTo>
                  <a:pt x="9487" y="2976"/>
                  <a:pt x="9492" y="2982"/>
                  <a:pt x="9487" y="2982"/>
                </a:cubicBezTo>
                <a:cubicBezTo>
                  <a:pt x="9481" y="2988"/>
                  <a:pt x="9481" y="2988"/>
                  <a:pt x="9475" y="2988"/>
                </a:cubicBezTo>
                <a:cubicBezTo>
                  <a:pt x="9469" y="2994"/>
                  <a:pt x="9457" y="2988"/>
                  <a:pt x="9451" y="2994"/>
                </a:cubicBezTo>
                <a:cubicBezTo>
                  <a:pt x="9445" y="3000"/>
                  <a:pt x="9451" y="3006"/>
                  <a:pt x="9445" y="3006"/>
                </a:cubicBezTo>
                <a:cubicBezTo>
                  <a:pt x="9445" y="3012"/>
                  <a:pt x="9445" y="3012"/>
                  <a:pt x="9439" y="3018"/>
                </a:cubicBezTo>
                <a:cubicBezTo>
                  <a:pt x="9433" y="3030"/>
                  <a:pt x="9427" y="3036"/>
                  <a:pt x="9415" y="3036"/>
                </a:cubicBezTo>
                <a:cubicBezTo>
                  <a:pt x="9409" y="3036"/>
                  <a:pt x="9409" y="3030"/>
                  <a:pt x="9403" y="3030"/>
                </a:cubicBezTo>
                <a:cubicBezTo>
                  <a:pt x="9392" y="3030"/>
                  <a:pt x="9392" y="3030"/>
                  <a:pt x="9392" y="3030"/>
                </a:cubicBezTo>
                <a:cubicBezTo>
                  <a:pt x="9380" y="3030"/>
                  <a:pt x="9380" y="3030"/>
                  <a:pt x="9380" y="3030"/>
                </a:cubicBezTo>
                <a:cubicBezTo>
                  <a:pt x="9380" y="3030"/>
                  <a:pt x="9374" y="3036"/>
                  <a:pt x="9368" y="3036"/>
                </a:cubicBezTo>
                <a:cubicBezTo>
                  <a:pt x="9368" y="3036"/>
                  <a:pt x="9362" y="3030"/>
                  <a:pt x="9356" y="3030"/>
                </a:cubicBezTo>
                <a:cubicBezTo>
                  <a:pt x="9356" y="3054"/>
                  <a:pt x="9356" y="3054"/>
                  <a:pt x="9356" y="3054"/>
                </a:cubicBezTo>
                <a:cubicBezTo>
                  <a:pt x="9380" y="3065"/>
                  <a:pt x="9380" y="3065"/>
                  <a:pt x="9380" y="3065"/>
                </a:cubicBezTo>
                <a:cubicBezTo>
                  <a:pt x="9380" y="3101"/>
                  <a:pt x="9380" y="3101"/>
                  <a:pt x="9380" y="3101"/>
                </a:cubicBezTo>
                <a:cubicBezTo>
                  <a:pt x="9374" y="3101"/>
                  <a:pt x="9368" y="3101"/>
                  <a:pt x="9362" y="3101"/>
                </a:cubicBezTo>
                <a:cubicBezTo>
                  <a:pt x="9362" y="3101"/>
                  <a:pt x="9356" y="3107"/>
                  <a:pt x="9350" y="3107"/>
                </a:cubicBezTo>
                <a:cubicBezTo>
                  <a:pt x="9350" y="3107"/>
                  <a:pt x="9344" y="3107"/>
                  <a:pt x="9344" y="3113"/>
                </a:cubicBezTo>
                <a:cubicBezTo>
                  <a:pt x="9338" y="3113"/>
                  <a:pt x="9332" y="3119"/>
                  <a:pt x="9332" y="3119"/>
                </a:cubicBezTo>
                <a:cubicBezTo>
                  <a:pt x="9321" y="3125"/>
                  <a:pt x="9315" y="3131"/>
                  <a:pt x="9309" y="3137"/>
                </a:cubicBezTo>
                <a:cubicBezTo>
                  <a:pt x="9303" y="3137"/>
                  <a:pt x="9303" y="3142"/>
                  <a:pt x="9297" y="3148"/>
                </a:cubicBezTo>
                <a:cubicBezTo>
                  <a:pt x="9291" y="3148"/>
                  <a:pt x="9291" y="3154"/>
                  <a:pt x="9285" y="3154"/>
                </a:cubicBezTo>
                <a:cubicBezTo>
                  <a:pt x="9273" y="3154"/>
                  <a:pt x="9273" y="3154"/>
                  <a:pt x="9273" y="3154"/>
                </a:cubicBezTo>
                <a:cubicBezTo>
                  <a:pt x="9261" y="3154"/>
                  <a:pt x="9249" y="3154"/>
                  <a:pt x="9237" y="3154"/>
                </a:cubicBezTo>
                <a:cubicBezTo>
                  <a:pt x="9237" y="3225"/>
                  <a:pt x="9237" y="3225"/>
                  <a:pt x="9237" y="3225"/>
                </a:cubicBezTo>
                <a:cubicBezTo>
                  <a:pt x="9220" y="3225"/>
                  <a:pt x="9208" y="3225"/>
                  <a:pt x="9190" y="3225"/>
                </a:cubicBezTo>
                <a:lnTo>
                  <a:pt x="9184" y="3231"/>
                </a:lnTo>
                <a:cubicBezTo>
                  <a:pt x="9178" y="3231"/>
                  <a:pt x="9172" y="3231"/>
                  <a:pt x="9172" y="3231"/>
                </a:cubicBezTo>
                <a:cubicBezTo>
                  <a:pt x="9172" y="3267"/>
                  <a:pt x="9172" y="3267"/>
                  <a:pt x="9172" y="3267"/>
                </a:cubicBezTo>
                <a:cubicBezTo>
                  <a:pt x="9131" y="3267"/>
                  <a:pt x="9131" y="3267"/>
                  <a:pt x="9131" y="3267"/>
                </a:cubicBezTo>
                <a:cubicBezTo>
                  <a:pt x="9125" y="3267"/>
                  <a:pt x="9119" y="3261"/>
                  <a:pt x="9113" y="3261"/>
                </a:cubicBezTo>
                <a:cubicBezTo>
                  <a:pt x="9107" y="3261"/>
                  <a:pt x="9101" y="3261"/>
                  <a:pt x="9095" y="3261"/>
                </a:cubicBezTo>
                <a:cubicBezTo>
                  <a:pt x="9089" y="3261"/>
                  <a:pt x="9083" y="3261"/>
                  <a:pt x="9077" y="3261"/>
                </a:cubicBezTo>
                <a:cubicBezTo>
                  <a:pt x="9077" y="3255"/>
                  <a:pt x="9083" y="3249"/>
                  <a:pt x="9077" y="3249"/>
                </a:cubicBezTo>
                <a:cubicBezTo>
                  <a:pt x="9077" y="3243"/>
                  <a:pt x="9071" y="3237"/>
                  <a:pt x="9066" y="3237"/>
                </a:cubicBezTo>
                <a:cubicBezTo>
                  <a:pt x="9060" y="3237"/>
                  <a:pt x="9054" y="3237"/>
                  <a:pt x="9048" y="3237"/>
                </a:cubicBezTo>
                <a:cubicBezTo>
                  <a:pt x="9048" y="3273"/>
                  <a:pt x="9048" y="3273"/>
                  <a:pt x="9048" y="3273"/>
                </a:cubicBezTo>
                <a:cubicBezTo>
                  <a:pt x="9054" y="3279"/>
                  <a:pt x="9060" y="3279"/>
                  <a:pt x="9071" y="3279"/>
                </a:cubicBezTo>
                <a:cubicBezTo>
                  <a:pt x="9060" y="3303"/>
                  <a:pt x="9060" y="3303"/>
                  <a:pt x="9060" y="3303"/>
                </a:cubicBezTo>
                <a:cubicBezTo>
                  <a:pt x="9066" y="3314"/>
                  <a:pt x="9066" y="3314"/>
                  <a:pt x="9066" y="3314"/>
                </a:cubicBezTo>
                <a:cubicBezTo>
                  <a:pt x="9066" y="3332"/>
                  <a:pt x="9066" y="3332"/>
                  <a:pt x="9066" y="3332"/>
                </a:cubicBezTo>
                <a:cubicBezTo>
                  <a:pt x="9048" y="3332"/>
                  <a:pt x="9042" y="3332"/>
                  <a:pt x="9030" y="3332"/>
                </a:cubicBezTo>
                <a:cubicBezTo>
                  <a:pt x="9024" y="3332"/>
                  <a:pt x="9018" y="3326"/>
                  <a:pt x="9018" y="3326"/>
                </a:cubicBezTo>
                <a:cubicBezTo>
                  <a:pt x="9012" y="3326"/>
                  <a:pt x="9006" y="3326"/>
                  <a:pt x="9006" y="3326"/>
                </a:cubicBezTo>
                <a:cubicBezTo>
                  <a:pt x="9000" y="3326"/>
                  <a:pt x="9000" y="3326"/>
                  <a:pt x="8994" y="3326"/>
                </a:cubicBezTo>
                <a:cubicBezTo>
                  <a:pt x="8989" y="3326"/>
                  <a:pt x="8982" y="3326"/>
                  <a:pt x="8977" y="3326"/>
                </a:cubicBezTo>
                <a:cubicBezTo>
                  <a:pt x="8977" y="3326"/>
                  <a:pt x="8971" y="3320"/>
                  <a:pt x="8965" y="3320"/>
                </a:cubicBezTo>
                <a:cubicBezTo>
                  <a:pt x="8965" y="3314"/>
                  <a:pt x="8965" y="3309"/>
                  <a:pt x="8959" y="3309"/>
                </a:cubicBezTo>
                <a:cubicBezTo>
                  <a:pt x="8953" y="3309"/>
                  <a:pt x="8947" y="3314"/>
                  <a:pt x="8941" y="3314"/>
                </a:cubicBezTo>
                <a:cubicBezTo>
                  <a:pt x="8935" y="3314"/>
                  <a:pt x="8929" y="3314"/>
                  <a:pt x="8929" y="3314"/>
                </a:cubicBezTo>
                <a:cubicBezTo>
                  <a:pt x="8917" y="3314"/>
                  <a:pt x="8911" y="3320"/>
                  <a:pt x="8905" y="3326"/>
                </a:cubicBezTo>
                <a:cubicBezTo>
                  <a:pt x="8900" y="3326"/>
                  <a:pt x="8894" y="3326"/>
                  <a:pt x="8894" y="3332"/>
                </a:cubicBezTo>
                <a:cubicBezTo>
                  <a:pt x="8894" y="3338"/>
                  <a:pt x="8888" y="3338"/>
                  <a:pt x="8888" y="3344"/>
                </a:cubicBezTo>
                <a:cubicBezTo>
                  <a:pt x="8888" y="3350"/>
                  <a:pt x="8894" y="3350"/>
                  <a:pt x="8894" y="3356"/>
                </a:cubicBezTo>
                <a:cubicBezTo>
                  <a:pt x="8900" y="3356"/>
                  <a:pt x="8905" y="3356"/>
                  <a:pt x="8905" y="3356"/>
                </a:cubicBezTo>
                <a:cubicBezTo>
                  <a:pt x="8911" y="3356"/>
                  <a:pt x="8911" y="3362"/>
                  <a:pt x="8917" y="3368"/>
                </a:cubicBezTo>
                <a:cubicBezTo>
                  <a:pt x="8917" y="3368"/>
                  <a:pt x="8923" y="3368"/>
                  <a:pt x="8929" y="3374"/>
                </a:cubicBezTo>
                <a:cubicBezTo>
                  <a:pt x="8929" y="3374"/>
                  <a:pt x="8935" y="3380"/>
                  <a:pt x="8941" y="3380"/>
                </a:cubicBezTo>
                <a:cubicBezTo>
                  <a:pt x="8947" y="3380"/>
                  <a:pt x="8953" y="3380"/>
                  <a:pt x="8965" y="3380"/>
                </a:cubicBezTo>
                <a:cubicBezTo>
                  <a:pt x="8977" y="3380"/>
                  <a:pt x="8977" y="3380"/>
                  <a:pt x="8977" y="3380"/>
                </a:cubicBezTo>
                <a:cubicBezTo>
                  <a:pt x="8982" y="3380"/>
                  <a:pt x="8982" y="3386"/>
                  <a:pt x="8989" y="3386"/>
                </a:cubicBezTo>
                <a:cubicBezTo>
                  <a:pt x="8994" y="3391"/>
                  <a:pt x="8994" y="3391"/>
                  <a:pt x="9000" y="3397"/>
                </a:cubicBezTo>
                <a:cubicBezTo>
                  <a:pt x="9000" y="3397"/>
                  <a:pt x="9006" y="3397"/>
                  <a:pt x="9012" y="3403"/>
                </a:cubicBezTo>
                <a:cubicBezTo>
                  <a:pt x="9012" y="3403"/>
                  <a:pt x="9018" y="3409"/>
                  <a:pt x="9018" y="3415"/>
                </a:cubicBezTo>
                <a:cubicBezTo>
                  <a:pt x="9024" y="3421"/>
                  <a:pt x="9036" y="3427"/>
                  <a:pt x="9042" y="3433"/>
                </a:cubicBezTo>
                <a:cubicBezTo>
                  <a:pt x="9042" y="3492"/>
                  <a:pt x="9042" y="3492"/>
                  <a:pt x="9042" y="3492"/>
                </a:cubicBezTo>
                <a:cubicBezTo>
                  <a:pt x="9048" y="3498"/>
                  <a:pt x="9048" y="3498"/>
                  <a:pt x="9048" y="3504"/>
                </a:cubicBezTo>
                <a:cubicBezTo>
                  <a:pt x="9054" y="3504"/>
                  <a:pt x="9060" y="3510"/>
                  <a:pt x="9060" y="3510"/>
                </a:cubicBezTo>
                <a:cubicBezTo>
                  <a:pt x="9071" y="3516"/>
                  <a:pt x="9077" y="3516"/>
                  <a:pt x="9083" y="3522"/>
                </a:cubicBezTo>
                <a:cubicBezTo>
                  <a:pt x="9089" y="3522"/>
                  <a:pt x="9095" y="3534"/>
                  <a:pt x="9095" y="3540"/>
                </a:cubicBezTo>
                <a:cubicBezTo>
                  <a:pt x="9095" y="3546"/>
                  <a:pt x="9089" y="3552"/>
                  <a:pt x="9089" y="3557"/>
                </a:cubicBezTo>
                <a:cubicBezTo>
                  <a:pt x="9089" y="3563"/>
                  <a:pt x="9083" y="3569"/>
                  <a:pt x="9083" y="3575"/>
                </a:cubicBezTo>
                <a:cubicBezTo>
                  <a:pt x="9083" y="3593"/>
                  <a:pt x="9089" y="3599"/>
                  <a:pt x="9095" y="3617"/>
                </a:cubicBezTo>
                <a:cubicBezTo>
                  <a:pt x="9095" y="3623"/>
                  <a:pt x="9095" y="3629"/>
                  <a:pt x="9095" y="3635"/>
                </a:cubicBezTo>
                <a:cubicBezTo>
                  <a:pt x="9095" y="3641"/>
                  <a:pt x="9095" y="3646"/>
                  <a:pt x="9095" y="3652"/>
                </a:cubicBezTo>
                <a:cubicBezTo>
                  <a:pt x="9089" y="3664"/>
                  <a:pt x="9071" y="3664"/>
                  <a:pt x="9060" y="3676"/>
                </a:cubicBezTo>
                <a:cubicBezTo>
                  <a:pt x="9060" y="3676"/>
                  <a:pt x="9060" y="3682"/>
                  <a:pt x="9060" y="3688"/>
                </a:cubicBezTo>
                <a:cubicBezTo>
                  <a:pt x="9054" y="3688"/>
                  <a:pt x="9054" y="3688"/>
                  <a:pt x="9048" y="3694"/>
                </a:cubicBezTo>
                <a:cubicBezTo>
                  <a:pt x="9036" y="3700"/>
                  <a:pt x="9030" y="3706"/>
                  <a:pt x="9012" y="3706"/>
                </a:cubicBezTo>
                <a:cubicBezTo>
                  <a:pt x="9000" y="3706"/>
                  <a:pt x="9000" y="3706"/>
                  <a:pt x="9000" y="3706"/>
                </a:cubicBezTo>
                <a:cubicBezTo>
                  <a:pt x="8994" y="3706"/>
                  <a:pt x="8994" y="3700"/>
                  <a:pt x="8989" y="3700"/>
                </a:cubicBezTo>
                <a:cubicBezTo>
                  <a:pt x="8982" y="3700"/>
                  <a:pt x="8977" y="3694"/>
                  <a:pt x="8965" y="3694"/>
                </a:cubicBezTo>
                <a:lnTo>
                  <a:pt x="8959" y="3694"/>
                </a:lnTo>
                <a:cubicBezTo>
                  <a:pt x="8947" y="3694"/>
                  <a:pt x="8941" y="3694"/>
                  <a:pt x="8929" y="3694"/>
                </a:cubicBezTo>
                <a:cubicBezTo>
                  <a:pt x="8923" y="3694"/>
                  <a:pt x="8923" y="3688"/>
                  <a:pt x="8917" y="3682"/>
                </a:cubicBezTo>
                <a:cubicBezTo>
                  <a:pt x="8911" y="3682"/>
                  <a:pt x="8911" y="3676"/>
                  <a:pt x="8905" y="3670"/>
                </a:cubicBezTo>
                <a:cubicBezTo>
                  <a:pt x="8900" y="3670"/>
                  <a:pt x="8900" y="3670"/>
                  <a:pt x="8894" y="3670"/>
                </a:cubicBezTo>
                <a:cubicBezTo>
                  <a:pt x="8793" y="3670"/>
                  <a:pt x="8793" y="3670"/>
                  <a:pt x="8793" y="3670"/>
                </a:cubicBezTo>
                <a:cubicBezTo>
                  <a:pt x="8781" y="3670"/>
                  <a:pt x="8775" y="3664"/>
                  <a:pt x="8763" y="3664"/>
                </a:cubicBezTo>
                <a:cubicBezTo>
                  <a:pt x="8757" y="3664"/>
                  <a:pt x="8751" y="3670"/>
                  <a:pt x="8745" y="3664"/>
                </a:cubicBezTo>
                <a:cubicBezTo>
                  <a:pt x="8739" y="3664"/>
                  <a:pt x="8739" y="3652"/>
                  <a:pt x="8734" y="3652"/>
                </a:cubicBezTo>
                <a:cubicBezTo>
                  <a:pt x="8727" y="3652"/>
                  <a:pt x="8727" y="3652"/>
                  <a:pt x="8727" y="3652"/>
                </a:cubicBezTo>
                <a:cubicBezTo>
                  <a:pt x="8722" y="3658"/>
                  <a:pt x="8716" y="3658"/>
                  <a:pt x="8716" y="3658"/>
                </a:cubicBezTo>
                <a:cubicBezTo>
                  <a:pt x="8710" y="3664"/>
                  <a:pt x="8716" y="3670"/>
                  <a:pt x="8716" y="3670"/>
                </a:cubicBezTo>
                <a:cubicBezTo>
                  <a:pt x="8710" y="3676"/>
                  <a:pt x="8710" y="3682"/>
                  <a:pt x="8710" y="3682"/>
                </a:cubicBezTo>
                <a:cubicBezTo>
                  <a:pt x="8650" y="3682"/>
                  <a:pt x="8650" y="3682"/>
                  <a:pt x="8650" y="3682"/>
                </a:cubicBezTo>
                <a:cubicBezTo>
                  <a:pt x="8645" y="3694"/>
                  <a:pt x="8645" y="3694"/>
                  <a:pt x="8645" y="3694"/>
                </a:cubicBezTo>
                <a:cubicBezTo>
                  <a:pt x="8650" y="3700"/>
                  <a:pt x="8650" y="3706"/>
                  <a:pt x="8650" y="3706"/>
                </a:cubicBezTo>
                <a:cubicBezTo>
                  <a:pt x="8657" y="3712"/>
                  <a:pt x="8662" y="3712"/>
                  <a:pt x="8662" y="3718"/>
                </a:cubicBezTo>
                <a:cubicBezTo>
                  <a:pt x="8668" y="3718"/>
                  <a:pt x="8668" y="3723"/>
                  <a:pt x="8668" y="3730"/>
                </a:cubicBezTo>
                <a:cubicBezTo>
                  <a:pt x="8668" y="3741"/>
                  <a:pt x="8668" y="3741"/>
                  <a:pt x="8662" y="3747"/>
                </a:cubicBezTo>
                <a:cubicBezTo>
                  <a:pt x="8662" y="3759"/>
                  <a:pt x="8657" y="3765"/>
                  <a:pt x="8657" y="3777"/>
                </a:cubicBezTo>
                <a:cubicBezTo>
                  <a:pt x="8657" y="3783"/>
                  <a:pt x="8657" y="3789"/>
                  <a:pt x="8657" y="3801"/>
                </a:cubicBezTo>
                <a:cubicBezTo>
                  <a:pt x="8662" y="3801"/>
                  <a:pt x="8662" y="3807"/>
                  <a:pt x="8662" y="3807"/>
                </a:cubicBezTo>
                <a:cubicBezTo>
                  <a:pt x="8668" y="3812"/>
                  <a:pt x="8674" y="3818"/>
                  <a:pt x="8674" y="3824"/>
                </a:cubicBezTo>
                <a:cubicBezTo>
                  <a:pt x="8674" y="3889"/>
                  <a:pt x="8674" y="3889"/>
                  <a:pt x="8674" y="3889"/>
                </a:cubicBezTo>
                <a:cubicBezTo>
                  <a:pt x="8674" y="3895"/>
                  <a:pt x="8674" y="3895"/>
                  <a:pt x="8668" y="3901"/>
                </a:cubicBezTo>
                <a:cubicBezTo>
                  <a:pt x="8668" y="3907"/>
                  <a:pt x="8662" y="3907"/>
                  <a:pt x="8657" y="3907"/>
                </a:cubicBezTo>
                <a:cubicBezTo>
                  <a:pt x="8657" y="3913"/>
                  <a:pt x="8657" y="3919"/>
                  <a:pt x="8650" y="3919"/>
                </a:cubicBezTo>
                <a:cubicBezTo>
                  <a:pt x="8645" y="3931"/>
                  <a:pt x="8639" y="3943"/>
                  <a:pt x="8639" y="3955"/>
                </a:cubicBezTo>
                <a:cubicBezTo>
                  <a:pt x="8639" y="3961"/>
                  <a:pt x="8639" y="3961"/>
                  <a:pt x="8639" y="3967"/>
                </a:cubicBezTo>
                <a:cubicBezTo>
                  <a:pt x="8639" y="3973"/>
                  <a:pt x="8645" y="3973"/>
                  <a:pt x="8650" y="3978"/>
                </a:cubicBezTo>
                <a:cubicBezTo>
                  <a:pt x="8650" y="3990"/>
                  <a:pt x="8650" y="3990"/>
                  <a:pt x="8650" y="3990"/>
                </a:cubicBezTo>
                <a:cubicBezTo>
                  <a:pt x="8657" y="3996"/>
                  <a:pt x="8662" y="3996"/>
                  <a:pt x="8662" y="4002"/>
                </a:cubicBezTo>
                <a:cubicBezTo>
                  <a:pt x="8662" y="4014"/>
                  <a:pt x="8662" y="4014"/>
                  <a:pt x="8662" y="4014"/>
                </a:cubicBezTo>
                <a:cubicBezTo>
                  <a:pt x="8662" y="4026"/>
                  <a:pt x="8662" y="4026"/>
                  <a:pt x="8662" y="4026"/>
                </a:cubicBezTo>
                <a:cubicBezTo>
                  <a:pt x="8662" y="4032"/>
                  <a:pt x="8657" y="4032"/>
                  <a:pt x="8650" y="4038"/>
                </a:cubicBezTo>
                <a:cubicBezTo>
                  <a:pt x="8650" y="4044"/>
                  <a:pt x="8650" y="4050"/>
                  <a:pt x="8650" y="4055"/>
                </a:cubicBezTo>
                <a:cubicBezTo>
                  <a:pt x="8650" y="4067"/>
                  <a:pt x="8650" y="4073"/>
                  <a:pt x="8650" y="4085"/>
                </a:cubicBezTo>
                <a:cubicBezTo>
                  <a:pt x="8686" y="4085"/>
                  <a:pt x="8686" y="4085"/>
                  <a:pt x="8686" y="4085"/>
                </a:cubicBezTo>
                <a:cubicBezTo>
                  <a:pt x="8698" y="4085"/>
                  <a:pt x="8704" y="4079"/>
                  <a:pt x="8716" y="4079"/>
                </a:cubicBezTo>
                <a:cubicBezTo>
                  <a:pt x="8716" y="4079"/>
                  <a:pt x="8722" y="4079"/>
                  <a:pt x="8727" y="4085"/>
                </a:cubicBezTo>
                <a:cubicBezTo>
                  <a:pt x="8727" y="4085"/>
                  <a:pt x="8727" y="4091"/>
                  <a:pt x="8734" y="4097"/>
                </a:cubicBezTo>
                <a:cubicBezTo>
                  <a:pt x="8739" y="4097"/>
                  <a:pt x="8745" y="4097"/>
                  <a:pt x="8751" y="4097"/>
                </a:cubicBezTo>
                <a:cubicBezTo>
                  <a:pt x="8763" y="4097"/>
                  <a:pt x="8769" y="4091"/>
                  <a:pt x="8781" y="4091"/>
                </a:cubicBezTo>
                <a:cubicBezTo>
                  <a:pt x="8787" y="4091"/>
                  <a:pt x="8787" y="4097"/>
                  <a:pt x="8793" y="4097"/>
                </a:cubicBezTo>
                <a:cubicBezTo>
                  <a:pt x="8793" y="4097"/>
                  <a:pt x="8799" y="4103"/>
                  <a:pt x="8805" y="4103"/>
                </a:cubicBezTo>
                <a:cubicBezTo>
                  <a:pt x="8805" y="4103"/>
                  <a:pt x="8811" y="4103"/>
                  <a:pt x="8811" y="4109"/>
                </a:cubicBezTo>
                <a:cubicBezTo>
                  <a:pt x="8823" y="4109"/>
                  <a:pt x="8823" y="4109"/>
                  <a:pt x="8823" y="4109"/>
                </a:cubicBezTo>
                <a:cubicBezTo>
                  <a:pt x="8828" y="4115"/>
                  <a:pt x="8828" y="4121"/>
                  <a:pt x="8834" y="4121"/>
                </a:cubicBezTo>
                <a:cubicBezTo>
                  <a:pt x="8834" y="4127"/>
                  <a:pt x="8840" y="4133"/>
                  <a:pt x="8840" y="4133"/>
                </a:cubicBezTo>
                <a:cubicBezTo>
                  <a:pt x="8846" y="4139"/>
                  <a:pt x="8840" y="4144"/>
                  <a:pt x="8846" y="4144"/>
                </a:cubicBezTo>
                <a:cubicBezTo>
                  <a:pt x="8846" y="4150"/>
                  <a:pt x="8852" y="4150"/>
                  <a:pt x="8858" y="4156"/>
                </a:cubicBezTo>
                <a:cubicBezTo>
                  <a:pt x="8864" y="4139"/>
                  <a:pt x="8864" y="4139"/>
                  <a:pt x="8864" y="4139"/>
                </a:cubicBezTo>
                <a:cubicBezTo>
                  <a:pt x="8852" y="4139"/>
                  <a:pt x="8852" y="4139"/>
                  <a:pt x="8852" y="4139"/>
                </a:cubicBezTo>
                <a:cubicBezTo>
                  <a:pt x="8852" y="4139"/>
                  <a:pt x="8858" y="4133"/>
                  <a:pt x="8864" y="4133"/>
                </a:cubicBezTo>
                <a:cubicBezTo>
                  <a:pt x="8870" y="4133"/>
                  <a:pt x="8876" y="4133"/>
                  <a:pt x="8888" y="4133"/>
                </a:cubicBezTo>
                <a:cubicBezTo>
                  <a:pt x="8894" y="4133"/>
                  <a:pt x="8900" y="4127"/>
                  <a:pt x="8905" y="4127"/>
                </a:cubicBezTo>
                <a:cubicBezTo>
                  <a:pt x="8911" y="4127"/>
                  <a:pt x="8917" y="4121"/>
                  <a:pt x="8917" y="4115"/>
                </a:cubicBezTo>
                <a:cubicBezTo>
                  <a:pt x="8929" y="4109"/>
                  <a:pt x="8935" y="4109"/>
                  <a:pt x="8941" y="4103"/>
                </a:cubicBezTo>
                <a:cubicBezTo>
                  <a:pt x="8947" y="4097"/>
                  <a:pt x="8947" y="4091"/>
                  <a:pt x="8953" y="4091"/>
                </a:cubicBezTo>
                <a:cubicBezTo>
                  <a:pt x="8959" y="4085"/>
                  <a:pt x="8965" y="4079"/>
                  <a:pt x="8977" y="4079"/>
                </a:cubicBezTo>
                <a:cubicBezTo>
                  <a:pt x="8982" y="4079"/>
                  <a:pt x="8989" y="4079"/>
                  <a:pt x="9000" y="4079"/>
                </a:cubicBezTo>
                <a:cubicBezTo>
                  <a:pt x="9006" y="4079"/>
                  <a:pt x="9006" y="4073"/>
                  <a:pt x="9012" y="4073"/>
                </a:cubicBezTo>
                <a:cubicBezTo>
                  <a:pt x="9018" y="4073"/>
                  <a:pt x="9018" y="4073"/>
                  <a:pt x="9024" y="4067"/>
                </a:cubicBezTo>
                <a:cubicBezTo>
                  <a:pt x="9036" y="4062"/>
                  <a:pt x="9036" y="4055"/>
                  <a:pt x="9042" y="4044"/>
                </a:cubicBezTo>
                <a:cubicBezTo>
                  <a:pt x="9054" y="4032"/>
                  <a:pt x="9060" y="4026"/>
                  <a:pt x="9077" y="4020"/>
                </a:cubicBezTo>
                <a:cubicBezTo>
                  <a:pt x="9083" y="4020"/>
                  <a:pt x="9089" y="4014"/>
                  <a:pt x="9101" y="4014"/>
                </a:cubicBezTo>
                <a:cubicBezTo>
                  <a:pt x="9113" y="4014"/>
                  <a:pt x="9119" y="4014"/>
                  <a:pt x="9137" y="4014"/>
                </a:cubicBezTo>
                <a:cubicBezTo>
                  <a:pt x="9143" y="4014"/>
                  <a:pt x="9148" y="4014"/>
                  <a:pt x="9160" y="4014"/>
                </a:cubicBezTo>
                <a:cubicBezTo>
                  <a:pt x="9160" y="3973"/>
                  <a:pt x="9160" y="3973"/>
                  <a:pt x="9160" y="3973"/>
                </a:cubicBezTo>
                <a:cubicBezTo>
                  <a:pt x="9160" y="3967"/>
                  <a:pt x="9154" y="3967"/>
                  <a:pt x="9154" y="3961"/>
                </a:cubicBezTo>
                <a:cubicBezTo>
                  <a:pt x="9148" y="3961"/>
                  <a:pt x="9148" y="3955"/>
                  <a:pt x="9143" y="3955"/>
                </a:cubicBezTo>
                <a:cubicBezTo>
                  <a:pt x="9137" y="3949"/>
                  <a:pt x="9131" y="3949"/>
                  <a:pt x="9131" y="3943"/>
                </a:cubicBezTo>
                <a:cubicBezTo>
                  <a:pt x="9131" y="3937"/>
                  <a:pt x="9131" y="3931"/>
                  <a:pt x="9131" y="3925"/>
                </a:cubicBezTo>
                <a:cubicBezTo>
                  <a:pt x="9137" y="3919"/>
                  <a:pt x="9137" y="3919"/>
                  <a:pt x="9143" y="3913"/>
                </a:cubicBezTo>
                <a:cubicBezTo>
                  <a:pt x="9148" y="3901"/>
                  <a:pt x="9148" y="3895"/>
                  <a:pt x="9154" y="3884"/>
                </a:cubicBezTo>
                <a:cubicBezTo>
                  <a:pt x="9160" y="3878"/>
                  <a:pt x="9160" y="3878"/>
                  <a:pt x="9160" y="3878"/>
                </a:cubicBezTo>
                <a:cubicBezTo>
                  <a:pt x="9166" y="3872"/>
                  <a:pt x="9166" y="3866"/>
                  <a:pt x="9166" y="3866"/>
                </a:cubicBezTo>
                <a:cubicBezTo>
                  <a:pt x="9172" y="3860"/>
                  <a:pt x="9172" y="3854"/>
                  <a:pt x="9172" y="3854"/>
                </a:cubicBezTo>
                <a:cubicBezTo>
                  <a:pt x="9178" y="3848"/>
                  <a:pt x="9178" y="3854"/>
                  <a:pt x="9184" y="3854"/>
                </a:cubicBezTo>
                <a:cubicBezTo>
                  <a:pt x="9190" y="3848"/>
                  <a:pt x="9202" y="3854"/>
                  <a:pt x="9208" y="3848"/>
                </a:cubicBezTo>
                <a:cubicBezTo>
                  <a:pt x="9214" y="3848"/>
                  <a:pt x="9214" y="3842"/>
                  <a:pt x="9214" y="3836"/>
                </a:cubicBezTo>
                <a:cubicBezTo>
                  <a:pt x="9220" y="3836"/>
                  <a:pt x="9220" y="3830"/>
                  <a:pt x="9226" y="3824"/>
                </a:cubicBezTo>
                <a:cubicBezTo>
                  <a:pt x="9226" y="3824"/>
                  <a:pt x="9232" y="3824"/>
                  <a:pt x="9237" y="3824"/>
                </a:cubicBezTo>
                <a:cubicBezTo>
                  <a:pt x="9237" y="3824"/>
                  <a:pt x="9243" y="3824"/>
                  <a:pt x="9249" y="3824"/>
                </a:cubicBezTo>
                <a:cubicBezTo>
                  <a:pt x="9249" y="3824"/>
                  <a:pt x="9249" y="3812"/>
                  <a:pt x="9255" y="3812"/>
                </a:cubicBezTo>
                <a:cubicBezTo>
                  <a:pt x="9261" y="3812"/>
                  <a:pt x="9261" y="3812"/>
                  <a:pt x="9267" y="3812"/>
                </a:cubicBezTo>
                <a:cubicBezTo>
                  <a:pt x="9273" y="3812"/>
                  <a:pt x="9273" y="3807"/>
                  <a:pt x="9279" y="3807"/>
                </a:cubicBezTo>
                <a:cubicBezTo>
                  <a:pt x="9291" y="3807"/>
                  <a:pt x="9297" y="3807"/>
                  <a:pt x="9315" y="3807"/>
                </a:cubicBezTo>
                <a:cubicBezTo>
                  <a:pt x="9321" y="3807"/>
                  <a:pt x="9326" y="3807"/>
                  <a:pt x="9338" y="3807"/>
                </a:cubicBezTo>
                <a:cubicBezTo>
                  <a:pt x="9338" y="3771"/>
                  <a:pt x="9338" y="3771"/>
                  <a:pt x="9338" y="3771"/>
                </a:cubicBezTo>
                <a:cubicBezTo>
                  <a:pt x="9338" y="3759"/>
                  <a:pt x="9338" y="3759"/>
                  <a:pt x="9338" y="3759"/>
                </a:cubicBezTo>
                <a:cubicBezTo>
                  <a:pt x="9332" y="3747"/>
                  <a:pt x="9332" y="3741"/>
                  <a:pt x="9332" y="3735"/>
                </a:cubicBezTo>
                <a:cubicBezTo>
                  <a:pt x="9332" y="3730"/>
                  <a:pt x="9332" y="3730"/>
                  <a:pt x="9332" y="3723"/>
                </a:cubicBezTo>
                <a:cubicBezTo>
                  <a:pt x="9332" y="3712"/>
                  <a:pt x="9332" y="3706"/>
                  <a:pt x="9332" y="3700"/>
                </a:cubicBezTo>
                <a:cubicBezTo>
                  <a:pt x="9332" y="3694"/>
                  <a:pt x="9338" y="3694"/>
                  <a:pt x="9338" y="3688"/>
                </a:cubicBezTo>
                <a:cubicBezTo>
                  <a:pt x="9344" y="3682"/>
                  <a:pt x="9350" y="3682"/>
                  <a:pt x="9362" y="3682"/>
                </a:cubicBezTo>
                <a:cubicBezTo>
                  <a:pt x="9368" y="3682"/>
                  <a:pt x="9374" y="3676"/>
                  <a:pt x="9380" y="3676"/>
                </a:cubicBezTo>
                <a:cubicBezTo>
                  <a:pt x="9392" y="3676"/>
                  <a:pt x="9398" y="3682"/>
                  <a:pt x="9409" y="3682"/>
                </a:cubicBezTo>
                <a:cubicBezTo>
                  <a:pt x="9409" y="3682"/>
                  <a:pt x="9415" y="3682"/>
                  <a:pt x="9421" y="3682"/>
                </a:cubicBezTo>
                <a:cubicBezTo>
                  <a:pt x="9433" y="3688"/>
                  <a:pt x="9439" y="3694"/>
                  <a:pt x="9451" y="3700"/>
                </a:cubicBezTo>
                <a:cubicBezTo>
                  <a:pt x="9463" y="3706"/>
                  <a:pt x="9469" y="3706"/>
                  <a:pt x="9481" y="3706"/>
                </a:cubicBezTo>
                <a:cubicBezTo>
                  <a:pt x="9498" y="3706"/>
                  <a:pt x="9498" y="3706"/>
                  <a:pt x="9498" y="3706"/>
                </a:cubicBezTo>
                <a:cubicBezTo>
                  <a:pt x="9504" y="3706"/>
                  <a:pt x="9504" y="3700"/>
                  <a:pt x="9510" y="3700"/>
                </a:cubicBezTo>
                <a:cubicBezTo>
                  <a:pt x="9516" y="3700"/>
                  <a:pt x="9516" y="3706"/>
                  <a:pt x="9522" y="3706"/>
                </a:cubicBezTo>
                <a:cubicBezTo>
                  <a:pt x="9522" y="3694"/>
                  <a:pt x="9522" y="3688"/>
                  <a:pt x="9522" y="3682"/>
                </a:cubicBezTo>
                <a:cubicBezTo>
                  <a:pt x="9522" y="3682"/>
                  <a:pt x="9522" y="3676"/>
                  <a:pt x="9522" y="3670"/>
                </a:cubicBezTo>
                <a:cubicBezTo>
                  <a:pt x="9528" y="3670"/>
                  <a:pt x="9534" y="3664"/>
                  <a:pt x="9534" y="3664"/>
                </a:cubicBezTo>
                <a:cubicBezTo>
                  <a:pt x="9540" y="3658"/>
                  <a:pt x="9540" y="3652"/>
                  <a:pt x="9546" y="3652"/>
                </a:cubicBezTo>
                <a:cubicBezTo>
                  <a:pt x="9546" y="3652"/>
                  <a:pt x="9552" y="3652"/>
                  <a:pt x="9558" y="3652"/>
                </a:cubicBezTo>
                <a:cubicBezTo>
                  <a:pt x="9570" y="3652"/>
                  <a:pt x="9570" y="3652"/>
                  <a:pt x="9570" y="3652"/>
                </a:cubicBezTo>
                <a:cubicBezTo>
                  <a:pt x="9575" y="3652"/>
                  <a:pt x="9581" y="3652"/>
                  <a:pt x="9587" y="3652"/>
                </a:cubicBezTo>
                <a:cubicBezTo>
                  <a:pt x="9593" y="3652"/>
                  <a:pt x="9593" y="3646"/>
                  <a:pt x="9599" y="3646"/>
                </a:cubicBezTo>
                <a:cubicBezTo>
                  <a:pt x="9605" y="3641"/>
                  <a:pt x="9611" y="3641"/>
                  <a:pt x="9611" y="3635"/>
                </a:cubicBezTo>
                <a:cubicBezTo>
                  <a:pt x="9617" y="3635"/>
                  <a:pt x="9617" y="3629"/>
                  <a:pt x="9623" y="3629"/>
                </a:cubicBezTo>
                <a:cubicBezTo>
                  <a:pt x="9629" y="3623"/>
                  <a:pt x="9629" y="3617"/>
                  <a:pt x="9635" y="3617"/>
                </a:cubicBezTo>
                <a:cubicBezTo>
                  <a:pt x="9641" y="3617"/>
                  <a:pt x="9641" y="3617"/>
                  <a:pt x="9647" y="3617"/>
                </a:cubicBezTo>
                <a:cubicBezTo>
                  <a:pt x="9658" y="3617"/>
                  <a:pt x="9664" y="3623"/>
                  <a:pt x="9670" y="3629"/>
                </a:cubicBezTo>
                <a:cubicBezTo>
                  <a:pt x="9676" y="3635"/>
                  <a:pt x="9682" y="3641"/>
                  <a:pt x="9688" y="3652"/>
                </a:cubicBezTo>
                <a:cubicBezTo>
                  <a:pt x="9700" y="3658"/>
                  <a:pt x="9706" y="3670"/>
                  <a:pt x="9712" y="3682"/>
                </a:cubicBezTo>
                <a:cubicBezTo>
                  <a:pt x="9712" y="3688"/>
                  <a:pt x="9712" y="3694"/>
                  <a:pt x="9712" y="3694"/>
                </a:cubicBezTo>
                <a:cubicBezTo>
                  <a:pt x="9712" y="3700"/>
                  <a:pt x="9718" y="3700"/>
                  <a:pt x="9724" y="3706"/>
                </a:cubicBezTo>
                <a:cubicBezTo>
                  <a:pt x="9724" y="3712"/>
                  <a:pt x="9724" y="3718"/>
                  <a:pt x="9730" y="3718"/>
                </a:cubicBezTo>
                <a:cubicBezTo>
                  <a:pt x="9736" y="3718"/>
                  <a:pt x="9736" y="3723"/>
                  <a:pt x="9741" y="3723"/>
                </a:cubicBezTo>
                <a:cubicBezTo>
                  <a:pt x="9753" y="3730"/>
                  <a:pt x="9753" y="3730"/>
                  <a:pt x="9753" y="3730"/>
                </a:cubicBezTo>
                <a:cubicBezTo>
                  <a:pt x="9759" y="3730"/>
                  <a:pt x="9759" y="3735"/>
                  <a:pt x="9765" y="3735"/>
                </a:cubicBezTo>
                <a:cubicBezTo>
                  <a:pt x="9771" y="3735"/>
                  <a:pt x="9771" y="3741"/>
                  <a:pt x="9777" y="3747"/>
                </a:cubicBezTo>
                <a:cubicBezTo>
                  <a:pt x="9777" y="3747"/>
                  <a:pt x="9777" y="3753"/>
                  <a:pt x="9777" y="3759"/>
                </a:cubicBezTo>
                <a:cubicBezTo>
                  <a:pt x="9783" y="3765"/>
                  <a:pt x="9789" y="3765"/>
                  <a:pt x="9795" y="3765"/>
                </a:cubicBezTo>
                <a:cubicBezTo>
                  <a:pt x="9795" y="3771"/>
                  <a:pt x="9795" y="3777"/>
                  <a:pt x="9800" y="3777"/>
                </a:cubicBezTo>
                <a:cubicBezTo>
                  <a:pt x="9806" y="3783"/>
                  <a:pt x="9806" y="3783"/>
                  <a:pt x="9812" y="3783"/>
                </a:cubicBezTo>
                <a:cubicBezTo>
                  <a:pt x="9818" y="3789"/>
                  <a:pt x="9818" y="3789"/>
                  <a:pt x="9824" y="3795"/>
                </a:cubicBezTo>
                <a:cubicBezTo>
                  <a:pt x="9824" y="3795"/>
                  <a:pt x="9829" y="3801"/>
                  <a:pt x="9835" y="3801"/>
                </a:cubicBezTo>
                <a:cubicBezTo>
                  <a:pt x="9841" y="3807"/>
                  <a:pt x="9841" y="3807"/>
                  <a:pt x="9847" y="3812"/>
                </a:cubicBezTo>
                <a:cubicBezTo>
                  <a:pt x="9847" y="3812"/>
                  <a:pt x="9853" y="3818"/>
                  <a:pt x="9859" y="3818"/>
                </a:cubicBezTo>
                <a:cubicBezTo>
                  <a:pt x="9871" y="3818"/>
                  <a:pt x="9877" y="3824"/>
                  <a:pt x="9883" y="3824"/>
                </a:cubicBezTo>
                <a:cubicBezTo>
                  <a:pt x="9889" y="3824"/>
                  <a:pt x="9895" y="3824"/>
                  <a:pt x="9895" y="3824"/>
                </a:cubicBezTo>
                <a:cubicBezTo>
                  <a:pt x="9901" y="3830"/>
                  <a:pt x="9906" y="3830"/>
                  <a:pt x="9906" y="3830"/>
                </a:cubicBezTo>
                <a:cubicBezTo>
                  <a:pt x="9912" y="3836"/>
                  <a:pt x="9912" y="3842"/>
                  <a:pt x="9912" y="3842"/>
                </a:cubicBezTo>
                <a:cubicBezTo>
                  <a:pt x="9924" y="3854"/>
                  <a:pt x="9930" y="3866"/>
                  <a:pt x="9942" y="3878"/>
                </a:cubicBezTo>
                <a:cubicBezTo>
                  <a:pt x="9948" y="3878"/>
                  <a:pt x="9948" y="3878"/>
                  <a:pt x="9954" y="3878"/>
                </a:cubicBezTo>
                <a:cubicBezTo>
                  <a:pt x="9960" y="3878"/>
                  <a:pt x="9960" y="3884"/>
                  <a:pt x="9966" y="3884"/>
                </a:cubicBezTo>
                <a:cubicBezTo>
                  <a:pt x="9972" y="3884"/>
                  <a:pt x="9972" y="3884"/>
                  <a:pt x="9978" y="3889"/>
                </a:cubicBezTo>
                <a:cubicBezTo>
                  <a:pt x="9983" y="3895"/>
                  <a:pt x="9983" y="3901"/>
                  <a:pt x="9990" y="3913"/>
                </a:cubicBezTo>
                <a:cubicBezTo>
                  <a:pt x="9995" y="3919"/>
                  <a:pt x="10007" y="3919"/>
                  <a:pt x="10013" y="3931"/>
                </a:cubicBezTo>
                <a:cubicBezTo>
                  <a:pt x="10019" y="3931"/>
                  <a:pt x="10019" y="3937"/>
                  <a:pt x="10019" y="3943"/>
                </a:cubicBezTo>
                <a:cubicBezTo>
                  <a:pt x="10019" y="3943"/>
                  <a:pt x="10019" y="3949"/>
                  <a:pt x="10025" y="3955"/>
                </a:cubicBezTo>
                <a:cubicBezTo>
                  <a:pt x="10025" y="3961"/>
                  <a:pt x="10025" y="3967"/>
                  <a:pt x="10025" y="3978"/>
                </a:cubicBezTo>
                <a:cubicBezTo>
                  <a:pt x="10025" y="3984"/>
                  <a:pt x="10025" y="3990"/>
                  <a:pt x="10025" y="3996"/>
                </a:cubicBezTo>
                <a:cubicBezTo>
                  <a:pt x="10001" y="3996"/>
                  <a:pt x="9983" y="3996"/>
                  <a:pt x="9966" y="4008"/>
                </a:cubicBezTo>
                <a:cubicBezTo>
                  <a:pt x="9960" y="4014"/>
                  <a:pt x="9960" y="4020"/>
                  <a:pt x="9960" y="4020"/>
                </a:cubicBezTo>
                <a:cubicBezTo>
                  <a:pt x="9954" y="4020"/>
                  <a:pt x="9948" y="4020"/>
                  <a:pt x="9948" y="4026"/>
                </a:cubicBezTo>
                <a:cubicBezTo>
                  <a:pt x="9936" y="4026"/>
                  <a:pt x="9930" y="4026"/>
                  <a:pt x="9924" y="4026"/>
                </a:cubicBezTo>
                <a:cubicBezTo>
                  <a:pt x="9918" y="4026"/>
                  <a:pt x="9912" y="4020"/>
                  <a:pt x="9906" y="4020"/>
                </a:cubicBezTo>
                <a:cubicBezTo>
                  <a:pt x="9877" y="4020"/>
                  <a:pt x="9859" y="4020"/>
                  <a:pt x="9829" y="4020"/>
                </a:cubicBezTo>
                <a:cubicBezTo>
                  <a:pt x="9829" y="4038"/>
                  <a:pt x="9829" y="4038"/>
                  <a:pt x="9829" y="4038"/>
                </a:cubicBezTo>
                <a:cubicBezTo>
                  <a:pt x="9841" y="4038"/>
                  <a:pt x="9847" y="4038"/>
                  <a:pt x="9853" y="4044"/>
                </a:cubicBezTo>
                <a:cubicBezTo>
                  <a:pt x="9859" y="4050"/>
                  <a:pt x="9865" y="4050"/>
                  <a:pt x="9865" y="4055"/>
                </a:cubicBezTo>
                <a:cubicBezTo>
                  <a:pt x="9871" y="4055"/>
                  <a:pt x="9871" y="4062"/>
                  <a:pt x="9871" y="4067"/>
                </a:cubicBezTo>
                <a:cubicBezTo>
                  <a:pt x="9871" y="4067"/>
                  <a:pt x="9877" y="4073"/>
                  <a:pt x="9877" y="4079"/>
                </a:cubicBezTo>
                <a:cubicBezTo>
                  <a:pt x="9883" y="4079"/>
                  <a:pt x="9883" y="4085"/>
                  <a:pt x="9889" y="4085"/>
                </a:cubicBezTo>
                <a:cubicBezTo>
                  <a:pt x="9895" y="4085"/>
                  <a:pt x="9895" y="4085"/>
                  <a:pt x="9901" y="4085"/>
                </a:cubicBezTo>
                <a:cubicBezTo>
                  <a:pt x="9906" y="4085"/>
                  <a:pt x="9912" y="4091"/>
                  <a:pt x="9924" y="4091"/>
                </a:cubicBezTo>
                <a:cubicBezTo>
                  <a:pt x="9990" y="4091"/>
                  <a:pt x="9990" y="4091"/>
                  <a:pt x="9990" y="4091"/>
                </a:cubicBezTo>
                <a:cubicBezTo>
                  <a:pt x="9990" y="4050"/>
                  <a:pt x="9990" y="4050"/>
                  <a:pt x="9990" y="4050"/>
                </a:cubicBezTo>
                <a:cubicBezTo>
                  <a:pt x="9995" y="4050"/>
                  <a:pt x="10001" y="4044"/>
                  <a:pt x="10007" y="4044"/>
                </a:cubicBezTo>
                <a:cubicBezTo>
                  <a:pt x="10013" y="4038"/>
                  <a:pt x="10019" y="4038"/>
                  <a:pt x="10031" y="4032"/>
                </a:cubicBezTo>
                <a:cubicBezTo>
                  <a:pt x="10031" y="4026"/>
                  <a:pt x="10037" y="4020"/>
                  <a:pt x="10037" y="4020"/>
                </a:cubicBezTo>
                <a:cubicBezTo>
                  <a:pt x="10043" y="4014"/>
                  <a:pt x="10049" y="4020"/>
                  <a:pt x="10049" y="4020"/>
                </a:cubicBezTo>
                <a:cubicBezTo>
                  <a:pt x="10055" y="4014"/>
                  <a:pt x="10055" y="4008"/>
                  <a:pt x="10055" y="4008"/>
                </a:cubicBezTo>
                <a:cubicBezTo>
                  <a:pt x="10055" y="3996"/>
                  <a:pt x="10055" y="3990"/>
                  <a:pt x="10061" y="3984"/>
                </a:cubicBezTo>
                <a:cubicBezTo>
                  <a:pt x="10061" y="3978"/>
                  <a:pt x="10061" y="3973"/>
                  <a:pt x="10061" y="3973"/>
                </a:cubicBezTo>
                <a:cubicBezTo>
                  <a:pt x="10067" y="3967"/>
                  <a:pt x="10067" y="3967"/>
                  <a:pt x="10072" y="3961"/>
                </a:cubicBezTo>
                <a:cubicBezTo>
                  <a:pt x="10079" y="3961"/>
                  <a:pt x="10084" y="3967"/>
                  <a:pt x="10084" y="3961"/>
                </a:cubicBezTo>
                <a:cubicBezTo>
                  <a:pt x="10096" y="3961"/>
                  <a:pt x="10096" y="3961"/>
                  <a:pt x="10108" y="3955"/>
                </a:cubicBezTo>
                <a:cubicBezTo>
                  <a:pt x="10108" y="3949"/>
                  <a:pt x="10108" y="3949"/>
                  <a:pt x="10108" y="3943"/>
                </a:cubicBezTo>
                <a:cubicBezTo>
                  <a:pt x="10108" y="3937"/>
                  <a:pt x="10108" y="3937"/>
                  <a:pt x="10108" y="3931"/>
                </a:cubicBezTo>
                <a:cubicBezTo>
                  <a:pt x="10108" y="3919"/>
                  <a:pt x="10108" y="3919"/>
                  <a:pt x="10108" y="3919"/>
                </a:cubicBezTo>
                <a:cubicBezTo>
                  <a:pt x="10102" y="3919"/>
                  <a:pt x="10096" y="3919"/>
                  <a:pt x="10090" y="3919"/>
                </a:cubicBezTo>
                <a:cubicBezTo>
                  <a:pt x="10067" y="3919"/>
                  <a:pt x="10067" y="3919"/>
                  <a:pt x="10067" y="3919"/>
                </a:cubicBezTo>
                <a:cubicBezTo>
                  <a:pt x="10067" y="3919"/>
                  <a:pt x="10061" y="3919"/>
                  <a:pt x="10055" y="3919"/>
                </a:cubicBezTo>
                <a:cubicBezTo>
                  <a:pt x="10055" y="3907"/>
                  <a:pt x="10055" y="3907"/>
                  <a:pt x="10055" y="3907"/>
                </a:cubicBezTo>
                <a:cubicBezTo>
                  <a:pt x="10061" y="3901"/>
                  <a:pt x="10061" y="3895"/>
                  <a:pt x="10061" y="3889"/>
                </a:cubicBezTo>
                <a:cubicBezTo>
                  <a:pt x="10102" y="3889"/>
                  <a:pt x="10102" y="3889"/>
                  <a:pt x="10102" y="3889"/>
                </a:cubicBezTo>
                <a:cubicBezTo>
                  <a:pt x="10114" y="3889"/>
                  <a:pt x="10120" y="3895"/>
                  <a:pt x="10126" y="3895"/>
                </a:cubicBezTo>
                <a:cubicBezTo>
                  <a:pt x="10132" y="3901"/>
                  <a:pt x="10138" y="3901"/>
                  <a:pt x="10138" y="3901"/>
                </a:cubicBezTo>
                <a:cubicBezTo>
                  <a:pt x="10144" y="3907"/>
                  <a:pt x="10144" y="3913"/>
                  <a:pt x="10150" y="3913"/>
                </a:cubicBezTo>
                <a:cubicBezTo>
                  <a:pt x="10156" y="3913"/>
                  <a:pt x="10156" y="3907"/>
                  <a:pt x="10161" y="3907"/>
                </a:cubicBezTo>
                <a:cubicBezTo>
                  <a:pt x="10156" y="3895"/>
                  <a:pt x="10150" y="3889"/>
                  <a:pt x="10150" y="3878"/>
                </a:cubicBezTo>
                <a:cubicBezTo>
                  <a:pt x="10150" y="3866"/>
                  <a:pt x="10150" y="3860"/>
                  <a:pt x="10150" y="3854"/>
                </a:cubicBezTo>
                <a:cubicBezTo>
                  <a:pt x="10144" y="3854"/>
                  <a:pt x="10138" y="3848"/>
                  <a:pt x="10132" y="3848"/>
                </a:cubicBezTo>
                <a:cubicBezTo>
                  <a:pt x="10126" y="3848"/>
                  <a:pt x="10126" y="3848"/>
                  <a:pt x="10120" y="3848"/>
                </a:cubicBezTo>
                <a:cubicBezTo>
                  <a:pt x="10114" y="3848"/>
                  <a:pt x="10114" y="3842"/>
                  <a:pt x="10108" y="3842"/>
                </a:cubicBezTo>
                <a:cubicBezTo>
                  <a:pt x="10102" y="3836"/>
                  <a:pt x="10102" y="3836"/>
                  <a:pt x="10096" y="3830"/>
                </a:cubicBezTo>
                <a:cubicBezTo>
                  <a:pt x="10090" y="3830"/>
                  <a:pt x="10090" y="3824"/>
                  <a:pt x="10084" y="3818"/>
                </a:cubicBezTo>
                <a:cubicBezTo>
                  <a:pt x="10084" y="3818"/>
                  <a:pt x="10079" y="3818"/>
                  <a:pt x="10072" y="3818"/>
                </a:cubicBezTo>
                <a:cubicBezTo>
                  <a:pt x="10067" y="3812"/>
                  <a:pt x="10067" y="3807"/>
                  <a:pt x="10061" y="3807"/>
                </a:cubicBezTo>
                <a:cubicBezTo>
                  <a:pt x="10061" y="3807"/>
                  <a:pt x="10055" y="3807"/>
                  <a:pt x="10049" y="3807"/>
                </a:cubicBezTo>
                <a:cubicBezTo>
                  <a:pt x="10049" y="3801"/>
                  <a:pt x="10049" y="3801"/>
                  <a:pt x="10043" y="3795"/>
                </a:cubicBezTo>
                <a:cubicBezTo>
                  <a:pt x="10037" y="3795"/>
                  <a:pt x="10043" y="3783"/>
                  <a:pt x="10037" y="3783"/>
                </a:cubicBezTo>
                <a:lnTo>
                  <a:pt x="10031" y="3783"/>
                </a:lnTo>
                <a:cubicBezTo>
                  <a:pt x="10025" y="3783"/>
                  <a:pt x="10019" y="3783"/>
                  <a:pt x="10019" y="3783"/>
                </a:cubicBezTo>
                <a:cubicBezTo>
                  <a:pt x="10013" y="3783"/>
                  <a:pt x="10007" y="3777"/>
                  <a:pt x="10007" y="3777"/>
                </a:cubicBezTo>
                <a:cubicBezTo>
                  <a:pt x="10001" y="3777"/>
                  <a:pt x="9995" y="3777"/>
                  <a:pt x="9995" y="3777"/>
                </a:cubicBezTo>
                <a:cubicBezTo>
                  <a:pt x="9990" y="3771"/>
                  <a:pt x="9990" y="3765"/>
                  <a:pt x="9990" y="3765"/>
                </a:cubicBezTo>
                <a:cubicBezTo>
                  <a:pt x="9983" y="3759"/>
                  <a:pt x="9983" y="3759"/>
                  <a:pt x="9978" y="3753"/>
                </a:cubicBezTo>
                <a:cubicBezTo>
                  <a:pt x="9972" y="3753"/>
                  <a:pt x="9972" y="3753"/>
                  <a:pt x="9966" y="3753"/>
                </a:cubicBezTo>
                <a:cubicBezTo>
                  <a:pt x="9960" y="3753"/>
                  <a:pt x="9960" y="3747"/>
                  <a:pt x="9954" y="3747"/>
                </a:cubicBezTo>
                <a:cubicBezTo>
                  <a:pt x="9948" y="3747"/>
                  <a:pt x="9948" y="3747"/>
                  <a:pt x="9942" y="3747"/>
                </a:cubicBezTo>
                <a:cubicBezTo>
                  <a:pt x="9942" y="3747"/>
                  <a:pt x="9942" y="3741"/>
                  <a:pt x="9942" y="3735"/>
                </a:cubicBezTo>
                <a:lnTo>
                  <a:pt x="9954" y="3730"/>
                </a:lnTo>
                <a:cubicBezTo>
                  <a:pt x="9954" y="3723"/>
                  <a:pt x="9948" y="3718"/>
                  <a:pt x="9948" y="3718"/>
                </a:cubicBezTo>
                <a:cubicBezTo>
                  <a:pt x="9948" y="3706"/>
                  <a:pt x="9942" y="3706"/>
                  <a:pt x="9942" y="3700"/>
                </a:cubicBezTo>
                <a:cubicBezTo>
                  <a:pt x="9936" y="3700"/>
                  <a:pt x="9936" y="3694"/>
                  <a:pt x="9930" y="3694"/>
                </a:cubicBezTo>
                <a:cubicBezTo>
                  <a:pt x="9918" y="3688"/>
                  <a:pt x="9906" y="3688"/>
                  <a:pt x="9895" y="3682"/>
                </a:cubicBezTo>
                <a:cubicBezTo>
                  <a:pt x="9889" y="3676"/>
                  <a:pt x="9895" y="3670"/>
                  <a:pt x="9889" y="3670"/>
                </a:cubicBezTo>
                <a:cubicBezTo>
                  <a:pt x="9883" y="3670"/>
                  <a:pt x="9877" y="3670"/>
                  <a:pt x="9877" y="3670"/>
                </a:cubicBezTo>
                <a:cubicBezTo>
                  <a:pt x="9877" y="3664"/>
                  <a:pt x="9877" y="3664"/>
                  <a:pt x="9877" y="3658"/>
                </a:cubicBezTo>
                <a:cubicBezTo>
                  <a:pt x="9871" y="3646"/>
                  <a:pt x="9877" y="3641"/>
                  <a:pt x="9877" y="3635"/>
                </a:cubicBezTo>
                <a:cubicBezTo>
                  <a:pt x="9865" y="3629"/>
                  <a:pt x="9859" y="3629"/>
                  <a:pt x="9847" y="3629"/>
                </a:cubicBezTo>
                <a:cubicBezTo>
                  <a:pt x="9841" y="3629"/>
                  <a:pt x="9835" y="3629"/>
                  <a:pt x="9824" y="3629"/>
                </a:cubicBezTo>
                <a:cubicBezTo>
                  <a:pt x="9824" y="3599"/>
                  <a:pt x="9824" y="3599"/>
                  <a:pt x="9824" y="3599"/>
                </a:cubicBezTo>
                <a:cubicBezTo>
                  <a:pt x="9835" y="3587"/>
                  <a:pt x="9835" y="3587"/>
                  <a:pt x="9835" y="3587"/>
                </a:cubicBezTo>
                <a:cubicBezTo>
                  <a:pt x="9835" y="3587"/>
                  <a:pt x="9847" y="3587"/>
                  <a:pt x="9847" y="3581"/>
                </a:cubicBezTo>
                <a:cubicBezTo>
                  <a:pt x="9847" y="3575"/>
                  <a:pt x="9847" y="3575"/>
                  <a:pt x="9847" y="3575"/>
                </a:cubicBezTo>
                <a:cubicBezTo>
                  <a:pt x="9847" y="3569"/>
                  <a:pt x="9841" y="3569"/>
                  <a:pt x="9841" y="3563"/>
                </a:cubicBezTo>
                <a:cubicBezTo>
                  <a:pt x="9841" y="3557"/>
                  <a:pt x="9829" y="3557"/>
                  <a:pt x="9829" y="3552"/>
                </a:cubicBezTo>
                <a:cubicBezTo>
                  <a:pt x="9829" y="3546"/>
                  <a:pt x="9835" y="3540"/>
                  <a:pt x="9841" y="3534"/>
                </a:cubicBezTo>
                <a:cubicBezTo>
                  <a:pt x="9841" y="3534"/>
                  <a:pt x="9853" y="3534"/>
                  <a:pt x="9859" y="3534"/>
                </a:cubicBezTo>
                <a:cubicBezTo>
                  <a:pt x="9865" y="3534"/>
                  <a:pt x="9871" y="3534"/>
                  <a:pt x="9877" y="3534"/>
                </a:cubicBezTo>
                <a:cubicBezTo>
                  <a:pt x="9877" y="3540"/>
                  <a:pt x="9883" y="3540"/>
                  <a:pt x="9883" y="3546"/>
                </a:cubicBezTo>
                <a:cubicBezTo>
                  <a:pt x="9889" y="3546"/>
                  <a:pt x="9883" y="3552"/>
                  <a:pt x="9889" y="3557"/>
                </a:cubicBezTo>
                <a:cubicBezTo>
                  <a:pt x="9889" y="3563"/>
                  <a:pt x="9889" y="3569"/>
                  <a:pt x="9895" y="3569"/>
                </a:cubicBezTo>
                <a:cubicBezTo>
                  <a:pt x="9895" y="3569"/>
                  <a:pt x="9901" y="3569"/>
                  <a:pt x="9906" y="3569"/>
                </a:cubicBezTo>
                <a:cubicBezTo>
                  <a:pt x="9906" y="3569"/>
                  <a:pt x="9912" y="3569"/>
                  <a:pt x="9918" y="3575"/>
                </a:cubicBezTo>
                <a:cubicBezTo>
                  <a:pt x="9924" y="3575"/>
                  <a:pt x="9924" y="3575"/>
                  <a:pt x="9930" y="3581"/>
                </a:cubicBezTo>
                <a:cubicBezTo>
                  <a:pt x="9930" y="3581"/>
                  <a:pt x="9930" y="3587"/>
                  <a:pt x="9936" y="3593"/>
                </a:cubicBezTo>
                <a:cubicBezTo>
                  <a:pt x="9942" y="3593"/>
                  <a:pt x="9942" y="3599"/>
                  <a:pt x="9948" y="3599"/>
                </a:cubicBezTo>
                <a:cubicBezTo>
                  <a:pt x="9954" y="3599"/>
                  <a:pt x="9954" y="3599"/>
                  <a:pt x="9960" y="3599"/>
                </a:cubicBezTo>
                <a:cubicBezTo>
                  <a:pt x="9966" y="3599"/>
                  <a:pt x="9966" y="3605"/>
                  <a:pt x="9972" y="3605"/>
                </a:cubicBezTo>
                <a:cubicBezTo>
                  <a:pt x="9978" y="3611"/>
                  <a:pt x="9978" y="3617"/>
                  <a:pt x="9978" y="3623"/>
                </a:cubicBezTo>
                <a:cubicBezTo>
                  <a:pt x="9983" y="3629"/>
                  <a:pt x="9983" y="3641"/>
                  <a:pt x="9990" y="3646"/>
                </a:cubicBezTo>
                <a:cubicBezTo>
                  <a:pt x="9990" y="3646"/>
                  <a:pt x="9995" y="3646"/>
                  <a:pt x="10001" y="3646"/>
                </a:cubicBezTo>
                <a:cubicBezTo>
                  <a:pt x="10007" y="3652"/>
                  <a:pt x="10013" y="3658"/>
                  <a:pt x="10025" y="3664"/>
                </a:cubicBezTo>
                <a:cubicBezTo>
                  <a:pt x="10025" y="3664"/>
                  <a:pt x="10031" y="3670"/>
                  <a:pt x="10037" y="3670"/>
                </a:cubicBezTo>
                <a:cubicBezTo>
                  <a:pt x="10037" y="3670"/>
                  <a:pt x="10037" y="3676"/>
                  <a:pt x="10043" y="3682"/>
                </a:cubicBezTo>
                <a:cubicBezTo>
                  <a:pt x="10049" y="3688"/>
                  <a:pt x="10061" y="3694"/>
                  <a:pt x="10067" y="3694"/>
                </a:cubicBezTo>
                <a:cubicBezTo>
                  <a:pt x="10079" y="3694"/>
                  <a:pt x="10084" y="3688"/>
                  <a:pt x="10090" y="3694"/>
                </a:cubicBezTo>
                <a:cubicBezTo>
                  <a:pt x="10096" y="3700"/>
                  <a:pt x="10090" y="3706"/>
                  <a:pt x="10096" y="3706"/>
                </a:cubicBezTo>
                <a:cubicBezTo>
                  <a:pt x="10096" y="3712"/>
                  <a:pt x="10096" y="3718"/>
                  <a:pt x="10102" y="3718"/>
                </a:cubicBezTo>
                <a:cubicBezTo>
                  <a:pt x="10108" y="3723"/>
                  <a:pt x="10108" y="3723"/>
                  <a:pt x="10114" y="3723"/>
                </a:cubicBezTo>
                <a:cubicBezTo>
                  <a:pt x="10120" y="3730"/>
                  <a:pt x="10126" y="3730"/>
                  <a:pt x="10138" y="3735"/>
                </a:cubicBezTo>
                <a:cubicBezTo>
                  <a:pt x="10150" y="3741"/>
                  <a:pt x="10156" y="3759"/>
                  <a:pt x="10173" y="3765"/>
                </a:cubicBezTo>
                <a:cubicBezTo>
                  <a:pt x="10179" y="3765"/>
                  <a:pt x="10185" y="3765"/>
                  <a:pt x="10197" y="3771"/>
                </a:cubicBezTo>
                <a:cubicBezTo>
                  <a:pt x="10197" y="3771"/>
                  <a:pt x="10203" y="3771"/>
                  <a:pt x="10203" y="3777"/>
                </a:cubicBezTo>
                <a:cubicBezTo>
                  <a:pt x="10209" y="3783"/>
                  <a:pt x="10209" y="3783"/>
                  <a:pt x="10209" y="3789"/>
                </a:cubicBezTo>
                <a:cubicBezTo>
                  <a:pt x="10209" y="3795"/>
                  <a:pt x="10215" y="3795"/>
                  <a:pt x="10215" y="3801"/>
                </a:cubicBezTo>
                <a:cubicBezTo>
                  <a:pt x="10215" y="3807"/>
                  <a:pt x="10215" y="3807"/>
                  <a:pt x="10209" y="3812"/>
                </a:cubicBezTo>
                <a:cubicBezTo>
                  <a:pt x="10209" y="3818"/>
                  <a:pt x="10203" y="3818"/>
                  <a:pt x="10197" y="3818"/>
                </a:cubicBezTo>
                <a:cubicBezTo>
                  <a:pt x="10197" y="3824"/>
                  <a:pt x="10203" y="3830"/>
                  <a:pt x="10197" y="3830"/>
                </a:cubicBezTo>
                <a:cubicBezTo>
                  <a:pt x="10197" y="3836"/>
                  <a:pt x="10197" y="3842"/>
                  <a:pt x="10197" y="3848"/>
                </a:cubicBezTo>
                <a:cubicBezTo>
                  <a:pt x="10197" y="3854"/>
                  <a:pt x="10197" y="3860"/>
                  <a:pt x="10197" y="3866"/>
                </a:cubicBezTo>
                <a:cubicBezTo>
                  <a:pt x="10203" y="3878"/>
                  <a:pt x="10221" y="3878"/>
                  <a:pt x="10221" y="3884"/>
                </a:cubicBezTo>
                <a:cubicBezTo>
                  <a:pt x="10221" y="3895"/>
                  <a:pt x="10215" y="3901"/>
                  <a:pt x="10215" y="3907"/>
                </a:cubicBezTo>
                <a:cubicBezTo>
                  <a:pt x="10221" y="3919"/>
                  <a:pt x="10227" y="3925"/>
                  <a:pt x="10233" y="3931"/>
                </a:cubicBezTo>
                <a:cubicBezTo>
                  <a:pt x="10233" y="3937"/>
                  <a:pt x="10233" y="3943"/>
                  <a:pt x="10238" y="3943"/>
                </a:cubicBezTo>
                <a:cubicBezTo>
                  <a:pt x="10238" y="3943"/>
                  <a:pt x="10245" y="3943"/>
                  <a:pt x="10250" y="3943"/>
                </a:cubicBezTo>
                <a:cubicBezTo>
                  <a:pt x="10250" y="3943"/>
                  <a:pt x="10256" y="3943"/>
                  <a:pt x="10262" y="3943"/>
                </a:cubicBezTo>
                <a:cubicBezTo>
                  <a:pt x="10268" y="3943"/>
                  <a:pt x="10274" y="3949"/>
                  <a:pt x="10280" y="3949"/>
                </a:cubicBezTo>
                <a:cubicBezTo>
                  <a:pt x="10280" y="3996"/>
                  <a:pt x="10280" y="3996"/>
                  <a:pt x="10280" y="3996"/>
                </a:cubicBezTo>
                <a:cubicBezTo>
                  <a:pt x="10256" y="3996"/>
                  <a:pt x="10256" y="3996"/>
                  <a:pt x="10256" y="3996"/>
                </a:cubicBezTo>
                <a:cubicBezTo>
                  <a:pt x="10250" y="3990"/>
                  <a:pt x="10256" y="3984"/>
                  <a:pt x="10256" y="3984"/>
                </a:cubicBezTo>
                <a:cubicBezTo>
                  <a:pt x="10250" y="3984"/>
                  <a:pt x="10245" y="3978"/>
                  <a:pt x="10245" y="3978"/>
                </a:cubicBezTo>
                <a:cubicBezTo>
                  <a:pt x="10238" y="3978"/>
                  <a:pt x="10233" y="3984"/>
                  <a:pt x="10233" y="3984"/>
                </a:cubicBezTo>
                <a:cubicBezTo>
                  <a:pt x="10233" y="3990"/>
                  <a:pt x="10233" y="3996"/>
                  <a:pt x="10233" y="3996"/>
                </a:cubicBezTo>
                <a:cubicBezTo>
                  <a:pt x="10238" y="4002"/>
                  <a:pt x="10238" y="4002"/>
                  <a:pt x="10245" y="4008"/>
                </a:cubicBezTo>
                <a:cubicBezTo>
                  <a:pt x="10250" y="4020"/>
                  <a:pt x="10250" y="4026"/>
                  <a:pt x="10262" y="4032"/>
                </a:cubicBezTo>
                <a:cubicBezTo>
                  <a:pt x="10262" y="4038"/>
                  <a:pt x="10268" y="4038"/>
                  <a:pt x="10268" y="4038"/>
                </a:cubicBezTo>
                <a:cubicBezTo>
                  <a:pt x="10274" y="4044"/>
                  <a:pt x="10280" y="4044"/>
                  <a:pt x="10280" y="4050"/>
                </a:cubicBezTo>
                <a:cubicBezTo>
                  <a:pt x="10286" y="4044"/>
                  <a:pt x="10292" y="4044"/>
                  <a:pt x="10292" y="4038"/>
                </a:cubicBezTo>
                <a:cubicBezTo>
                  <a:pt x="10298" y="4038"/>
                  <a:pt x="10298" y="4032"/>
                  <a:pt x="10298" y="4032"/>
                </a:cubicBezTo>
                <a:cubicBezTo>
                  <a:pt x="10298" y="4026"/>
                  <a:pt x="10304" y="4026"/>
                  <a:pt x="10310" y="4020"/>
                </a:cubicBezTo>
                <a:cubicBezTo>
                  <a:pt x="10310" y="4026"/>
                  <a:pt x="10310" y="4026"/>
                  <a:pt x="10310" y="4032"/>
                </a:cubicBezTo>
                <a:cubicBezTo>
                  <a:pt x="10310" y="4038"/>
                  <a:pt x="10310" y="4038"/>
                  <a:pt x="10316" y="4044"/>
                </a:cubicBezTo>
                <a:cubicBezTo>
                  <a:pt x="10322" y="4050"/>
                  <a:pt x="10333" y="4050"/>
                  <a:pt x="10339" y="4055"/>
                </a:cubicBezTo>
                <a:cubicBezTo>
                  <a:pt x="10339" y="4067"/>
                  <a:pt x="10333" y="4073"/>
                  <a:pt x="10333" y="4085"/>
                </a:cubicBezTo>
                <a:cubicBezTo>
                  <a:pt x="10333" y="4085"/>
                  <a:pt x="10333" y="4091"/>
                  <a:pt x="10333" y="4097"/>
                </a:cubicBezTo>
                <a:cubicBezTo>
                  <a:pt x="10333" y="4103"/>
                  <a:pt x="10345" y="4103"/>
                  <a:pt x="10351" y="4109"/>
                </a:cubicBezTo>
                <a:cubicBezTo>
                  <a:pt x="10375" y="4109"/>
                  <a:pt x="10375" y="4109"/>
                  <a:pt x="10375" y="4109"/>
                </a:cubicBezTo>
                <a:cubicBezTo>
                  <a:pt x="10381" y="4109"/>
                  <a:pt x="10381" y="4109"/>
                  <a:pt x="10387" y="4109"/>
                </a:cubicBezTo>
                <a:cubicBezTo>
                  <a:pt x="10387" y="4103"/>
                  <a:pt x="10393" y="4103"/>
                  <a:pt x="10399" y="4103"/>
                </a:cubicBezTo>
                <a:cubicBezTo>
                  <a:pt x="10399" y="4103"/>
                  <a:pt x="10399" y="4097"/>
                  <a:pt x="10404" y="4091"/>
                </a:cubicBezTo>
                <a:cubicBezTo>
                  <a:pt x="10404" y="4085"/>
                  <a:pt x="10411" y="4091"/>
                  <a:pt x="10416" y="4085"/>
                </a:cubicBezTo>
                <a:cubicBezTo>
                  <a:pt x="10416" y="4079"/>
                  <a:pt x="10416" y="4073"/>
                  <a:pt x="10416" y="4073"/>
                </a:cubicBezTo>
                <a:cubicBezTo>
                  <a:pt x="10416" y="4062"/>
                  <a:pt x="10416" y="4062"/>
                  <a:pt x="10416" y="4062"/>
                </a:cubicBezTo>
                <a:cubicBezTo>
                  <a:pt x="10416" y="4055"/>
                  <a:pt x="10411" y="4055"/>
                  <a:pt x="10411" y="4050"/>
                </a:cubicBezTo>
                <a:cubicBezTo>
                  <a:pt x="10411" y="4044"/>
                  <a:pt x="10411" y="4038"/>
                  <a:pt x="10416" y="4038"/>
                </a:cubicBezTo>
                <a:cubicBezTo>
                  <a:pt x="10422" y="4038"/>
                  <a:pt x="10422" y="4032"/>
                  <a:pt x="10428" y="4032"/>
                </a:cubicBezTo>
                <a:cubicBezTo>
                  <a:pt x="10434" y="4032"/>
                  <a:pt x="10434" y="4032"/>
                  <a:pt x="10440" y="4038"/>
                </a:cubicBezTo>
                <a:cubicBezTo>
                  <a:pt x="10446" y="4038"/>
                  <a:pt x="10446" y="4044"/>
                  <a:pt x="10452" y="4044"/>
                </a:cubicBezTo>
                <a:cubicBezTo>
                  <a:pt x="10458" y="4050"/>
                  <a:pt x="10458" y="4044"/>
                  <a:pt x="10464" y="4044"/>
                </a:cubicBezTo>
                <a:cubicBezTo>
                  <a:pt x="10476" y="4044"/>
                  <a:pt x="10476" y="4044"/>
                  <a:pt x="10476" y="4044"/>
                </a:cubicBezTo>
                <a:cubicBezTo>
                  <a:pt x="10482" y="4044"/>
                  <a:pt x="10482" y="4044"/>
                  <a:pt x="10488" y="4044"/>
                </a:cubicBezTo>
                <a:cubicBezTo>
                  <a:pt x="10488" y="4032"/>
                  <a:pt x="10488" y="4026"/>
                  <a:pt x="10488" y="4020"/>
                </a:cubicBezTo>
                <a:cubicBezTo>
                  <a:pt x="10488" y="4014"/>
                  <a:pt x="10493" y="4008"/>
                  <a:pt x="10493" y="4008"/>
                </a:cubicBezTo>
                <a:cubicBezTo>
                  <a:pt x="10493" y="4002"/>
                  <a:pt x="10488" y="4002"/>
                  <a:pt x="10488" y="4002"/>
                </a:cubicBezTo>
                <a:cubicBezTo>
                  <a:pt x="10499" y="4002"/>
                  <a:pt x="10505" y="4002"/>
                  <a:pt x="10511" y="4002"/>
                </a:cubicBezTo>
                <a:cubicBezTo>
                  <a:pt x="10517" y="4002"/>
                  <a:pt x="10523" y="3996"/>
                  <a:pt x="10523" y="3996"/>
                </a:cubicBezTo>
                <a:cubicBezTo>
                  <a:pt x="10523" y="3990"/>
                  <a:pt x="10517" y="3990"/>
                  <a:pt x="10517" y="3984"/>
                </a:cubicBezTo>
                <a:cubicBezTo>
                  <a:pt x="10511" y="3978"/>
                  <a:pt x="10511" y="3978"/>
                  <a:pt x="10505" y="3973"/>
                </a:cubicBezTo>
                <a:cubicBezTo>
                  <a:pt x="10499" y="3973"/>
                  <a:pt x="10499" y="3967"/>
                  <a:pt x="10493" y="3961"/>
                </a:cubicBezTo>
                <a:cubicBezTo>
                  <a:pt x="10488" y="3961"/>
                  <a:pt x="10488" y="3961"/>
                  <a:pt x="10482" y="3961"/>
                </a:cubicBezTo>
                <a:cubicBezTo>
                  <a:pt x="10482" y="3973"/>
                  <a:pt x="10482" y="3978"/>
                  <a:pt x="10482" y="3984"/>
                </a:cubicBezTo>
                <a:cubicBezTo>
                  <a:pt x="10482" y="3990"/>
                  <a:pt x="10482" y="3996"/>
                  <a:pt x="10482" y="3996"/>
                </a:cubicBezTo>
                <a:cubicBezTo>
                  <a:pt x="10476" y="3996"/>
                  <a:pt x="10470" y="4002"/>
                  <a:pt x="10464" y="3996"/>
                </a:cubicBezTo>
                <a:cubicBezTo>
                  <a:pt x="10464" y="3996"/>
                  <a:pt x="10458" y="3996"/>
                  <a:pt x="10452" y="3996"/>
                </a:cubicBezTo>
                <a:cubicBezTo>
                  <a:pt x="10446" y="3990"/>
                  <a:pt x="10446" y="3984"/>
                  <a:pt x="10446" y="3978"/>
                </a:cubicBezTo>
                <a:cubicBezTo>
                  <a:pt x="10440" y="3978"/>
                  <a:pt x="10434" y="3978"/>
                  <a:pt x="10434" y="3973"/>
                </a:cubicBezTo>
                <a:cubicBezTo>
                  <a:pt x="10434" y="3967"/>
                  <a:pt x="10434" y="3967"/>
                  <a:pt x="10434" y="3961"/>
                </a:cubicBezTo>
                <a:cubicBezTo>
                  <a:pt x="10434" y="3955"/>
                  <a:pt x="10434" y="3955"/>
                  <a:pt x="10428" y="3949"/>
                </a:cubicBezTo>
                <a:cubicBezTo>
                  <a:pt x="10428" y="3943"/>
                  <a:pt x="10428" y="3943"/>
                  <a:pt x="10428" y="3937"/>
                </a:cubicBezTo>
                <a:cubicBezTo>
                  <a:pt x="10428" y="3931"/>
                  <a:pt x="10428" y="3931"/>
                  <a:pt x="10422" y="3925"/>
                </a:cubicBezTo>
                <a:cubicBezTo>
                  <a:pt x="10422" y="3925"/>
                  <a:pt x="10416" y="3925"/>
                  <a:pt x="10411" y="3925"/>
                </a:cubicBezTo>
                <a:cubicBezTo>
                  <a:pt x="10404" y="3919"/>
                  <a:pt x="10404" y="3925"/>
                  <a:pt x="10399" y="3925"/>
                </a:cubicBezTo>
                <a:cubicBezTo>
                  <a:pt x="10393" y="3919"/>
                  <a:pt x="10393" y="3919"/>
                  <a:pt x="10387" y="3913"/>
                </a:cubicBezTo>
                <a:cubicBezTo>
                  <a:pt x="10387" y="3907"/>
                  <a:pt x="10375" y="3907"/>
                  <a:pt x="10375" y="3901"/>
                </a:cubicBezTo>
                <a:cubicBezTo>
                  <a:pt x="10375" y="3901"/>
                  <a:pt x="10375" y="3895"/>
                  <a:pt x="10375" y="3889"/>
                </a:cubicBezTo>
                <a:cubicBezTo>
                  <a:pt x="10375" y="3884"/>
                  <a:pt x="10375" y="3884"/>
                  <a:pt x="10375" y="3884"/>
                </a:cubicBezTo>
                <a:cubicBezTo>
                  <a:pt x="10375" y="3878"/>
                  <a:pt x="10381" y="3872"/>
                  <a:pt x="10387" y="3872"/>
                </a:cubicBezTo>
                <a:cubicBezTo>
                  <a:pt x="10399" y="3878"/>
                  <a:pt x="10399" y="3878"/>
                  <a:pt x="10399" y="3878"/>
                </a:cubicBezTo>
                <a:cubicBezTo>
                  <a:pt x="10399" y="3878"/>
                  <a:pt x="10404" y="3884"/>
                  <a:pt x="10411" y="3884"/>
                </a:cubicBezTo>
                <a:cubicBezTo>
                  <a:pt x="10411" y="3884"/>
                  <a:pt x="10416" y="3889"/>
                  <a:pt x="10422" y="3889"/>
                </a:cubicBezTo>
                <a:cubicBezTo>
                  <a:pt x="10428" y="3895"/>
                  <a:pt x="10434" y="3889"/>
                  <a:pt x="10440" y="3889"/>
                </a:cubicBezTo>
                <a:cubicBezTo>
                  <a:pt x="10452" y="3889"/>
                  <a:pt x="10452" y="3889"/>
                  <a:pt x="10452" y="3889"/>
                </a:cubicBezTo>
                <a:cubicBezTo>
                  <a:pt x="10464" y="3889"/>
                  <a:pt x="10464" y="3889"/>
                  <a:pt x="10464" y="3889"/>
                </a:cubicBezTo>
                <a:cubicBezTo>
                  <a:pt x="10470" y="3889"/>
                  <a:pt x="10470" y="3884"/>
                  <a:pt x="10476" y="3884"/>
                </a:cubicBezTo>
                <a:cubicBezTo>
                  <a:pt x="10470" y="3878"/>
                  <a:pt x="10470" y="3878"/>
                  <a:pt x="10470" y="3872"/>
                </a:cubicBezTo>
                <a:cubicBezTo>
                  <a:pt x="10464" y="3872"/>
                  <a:pt x="10458" y="3872"/>
                  <a:pt x="10458" y="3872"/>
                </a:cubicBezTo>
                <a:cubicBezTo>
                  <a:pt x="10458" y="3866"/>
                  <a:pt x="10464" y="3860"/>
                  <a:pt x="10464" y="3860"/>
                </a:cubicBezTo>
                <a:cubicBezTo>
                  <a:pt x="10470" y="3854"/>
                  <a:pt x="10470" y="3848"/>
                  <a:pt x="10476" y="3848"/>
                </a:cubicBezTo>
                <a:cubicBezTo>
                  <a:pt x="10488" y="3842"/>
                  <a:pt x="10493" y="3848"/>
                  <a:pt x="10499" y="3848"/>
                </a:cubicBezTo>
                <a:cubicBezTo>
                  <a:pt x="10511" y="3848"/>
                  <a:pt x="10517" y="3842"/>
                  <a:pt x="10529" y="3848"/>
                </a:cubicBezTo>
                <a:cubicBezTo>
                  <a:pt x="10529" y="3848"/>
                  <a:pt x="10535" y="3848"/>
                  <a:pt x="10541" y="3848"/>
                </a:cubicBezTo>
                <a:cubicBezTo>
                  <a:pt x="10541" y="3848"/>
                  <a:pt x="10547" y="3854"/>
                  <a:pt x="10553" y="3854"/>
                </a:cubicBezTo>
                <a:cubicBezTo>
                  <a:pt x="10559" y="3860"/>
                  <a:pt x="10559" y="3866"/>
                  <a:pt x="10565" y="3866"/>
                </a:cubicBezTo>
                <a:cubicBezTo>
                  <a:pt x="10565" y="3866"/>
                  <a:pt x="10570" y="3866"/>
                  <a:pt x="10577" y="3866"/>
                </a:cubicBezTo>
                <a:cubicBezTo>
                  <a:pt x="10577" y="3866"/>
                  <a:pt x="10582" y="3866"/>
                  <a:pt x="10582" y="3872"/>
                </a:cubicBezTo>
                <a:cubicBezTo>
                  <a:pt x="10588" y="3872"/>
                  <a:pt x="10588" y="3878"/>
                  <a:pt x="10588" y="3884"/>
                </a:cubicBezTo>
                <a:lnTo>
                  <a:pt x="10588" y="3889"/>
                </a:lnTo>
                <a:cubicBezTo>
                  <a:pt x="10588" y="3895"/>
                  <a:pt x="10594" y="3895"/>
                  <a:pt x="10600" y="3895"/>
                </a:cubicBezTo>
                <a:cubicBezTo>
                  <a:pt x="10606" y="3895"/>
                  <a:pt x="10606" y="3901"/>
                  <a:pt x="10612" y="3901"/>
                </a:cubicBezTo>
                <a:cubicBezTo>
                  <a:pt x="10606" y="3913"/>
                  <a:pt x="10606" y="3913"/>
                  <a:pt x="10606" y="3913"/>
                </a:cubicBezTo>
                <a:cubicBezTo>
                  <a:pt x="10606" y="3919"/>
                  <a:pt x="10600" y="3913"/>
                  <a:pt x="10594" y="3919"/>
                </a:cubicBezTo>
                <a:cubicBezTo>
                  <a:pt x="10594" y="3919"/>
                  <a:pt x="10582" y="3925"/>
                  <a:pt x="10582" y="3931"/>
                </a:cubicBezTo>
                <a:cubicBezTo>
                  <a:pt x="10582" y="3943"/>
                  <a:pt x="10588" y="3949"/>
                  <a:pt x="10594" y="3961"/>
                </a:cubicBezTo>
                <a:cubicBezTo>
                  <a:pt x="10606" y="3967"/>
                  <a:pt x="10612" y="3961"/>
                  <a:pt x="10618" y="3967"/>
                </a:cubicBezTo>
                <a:cubicBezTo>
                  <a:pt x="10630" y="3978"/>
                  <a:pt x="10630" y="3990"/>
                  <a:pt x="10630" y="4002"/>
                </a:cubicBezTo>
                <a:cubicBezTo>
                  <a:pt x="10630" y="4002"/>
                  <a:pt x="10624" y="4002"/>
                  <a:pt x="10624" y="4008"/>
                </a:cubicBezTo>
                <a:cubicBezTo>
                  <a:pt x="10624" y="4008"/>
                  <a:pt x="10630" y="4014"/>
                  <a:pt x="10630" y="4020"/>
                </a:cubicBezTo>
                <a:cubicBezTo>
                  <a:pt x="10630" y="4020"/>
                  <a:pt x="10624" y="4026"/>
                  <a:pt x="10624" y="4032"/>
                </a:cubicBezTo>
                <a:cubicBezTo>
                  <a:pt x="10624" y="4038"/>
                  <a:pt x="10624" y="4038"/>
                  <a:pt x="10624" y="4038"/>
                </a:cubicBezTo>
                <a:cubicBezTo>
                  <a:pt x="10624" y="4044"/>
                  <a:pt x="10630" y="4044"/>
                  <a:pt x="10630" y="4050"/>
                </a:cubicBezTo>
                <a:cubicBezTo>
                  <a:pt x="10630" y="4055"/>
                  <a:pt x="10636" y="4055"/>
                  <a:pt x="10636" y="4062"/>
                </a:cubicBezTo>
                <a:cubicBezTo>
                  <a:pt x="10642" y="4062"/>
                  <a:pt x="10642" y="4067"/>
                  <a:pt x="10642" y="4067"/>
                </a:cubicBezTo>
                <a:cubicBezTo>
                  <a:pt x="10642" y="4073"/>
                  <a:pt x="10642" y="4073"/>
                  <a:pt x="10648" y="4073"/>
                </a:cubicBezTo>
                <a:cubicBezTo>
                  <a:pt x="10648" y="4073"/>
                  <a:pt x="10648" y="4073"/>
                  <a:pt x="10654" y="4079"/>
                </a:cubicBezTo>
                <a:cubicBezTo>
                  <a:pt x="10654" y="4079"/>
                  <a:pt x="10654" y="4079"/>
                  <a:pt x="10654" y="4085"/>
                </a:cubicBezTo>
                <a:cubicBezTo>
                  <a:pt x="10659" y="4085"/>
                  <a:pt x="10659" y="4085"/>
                  <a:pt x="10665" y="4091"/>
                </a:cubicBezTo>
                <a:cubicBezTo>
                  <a:pt x="10665" y="4091"/>
                  <a:pt x="10665" y="4091"/>
                  <a:pt x="10671" y="4091"/>
                </a:cubicBezTo>
                <a:cubicBezTo>
                  <a:pt x="10671" y="4097"/>
                  <a:pt x="10677" y="4097"/>
                  <a:pt x="10677" y="4103"/>
                </a:cubicBezTo>
                <a:cubicBezTo>
                  <a:pt x="10677" y="4103"/>
                  <a:pt x="10677" y="4109"/>
                  <a:pt x="10671" y="4109"/>
                </a:cubicBezTo>
                <a:cubicBezTo>
                  <a:pt x="10671" y="4115"/>
                  <a:pt x="10671" y="4115"/>
                  <a:pt x="10665" y="4115"/>
                </a:cubicBezTo>
                <a:cubicBezTo>
                  <a:pt x="10665" y="4121"/>
                  <a:pt x="10665" y="4121"/>
                  <a:pt x="10665" y="4121"/>
                </a:cubicBezTo>
                <a:cubicBezTo>
                  <a:pt x="10665" y="4127"/>
                  <a:pt x="10665" y="4127"/>
                  <a:pt x="10659" y="4133"/>
                </a:cubicBezTo>
                <a:lnTo>
                  <a:pt x="10659" y="4139"/>
                </a:lnTo>
                <a:cubicBezTo>
                  <a:pt x="10659" y="4150"/>
                  <a:pt x="10659" y="4150"/>
                  <a:pt x="10665" y="4156"/>
                </a:cubicBezTo>
                <a:cubicBezTo>
                  <a:pt x="10665" y="4162"/>
                  <a:pt x="10665" y="4162"/>
                  <a:pt x="10665" y="4162"/>
                </a:cubicBezTo>
                <a:cubicBezTo>
                  <a:pt x="10665" y="4168"/>
                  <a:pt x="10671" y="4168"/>
                  <a:pt x="10671" y="4168"/>
                </a:cubicBezTo>
                <a:cubicBezTo>
                  <a:pt x="10677" y="4168"/>
                  <a:pt x="10677" y="4174"/>
                  <a:pt x="10677" y="4174"/>
                </a:cubicBezTo>
                <a:cubicBezTo>
                  <a:pt x="10683" y="4174"/>
                  <a:pt x="10689" y="4168"/>
                  <a:pt x="10689" y="4162"/>
                </a:cubicBezTo>
                <a:cubicBezTo>
                  <a:pt x="10689" y="4156"/>
                  <a:pt x="10689" y="4156"/>
                  <a:pt x="10689" y="4156"/>
                </a:cubicBezTo>
                <a:cubicBezTo>
                  <a:pt x="10689" y="4150"/>
                  <a:pt x="10695" y="4150"/>
                  <a:pt x="10695" y="4144"/>
                </a:cubicBezTo>
                <a:cubicBezTo>
                  <a:pt x="10695" y="4144"/>
                  <a:pt x="10695" y="4144"/>
                  <a:pt x="10695" y="4139"/>
                </a:cubicBezTo>
                <a:cubicBezTo>
                  <a:pt x="10695" y="4133"/>
                  <a:pt x="10695" y="4133"/>
                  <a:pt x="10695" y="4121"/>
                </a:cubicBezTo>
                <a:cubicBezTo>
                  <a:pt x="10695" y="4121"/>
                  <a:pt x="10695" y="4121"/>
                  <a:pt x="10695" y="4115"/>
                </a:cubicBezTo>
                <a:cubicBezTo>
                  <a:pt x="10695" y="4109"/>
                  <a:pt x="10695" y="4109"/>
                  <a:pt x="10695" y="4103"/>
                </a:cubicBezTo>
                <a:cubicBezTo>
                  <a:pt x="10707" y="4103"/>
                  <a:pt x="10707" y="4103"/>
                  <a:pt x="10707" y="4103"/>
                </a:cubicBezTo>
                <a:cubicBezTo>
                  <a:pt x="10707" y="4103"/>
                  <a:pt x="10707" y="4103"/>
                  <a:pt x="10713" y="4103"/>
                </a:cubicBezTo>
                <a:cubicBezTo>
                  <a:pt x="10713" y="4103"/>
                  <a:pt x="10713" y="4103"/>
                  <a:pt x="10719" y="4109"/>
                </a:cubicBezTo>
                <a:lnTo>
                  <a:pt x="10719" y="4109"/>
                </a:lnTo>
                <a:cubicBezTo>
                  <a:pt x="10725" y="4115"/>
                  <a:pt x="10725" y="4115"/>
                  <a:pt x="10725" y="4115"/>
                </a:cubicBezTo>
                <a:cubicBezTo>
                  <a:pt x="10731" y="4121"/>
                  <a:pt x="10736" y="4121"/>
                  <a:pt x="10736" y="4127"/>
                </a:cubicBezTo>
                <a:cubicBezTo>
                  <a:pt x="10743" y="4133"/>
                  <a:pt x="10743" y="4133"/>
                  <a:pt x="10743" y="4133"/>
                </a:cubicBezTo>
                <a:cubicBezTo>
                  <a:pt x="10748" y="4139"/>
                  <a:pt x="10748" y="4139"/>
                  <a:pt x="10748" y="4139"/>
                </a:cubicBezTo>
                <a:cubicBezTo>
                  <a:pt x="10754" y="4144"/>
                  <a:pt x="10754" y="4144"/>
                  <a:pt x="10754" y="4144"/>
                </a:cubicBezTo>
                <a:lnTo>
                  <a:pt x="10760" y="4150"/>
                </a:lnTo>
                <a:lnTo>
                  <a:pt x="10766" y="4150"/>
                </a:lnTo>
                <a:cubicBezTo>
                  <a:pt x="10772" y="4150"/>
                  <a:pt x="10772" y="4150"/>
                  <a:pt x="10778" y="4150"/>
                </a:cubicBezTo>
                <a:cubicBezTo>
                  <a:pt x="10784" y="4150"/>
                  <a:pt x="10784" y="4150"/>
                  <a:pt x="10790" y="4150"/>
                </a:cubicBezTo>
                <a:cubicBezTo>
                  <a:pt x="10790" y="4150"/>
                  <a:pt x="10790" y="4156"/>
                  <a:pt x="10796" y="4156"/>
                </a:cubicBezTo>
                <a:cubicBezTo>
                  <a:pt x="10802" y="4156"/>
                  <a:pt x="10802" y="4156"/>
                  <a:pt x="10808" y="4156"/>
                </a:cubicBezTo>
                <a:lnTo>
                  <a:pt x="10814" y="4156"/>
                </a:lnTo>
                <a:cubicBezTo>
                  <a:pt x="10814" y="4156"/>
                  <a:pt x="10820" y="4156"/>
                  <a:pt x="10820" y="4150"/>
                </a:cubicBezTo>
                <a:lnTo>
                  <a:pt x="10825" y="4150"/>
                </a:lnTo>
                <a:cubicBezTo>
                  <a:pt x="10825" y="4144"/>
                  <a:pt x="10825" y="4144"/>
                  <a:pt x="10825" y="4144"/>
                </a:cubicBezTo>
                <a:cubicBezTo>
                  <a:pt x="10825" y="4139"/>
                  <a:pt x="10825" y="4139"/>
                  <a:pt x="10825" y="4139"/>
                </a:cubicBezTo>
                <a:cubicBezTo>
                  <a:pt x="10825" y="4133"/>
                  <a:pt x="10820" y="4127"/>
                  <a:pt x="10820" y="4121"/>
                </a:cubicBezTo>
                <a:cubicBezTo>
                  <a:pt x="10820" y="4121"/>
                  <a:pt x="10820" y="4115"/>
                  <a:pt x="10825" y="4115"/>
                </a:cubicBezTo>
                <a:cubicBezTo>
                  <a:pt x="10825" y="4109"/>
                  <a:pt x="10825" y="4109"/>
                  <a:pt x="10831" y="4109"/>
                </a:cubicBezTo>
                <a:cubicBezTo>
                  <a:pt x="10831" y="4103"/>
                  <a:pt x="10831" y="4103"/>
                  <a:pt x="10831" y="4103"/>
                </a:cubicBezTo>
                <a:cubicBezTo>
                  <a:pt x="10831" y="4103"/>
                  <a:pt x="10837" y="4097"/>
                  <a:pt x="10843" y="4097"/>
                </a:cubicBezTo>
                <a:cubicBezTo>
                  <a:pt x="10843" y="4091"/>
                  <a:pt x="10849" y="4097"/>
                  <a:pt x="10855" y="4097"/>
                </a:cubicBezTo>
                <a:cubicBezTo>
                  <a:pt x="10861" y="4097"/>
                  <a:pt x="10867" y="4091"/>
                  <a:pt x="10873" y="4097"/>
                </a:cubicBezTo>
                <a:cubicBezTo>
                  <a:pt x="10873" y="4097"/>
                  <a:pt x="10873" y="4103"/>
                  <a:pt x="10879" y="4103"/>
                </a:cubicBezTo>
                <a:cubicBezTo>
                  <a:pt x="10879" y="4103"/>
                  <a:pt x="10885" y="4109"/>
                  <a:pt x="10885" y="4115"/>
                </a:cubicBezTo>
                <a:cubicBezTo>
                  <a:pt x="10891" y="4115"/>
                  <a:pt x="10891" y="4115"/>
                  <a:pt x="10891" y="4115"/>
                </a:cubicBezTo>
                <a:cubicBezTo>
                  <a:pt x="10897" y="4121"/>
                  <a:pt x="10903" y="4127"/>
                  <a:pt x="10903" y="4127"/>
                </a:cubicBezTo>
                <a:cubicBezTo>
                  <a:pt x="10909" y="4133"/>
                  <a:pt x="10909" y="4133"/>
                  <a:pt x="10914" y="4133"/>
                </a:cubicBezTo>
                <a:cubicBezTo>
                  <a:pt x="10914" y="4133"/>
                  <a:pt x="10914" y="4139"/>
                  <a:pt x="10920" y="4139"/>
                </a:cubicBezTo>
                <a:cubicBezTo>
                  <a:pt x="10920" y="4139"/>
                  <a:pt x="10920" y="4144"/>
                  <a:pt x="10926" y="4144"/>
                </a:cubicBezTo>
                <a:lnTo>
                  <a:pt x="10926" y="4144"/>
                </a:lnTo>
                <a:cubicBezTo>
                  <a:pt x="10932" y="4144"/>
                  <a:pt x="10932" y="4150"/>
                  <a:pt x="10938" y="4150"/>
                </a:cubicBezTo>
                <a:cubicBezTo>
                  <a:pt x="11015" y="4150"/>
                  <a:pt x="11015" y="4150"/>
                  <a:pt x="11015" y="4150"/>
                </a:cubicBezTo>
                <a:cubicBezTo>
                  <a:pt x="11015" y="4139"/>
                  <a:pt x="11015" y="4133"/>
                  <a:pt x="11015" y="4127"/>
                </a:cubicBezTo>
                <a:cubicBezTo>
                  <a:pt x="11015" y="4121"/>
                  <a:pt x="11015" y="4121"/>
                  <a:pt x="11015" y="4121"/>
                </a:cubicBezTo>
                <a:cubicBezTo>
                  <a:pt x="11015" y="4115"/>
                  <a:pt x="11009" y="4115"/>
                  <a:pt x="11009" y="4109"/>
                </a:cubicBezTo>
                <a:cubicBezTo>
                  <a:pt x="11009" y="4109"/>
                  <a:pt x="11015" y="4103"/>
                  <a:pt x="11015" y="4097"/>
                </a:cubicBezTo>
                <a:lnTo>
                  <a:pt x="11021" y="4103"/>
                </a:lnTo>
                <a:cubicBezTo>
                  <a:pt x="11027" y="4103"/>
                  <a:pt x="11027" y="4097"/>
                  <a:pt x="11027" y="4097"/>
                </a:cubicBezTo>
                <a:cubicBezTo>
                  <a:pt x="11033" y="4097"/>
                  <a:pt x="11033" y="4097"/>
                  <a:pt x="11033" y="4097"/>
                </a:cubicBezTo>
                <a:cubicBezTo>
                  <a:pt x="11039" y="4097"/>
                  <a:pt x="11039" y="4097"/>
                  <a:pt x="11045" y="4097"/>
                </a:cubicBezTo>
                <a:cubicBezTo>
                  <a:pt x="11051" y="4097"/>
                  <a:pt x="11057" y="4097"/>
                  <a:pt x="11063" y="4103"/>
                </a:cubicBezTo>
                <a:cubicBezTo>
                  <a:pt x="11069" y="4103"/>
                  <a:pt x="11069" y="4109"/>
                  <a:pt x="11075" y="4115"/>
                </a:cubicBezTo>
                <a:cubicBezTo>
                  <a:pt x="11075" y="4115"/>
                  <a:pt x="11075" y="4115"/>
                  <a:pt x="11080" y="4115"/>
                </a:cubicBezTo>
                <a:cubicBezTo>
                  <a:pt x="11080" y="4115"/>
                  <a:pt x="11086" y="4115"/>
                  <a:pt x="11092" y="4115"/>
                </a:cubicBezTo>
                <a:cubicBezTo>
                  <a:pt x="11092" y="4115"/>
                  <a:pt x="11092" y="4121"/>
                  <a:pt x="11098" y="4115"/>
                </a:cubicBezTo>
                <a:cubicBezTo>
                  <a:pt x="11098" y="4115"/>
                  <a:pt x="11098" y="4115"/>
                  <a:pt x="11104" y="4115"/>
                </a:cubicBezTo>
                <a:lnTo>
                  <a:pt x="11104" y="4109"/>
                </a:lnTo>
                <a:cubicBezTo>
                  <a:pt x="11104" y="4109"/>
                  <a:pt x="11110" y="4109"/>
                  <a:pt x="11110" y="4103"/>
                </a:cubicBezTo>
                <a:cubicBezTo>
                  <a:pt x="11110" y="4103"/>
                  <a:pt x="11116" y="4103"/>
                  <a:pt x="11116" y="4109"/>
                </a:cubicBezTo>
                <a:cubicBezTo>
                  <a:pt x="11116" y="4109"/>
                  <a:pt x="11116" y="4115"/>
                  <a:pt x="11122" y="4115"/>
                </a:cubicBezTo>
                <a:cubicBezTo>
                  <a:pt x="11122" y="4121"/>
                  <a:pt x="11122" y="4121"/>
                  <a:pt x="11128" y="4121"/>
                </a:cubicBezTo>
                <a:lnTo>
                  <a:pt x="11128" y="4127"/>
                </a:lnTo>
                <a:cubicBezTo>
                  <a:pt x="11128" y="4133"/>
                  <a:pt x="11128" y="4133"/>
                  <a:pt x="11128" y="4139"/>
                </a:cubicBezTo>
                <a:cubicBezTo>
                  <a:pt x="11128" y="4144"/>
                  <a:pt x="11128" y="4150"/>
                  <a:pt x="11128" y="4156"/>
                </a:cubicBezTo>
                <a:lnTo>
                  <a:pt x="11122" y="4162"/>
                </a:lnTo>
                <a:cubicBezTo>
                  <a:pt x="11116" y="4168"/>
                  <a:pt x="11116" y="4174"/>
                  <a:pt x="11116" y="4180"/>
                </a:cubicBezTo>
                <a:cubicBezTo>
                  <a:pt x="11116" y="4186"/>
                  <a:pt x="11110" y="4192"/>
                  <a:pt x="11110" y="4204"/>
                </a:cubicBezTo>
                <a:lnTo>
                  <a:pt x="11110" y="4210"/>
                </a:lnTo>
                <a:cubicBezTo>
                  <a:pt x="11110" y="4216"/>
                  <a:pt x="11116" y="4216"/>
                  <a:pt x="11116" y="4221"/>
                </a:cubicBezTo>
                <a:cubicBezTo>
                  <a:pt x="11116" y="4221"/>
                  <a:pt x="11116" y="4221"/>
                  <a:pt x="11116" y="4228"/>
                </a:cubicBezTo>
                <a:cubicBezTo>
                  <a:pt x="11116" y="4228"/>
                  <a:pt x="11116" y="4228"/>
                  <a:pt x="11116" y="4233"/>
                </a:cubicBezTo>
                <a:cubicBezTo>
                  <a:pt x="11122" y="4233"/>
                  <a:pt x="11122" y="4239"/>
                  <a:pt x="11122" y="4239"/>
                </a:cubicBezTo>
                <a:cubicBezTo>
                  <a:pt x="11128" y="4245"/>
                  <a:pt x="11128" y="4245"/>
                  <a:pt x="11128" y="4251"/>
                </a:cubicBezTo>
                <a:cubicBezTo>
                  <a:pt x="11128" y="4251"/>
                  <a:pt x="11128" y="4257"/>
                  <a:pt x="11122" y="4257"/>
                </a:cubicBezTo>
                <a:cubicBezTo>
                  <a:pt x="11122" y="4263"/>
                  <a:pt x="11122" y="4263"/>
                  <a:pt x="11116" y="4263"/>
                </a:cubicBezTo>
                <a:cubicBezTo>
                  <a:pt x="11116" y="4269"/>
                  <a:pt x="11116" y="4269"/>
                  <a:pt x="11116" y="4269"/>
                </a:cubicBezTo>
                <a:cubicBezTo>
                  <a:pt x="11110" y="4269"/>
                  <a:pt x="11110" y="4275"/>
                  <a:pt x="11110" y="4275"/>
                </a:cubicBezTo>
                <a:cubicBezTo>
                  <a:pt x="11110" y="4281"/>
                  <a:pt x="11110" y="4281"/>
                  <a:pt x="11110" y="4287"/>
                </a:cubicBezTo>
                <a:lnTo>
                  <a:pt x="11110" y="4293"/>
                </a:lnTo>
                <a:cubicBezTo>
                  <a:pt x="11104" y="4299"/>
                  <a:pt x="11104" y="4299"/>
                  <a:pt x="11104" y="4299"/>
                </a:cubicBezTo>
                <a:cubicBezTo>
                  <a:pt x="11098" y="4305"/>
                  <a:pt x="11098" y="4310"/>
                  <a:pt x="11092" y="4316"/>
                </a:cubicBezTo>
                <a:cubicBezTo>
                  <a:pt x="11092" y="4316"/>
                  <a:pt x="11092" y="4322"/>
                  <a:pt x="11086" y="4328"/>
                </a:cubicBezTo>
                <a:cubicBezTo>
                  <a:pt x="11086" y="4328"/>
                  <a:pt x="11080" y="4334"/>
                  <a:pt x="11075" y="4334"/>
                </a:cubicBezTo>
                <a:lnTo>
                  <a:pt x="11069" y="4340"/>
                </a:lnTo>
                <a:lnTo>
                  <a:pt x="11063" y="4340"/>
                </a:lnTo>
                <a:cubicBezTo>
                  <a:pt x="11063" y="4346"/>
                  <a:pt x="11057" y="4346"/>
                  <a:pt x="11057" y="4346"/>
                </a:cubicBezTo>
                <a:cubicBezTo>
                  <a:pt x="11057" y="4352"/>
                  <a:pt x="11057" y="4352"/>
                  <a:pt x="11057" y="4352"/>
                </a:cubicBezTo>
                <a:cubicBezTo>
                  <a:pt x="11057" y="4358"/>
                  <a:pt x="11057" y="4364"/>
                  <a:pt x="11057" y="4364"/>
                </a:cubicBezTo>
                <a:cubicBezTo>
                  <a:pt x="11051" y="4376"/>
                  <a:pt x="11051" y="4382"/>
                  <a:pt x="11045" y="4394"/>
                </a:cubicBezTo>
                <a:cubicBezTo>
                  <a:pt x="11045" y="4399"/>
                  <a:pt x="11045" y="4405"/>
                  <a:pt x="11039" y="4411"/>
                </a:cubicBezTo>
                <a:cubicBezTo>
                  <a:pt x="11039" y="4417"/>
                  <a:pt x="11033" y="4417"/>
                  <a:pt x="11033" y="4423"/>
                </a:cubicBezTo>
                <a:cubicBezTo>
                  <a:pt x="11027" y="4423"/>
                  <a:pt x="11027" y="4423"/>
                  <a:pt x="11027" y="4429"/>
                </a:cubicBezTo>
                <a:cubicBezTo>
                  <a:pt x="11021" y="4429"/>
                  <a:pt x="11021" y="4429"/>
                  <a:pt x="11021" y="4435"/>
                </a:cubicBezTo>
                <a:cubicBezTo>
                  <a:pt x="11015" y="4435"/>
                  <a:pt x="11015" y="4435"/>
                  <a:pt x="11015" y="4435"/>
                </a:cubicBezTo>
                <a:cubicBezTo>
                  <a:pt x="11009" y="4435"/>
                  <a:pt x="11009" y="4435"/>
                  <a:pt x="11009" y="4435"/>
                </a:cubicBezTo>
                <a:cubicBezTo>
                  <a:pt x="11003" y="4435"/>
                  <a:pt x="10997" y="4435"/>
                  <a:pt x="10997" y="4435"/>
                </a:cubicBezTo>
                <a:cubicBezTo>
                  <a:pt x="10991" y="4441"/>
                  <a:pt x="10986" y="4441"/>
                  <a:pt x="10986" y="4441"/>
                </a:cubicBezTo>
                <a:cubicBezTo>
                  <a:pt x="10980" y="4441"/>
                  <a:pt x="10980" y="4441"/>
                  <a:pt x="10980" y="4441"/>
                </a:cubicBezTo>
                <a:cubicBezTo>
                  <a:pt x="10974" y="4441"/>
                  <a:pt x="10974" y="4441"/>
                  <a:pt x="10968" y="4441"/>
                </a:cubicBezTo>
                <a:cubicBezTo>
                  <a:pt x="10968" y="4441"/>
                  <a:pt x="10968" y="4447"/>
                  <a:pt x="10962" y="4447"/>
                </a:cubicBezTo>
                <a:lnTo>
                  <a:pt x="10962" y="4447"/>
                </a:lnTo>
                <a:cubicBezTo>
                  <a:pt x="10956" y="4447"/>
                  <a:pt x="10956" y="4453"/>
                  <a:pt x="10950" y="4453"/>
                </a:cubicBezTo>
                <a:lnTo>
                  <a:pt x="10944" y="4453"/>
                </a:lnTo>
                <a:cubicBezTo>
                  <a:pt x="10938" y="4453"/>
                  <a:pt x="10938" y="4447"/>
                  <a:pt x="10938" y="4447"/>
                </a:cubicBezTo>
                <a:cubicBezTo>
                  <a:pt x="10932" y="4441"/>
                  <a:pt x="10932" y="4441"/>
                  <a:pt x="10926" y="4435"/>
                </a:cubicBezTo>
                <a:cubicBezTo>
                  <a:pt x="10920" y="4435"/>
                  <a:pt x="10920" y="4435"/>
                  <a:pt x="10920" y="4435"/>
                </a:cubicBezTo>
                <a:cubicBezTo>
                  <a:pt x="10914" y="4435"/>
                  <a:pt x="10914" y="4435"/>
                  <a:pt x="10909" y="4435"/>
                </a:cubicBezTo>
                <a:cubicBezTo>
                  <a:pt x="10903" y="4435"/>
                  <a:pt x="10903" y="4435"/>
                  <a:pt x="10897" y="4435"/>
                </a:cubicBezTo>
                <a:cubicBezTo>
                  <a:pt x="10897" y="4435"/>
                  <a:pt x="10897" y="4435"/>
                  <a:pt x="10891" y="4435"/>
                </a:cubicBezTo>
                <a:cubicBezTo>
                  <a:pt x="10885" y="4435"/>
                  <a:pt x="10879" y="4435"/>
                  <a:pt x="10879" y="4435"/>
                </a:cubicBezTo>
                <a:cubicBezTo>
                  <a:pt x="10873" y="4435"/>
                  <a:pt x="10873" y="4429"/>
                  <a:pt x="10867" y="4429"/>
                </a:cubicBezTo>
                <a:cubicBezTo>
                  <a:pt x="10861" y="4429"/>
                  <a:pt x="10861" y="4429"/>
                  <a:pt x="10861" y="4429"/>
                </a:cubicBezTo>
                <a:cubicBezTo>
                  <a:pt x="10861" y="4429"/>
                  <a:pt x="10861" y="4429"/>
                  <a:pt x="10855" y="4429"/>
                </a:cubicBezTo>
                <a:lnTo>
                  <a:pt x="10849" y="4435"/>
                </a:lnTo>
                <a:cubicBezTo>
                  <a:pt x="10855" y="4435"/>
                  <a:pt x="10855" y="4441"/>
                  <a:pt x="10861" y="4441"/>
                </a:cubicBezTo>
                <a:cubicBezTo>
                  <a:pt x="10867" y="4441"/>
                  <a:pt x="10873" y="4447"/>
                  <a:pt x="10879" y="4447"/>
                </a:cubicBezTo>
                <a:cubicBezTo>
                  <a:pt x="10885" y="4447"/>
                  <a:pt x="10891" y="4447"/>
                  <a:pt x="10897" y="4453"/>
                </a:cubicBezTo>
                <a:cubicBezTo>
                  <a:pt x="10903" y="4453"/>
                  <a:pt x="10909" y="4453"/>
                  <a:pt x="10909" y="4453"/>
                </a:cubicBezTo>
                <a:cubicBezTo>
                  <a:pt x="10909" y="4465"/>
                  <a:pt x="10909" y="4465"/>
                  <a:pt x="10909" y="4465"/>
                </a:cubicBezTo>
                <a:cubicBezTo>
                  <a:pt x="10909" y="4471"/>
                  <a:pt x="10909" y="4471"/>
                  <a:pt x="10909" y="4471"/>
                </a:cubicBezTo>
                <a:cubicBezTo>
                  <a:pt x="10909" y="4476"/>
                  <a:pt x="10914" y="4476"/>
                  <a:pt x="10920" y="4482"/>
                </a:cubicBezTo>
                <a:cubicBezTo>
                  <a:pt x="10920" y="4482"/>
                  <a:pt x="10920" y="4482"/>
                  <a:pt x="10920" y="4488"/>
                </a:cubicBezTo>
                <a:cubicBezTo>
                  <a:pt x="10926" y="4488"/>
                  <a:pt x="10926" y="4494"/>
                  <a:pt x="10926" y="4494"/>
                </a:cubicBezTo>
                <a:cubicBezTo>
                  <a:pt x="10926" y="4500"/>
                  <a:pt x="10920" y="4500"/>
                  <a:pt x="10920" y="4500"/>
                </a:cubicBezTo>
                <a:cubicBezTo>
                  <a:pt x="10920" y="4506"/>
                  <a:pt x="10926" y="4506"/>
                  <a:pt x="10926" y="4506"/>
                </a:cubicBezTo>
                <a:cubicBezTo>
                  <a:pt x="10926" y="4512"/>
                  <a:pt x="10920" y="4512"/>
                  <a:pt x="10920" y="4512"/>
                </a:cubicBezTo>
                <a:cubicBezTo>
                  <a:pt x="10920" y="4524"/>
                  <a:pt x="10920" y="4530"/>
                  <a:pt x="10920" y="4536"/>
                </a:cubicBezTo>
                <a:cubicBezTo>
                  <a:pt x="10920" y="4536"/>
                  <a:pt x="10926" y="4548"/>
                  <a:pt x="10932" y="4548"/>
                </a:cubicBezTo>
                <a:cubicBezTo>
                  <a:pt x="10938" y="4554"/>
                  <a:pt x="10944" y="4560"/>
                  <a:pt x="10950" y="4571"/>
                </a:cubicBezTo>
                <a:lnTo>
                  <a:pt x="10956" y="4577"/>
                </a:lnTo>
                <a:cubicBezTo>
                  <a:pt x="10962" y="4589"/>
                  <a:pt x="10962" y="4589"/>
                  <a:pt x="10962" y="4589"/>
                </a:cubicBezTo>
                <a:cubicBezTo>
                  <a:pt x="10962" y="4595"/>
                  <a:pt x="10968" y="4601"/>
                  <a:pt x="10968" y="4601"/>
                </a:cubicBezTo>
                <a:cubicBezTo>
                  <a:pt x="10974" y="4607"/>
                  <a:pt x="10974" y="4613"/>
                  <a:pt x="10980" y="4613"/>
                </a:cubicBezTo>
                <a:cubicBezTo>
                  <a:pt x="10980" y="4619"/>
                  <a:pt x="10986" y="4625"/>
                  <a:pt x="10991" y="4625"/>
                </a:cubicBezTo>
                <a:cubicBezTo>
                  <a:pt x="10997" y="4625"/>
                  <a:pt x="10997" y="4631"/>
                  <a:pt x="11003" y="4631"/>
                </a:cubicBezTo>
                <a:cubicBezTo>
                  <a:pt x="11015" y="4631"/>
                  <a:pt x="11015" y="4631"/>
                  <a:pt x="11015" y="4631"/>
                </a:cubicBezTo>
                <a:cubicBezTo>
                  <a:pt x="11021" y="4631"/>
                  <a:pt x="11021" y="4631"/>
                  <a:pt x="11027" y="4631"/>
                </a:cubicBezTo>
                <a:cubicBezTo>
                  <a:pt x="11033" y="4631"/>
                  <a:pt x="11039" y="4625"/>
                  <a:pt x="11039" y="4625"/>
                </a:cubicBezTo>
                <a:cubicBezTo>
                  <a:pt x="11039" y="4619"/>
                  <a:pt x="11039" y="4613"/>
                  <a:pt x="11039" y="4613"/>
                </a:cubicBezTo>
                <a:cubicBezTo>
                  <a:pt x="11039" y="4607"/>
                  <a:pt x="11045" y="4607"/>
                  <a:pt x="11051" y="4601"/>
                </a:cubicBezTo>
                <a:cubicBezTo>
                  <a:pt x="11057" y="4613"/>
                  <a:pt x="11057" y="4613"/>
                  <a:pt x="11057" y="4613"/>
                </a:cubicBezTo>
                <a:cubicBezTo>
                  <a:pt x="11063" y="4625"/>
                  <a:pt x="11075" y="4631"/>
                  <a:pt x="11080" y="4648"/>
                </a:cubicBezTo>
                <a:cubicBezTo>
                  <a:pt x="11086" y="4648"/>
                  <a:pt x="11086" y="4654"/>
                  <a:pt x="11086" y="4654"/>
                </a:cubicBezTo>
                <a:cubicBezTo>
                  <a:pt x="11092" y="4660"/>
                  <a:pt x="11092" y="4660"/>
                  <a:pt x="11098" y="4666"/>
                </a:cubicBezTo>
                <a:cubicBezTo>
                  <a:pt x="11104" y="4666"/>
                  <a:pt x="11104" y="4672"/>
                  <a:pt x="11110" y="4672"/>
                </a:cubicBezTo>
                <a:cubicBezTo>
                  <a:pt x="11116" y="4672"/>
                  <a:pt x="11116" y="4678"/>
                  <a:pt x="11116" y="4684"/>
                </a:cubicBezTo>
                <a:cubicBezTo>
                  <a:pt x="11122" y="4690"/>
                  <a:pt x="11122" y="4702"/>
                  <a:pt x="11122" y="4708"/>
                </a:cubicBezTo>
                <a:cubicBezTo>
                  <a:pt x="11122" y="4714"/>
                  <a:pt x="11122" y="4714"/>
                  <a:pt x="11122" y="4720"/>
                </a:cubicBezTo>
                <a:cubicBezTo>
                  <a:pt x="11128" y="4726"/>
                  <a:pt x="11134" y="4726"/>
                  <a:pt x="11134" y="4731"/>
                </a:cubicBezTo>
                <a:cubicBezTo>
                  <a:pt x="11140" y="4743"/>
                  <a:pt x="11146" y="4749"/>
                  <a:pt x="11152" y="4755"/>
                </a:cubicBezTo>
                <a:cubicBezTo>
                  <a:pt x="11158" y="4761"/>
                  <a:pt x="11163" y="4761"/>
                  <a:pt x="11163" y="4767"/>
                </a:cubicBezTo>
                <a:cubicBezTo>
                  <a:pt x="11169" y="4773"/>
                  <a:pt x="11169" y="4779"/>
                  <a:pt x="11169" y="4791"/>
                </a:cubicBezTo>
                <a:cubicBezTo>
                  <a:pt x="11169" y="4797"/>
                  <a:pt x="11169" y="4797"/>
                  <a:pt x="11169" y="4797"/>
                </a:cubicBezTo>
                <a:lnTo>
                  <a:pt x="11163" y="4803"/>
                </a:lnTo>
                <a:cubicBezTo>
                  <a:pt x="11163" y="4820"/>
                  <a:pt x="11163" y="4832"/>
                  <a:pt x="11169" y="4844"/>
                </a:cubicBezTo>
                <a:cubicBezTo>
                  <a:pt x="11175" y="4850"/>
                  <a:pt x="11181" y="4850"/>
                  <a:pt x="11187" y="4850"/>
                </a:cubicBezTo>
                <a:cubicBezTo>
                  <a:pt x="11193" y="4850"/>
                  <a:pt x="11193" y="4856"/>
                  <a:pt x="11199" y="4856"/>
                </a:cubicBezTo>
                <a:cubicBezTo>
                  <a:pt x="11205" y="4856"/>
                  <a:pt x="11205" y="4856"/>
                  <a:pt x="11211" y="4862"/>
                </a:cubicBezTo>
                <a:cubicBezTo>
                  <a:pt x="11217" y="4862"/>
                  <a:pt x="11217" y="4862"/>
                  <a:pt x="11223" y="4868"/>
                </a:cubicBezTo>
                <a:cubicBezTo>
                  <a:pt x="11223" y="4874"/>
                  <a:pt x="11223" y="4874"/>
                  <a:pt x="11229" y="4880"/>
                </a:cubicBezTo>
                <a:cubicBezTo>
                  <a:pt x="11229" y="4886"/>
                  <a:pt x="11229" y="4886"/>
                  <a:pt x="11235" y="4892"/>
                </a:cubicBezTo>
                <a:cubicBezTo>
                  <a:pt x="11241" y="4903"/>
                  <a:pt x="11252" y="4903"/>
                  <a:pt x="11258" y="4915"/>
                </a:cubicBezTo>
                <a:cubicBezTo>
                  <a:pt x="11258" y="4927"/>
                  <a:pt x="11264" y="4933"/>
                  <a:pt x="11270" y="4939"/>
                </a:cubicBezTo>
                <a:cubicBezTo>
                  <a:pt x="11276" y="4963"/>
                  <a:pt x="11276" y="4963"/>
                  <a:pt x="11276" y="4963"/>
                </a:cubicBezTo>
                <a:cubicBezTo>
                  <a:pt x="11282" y="4975"/>
                  <a:pt x="11288" y="4986"/>
                  <a:pt x="11288" y="4998"/>
                </a:cubicBezTo>
                <a:cubicBezTo>
                  <a:pt x="11288" y="5004"/>
                  <a:pt x="11294" y="5004"/>
                  <a:pt x="11288" y="5010"/>
                </a:cubicBezTo>
                <a:cubicBezTo>
                  <a:pt x="11288" y="5016"/>
                  <a:pt x="11282" y="5016"/>
                  <a:pt x="11282" y="5022"/>
                </a:cubicBezTo>
                <a:cubicBezTo>
                  <a:pt x="11282" y="5028"/>
                  <a:pt x="11282" y="5028"/>
                  <a:pt x="11282" y="5034"/>
                </a:cubicBezTo>
                <a:cubicBezTo>
                  <a:pt x="11282" y="5040"/>
                  <a:pt x="11282" y="5052"/>
                  <a:pt x="11288" y="5058"/>
                </a:cubicBezTo>
                <a:cubicBezTo>
                  <a:pt x="11288" y="5063"/>
                  <a:pt x="11294" y="5063"/>
                  <a:pt x="11300" y="5063"/>
                </a:cubicBezTo>
                <a:cubicBezTo>
                  <a:pt x="11300" y="5069"/>
                  <a:pt x="11306" y="5069"/>
                  <a:pt x="11312" y="5069"/>
                </a:cubicBezTo>
                <a:cubicBezTo>
                  <a:pt x="11318" y="5075"/>
                  <a:pt x="11318" y="5081"/>
                  <a:pt x="11324" y="5081"/>
                </a:cubicBezTo>
                <a:cubicBezTo>
                  <a:pt x="11329" y="5087"/>
                  <a:pt x="11335" y="5093"/>
                  <a:pt x="11347" y="5105"/>
                </a:cubicBezTo>
                <a:cubicBezTo>
                  <a:pt x="11347" y="5105"/>
                  <a:pt x="11353" y="5105"/>
                  <a:pt x="11353" y="5111"/>
                </a:cubicBezTo>
                <a:cubicBezTo>
                  <a:pt x="11359" y="5117"/>
                  <a:pt x="11359" y="5117"/>
                  <a:pt x="11359" y="5123"/>
                </a:cubicBezTo>
                <a:cubicBezTo>
                  <a:pt x="11365" y="5129"/>
                  <a:pt x="11371" y="5129"/>
                  <a:pt x="11371" y="5135"/>
                </a:cubicBezTo>
                <a:cubicBezTo>
                  <a:pt x="11377" y="5141"/>
                  <a:pt x="11383" y="5152"/>
                  <a:pt x="11383" y="5158"/>
                </a:cubicBezTo>
                <a:cubicBezTo>
                  <a:pt x="11389" y="5164"/>
                  <a:pt x="11389" y="5170"/>
                  <a:pt x="11395" y="5176"/>
                </a:cubicBezTo>
                <a:cubicBezTo>
                  <a:pt x="11395" y="5176"/>
                  <a:pt x="11407" y="5182"/>
                  <a:pt x="11407" y="5188"/>
                </a:cubicBezTo>
                <a:cubicBezTo>
                  <a:pt x="11418" y="5200"/>
                  <a:pt x="11424" y="5206"/>
                  <a:pt x="11430" y="5218"/>
                </a:cubicBezTo>
                <a:cubicBezTo>
                  <a:pt x="11442" y="5235"/>
                  <a:pt x="11454" y="5241"/>
                  <a:pt x="11466" y="5253"/>
                </a:cubicBezTo>
                <a:cubicBezTo>
                  <a:pt x="11466" y="5259"/>
                  <a:pt x="11466" y="5259"/>
                  <a:pt x="11472" y="5265"/>
                </a:cubicBezTo>
                <a:cubicBezTo>
                  <a:pt x="11472" y="5271"/>
                  <a:pt x="11478" y="5271"/>
                  <a:pt x="11478" y="5277"/>
                </a:cubicBezTo>
                <a:cubicBezTo>
                  <a:pt x="11478" y="5283"/>
                  <a:pt x="11484" y="5283"/>
                  <a:pt x="11484" y="5289"/>
                </a:cubicBezTo>
                <a:cubicBezTo>
                  <a:pt x="11484" y="5301"/>
                  <a:pt x="11484" y="5307"/>
                  <a:pt x="11484" y="5312"/>
                </a:cubicBezTo>
                <a:cubicBezTo>
                  <a:pt x="11484" y="5318"/>
                  <a:pt x="11484" y="5324"/>
                  <a:pt x="11484" y="5324"/>
                </a:cubicBezTo>
                <a:cubicBezTo>
                  <a:pt x="11484" y="5330"/>
                  <a:pt x="11490" y="5330"/>
                  <a:pt x="11490" y="5336"/>
                </a:cubicBezTo>
                <a:cubicBezTo>
                  <a:pt x="11495" y="5348"/>
                  <a:pt x="11501" y="5348"/>
                  <a:pt x="11501" y="5360"/>
                </a:cubicBezTo>
                <a:cubicBezTo>
                  <a:pt x="11501" y="5461"/>
                  <a:pt x="11501" y="5461"/>
                  <a:pt x="11501" y="5461"/>
                </a:cubicBezTo>
                <a:cubicBezTo>
                  <a:pt x="11501" y="5473"/>
                  <a:pt x="11519" y="5478"/>
                  <a:pt x="11531" y="5490"/>
                </a:cubicBezTo>
                <a:cubicBezTo>
                  <a:pt x="11543" y="5496"/>
                  <a:pt x="11543" y="5502"/>
                  <a:pt x="11555" y="5502"/>
                </a:cubicBezTo>
                <a:cubicBezTo>
                  <a:pt x="11567" y="5508"/>
                  <a:pt x="11573" y="5502"/>
                  <a:pt x="11579" y="5502"/>
                </a:cubicBezTo>
                <a:cubicBezTo>
                  <a:pt x="11590" y="5502"/>
                  <a:pt x="11602" y="5508"/>
                  <a:pt x="11614" y="5502"/>
                </a:cubicBezTo>
                <a:cubicBezTo>
                  <a:pt x="11620" y="5502"/>
                  <a:pt x="11620" y="5496"/>
                  <a:pt x="11626" y="5490"/>
                </a:cubicBezTo>
                <a:cubicBezTo>
                  <a:pt x="11632" y="5485"/>
                  <a:pt x="11632" y="5473"/>
                  <a:pt x="11638" y="5467"/>
                </a:cubicBezTo>
                <a:cubicBezTo>
                  <a:pt x="11644" y="5461"/>
                  <a:pt x="11656" y="5455"/>
                  <a:pt x="11661" y="5455"/>
                </a:cubicBezTo>
                <a:cubicBezTo>
                  <a:pt x="11668" y="5455"/>
                  <a:pt x="11668" y="5449"/>
                  <a:pt x="11673" y="5449"/>
                </a:cubicBezTo>
                <a:cubicBezTo>
                  <a:pt x="11745" y="5449"/>
                  <a:pt x="11745" y="5449"/>
                  <a:pt x="11745" y="5449"/>
                </a:cubicBezTo>
                <a:cubicBezTo>
                  <a:pt x="11750" y="5449"/>
                  <a:pt x="11750" y="5461"/>
                  <a:pt x="11756" y="5461"/>
                </a:cubicBezTo>
                <a:cubicBezTo>
                  <a:pt x="11756" y="5461"/>
                  <a:pt x="11762" y="5461"/>
                  <a:pt x="11768" y="5461"/>
                </a:cubicBezTo>
                <a:cubicBezTo>
                  <a:pt x="11780" y="5437"/>
                  <a:pt x="11780" y="5437"/>
                  <a:pt x="11780" y="5437"/>
                </a:cubicBezTo>
                <a:cubicBezTo>
                  <a:pt x="11780" y="5431"/>
                  <a:pt x="11786" y="5431"/>
                  <a:pt x="11786" y="5425"/>
                </a:cubicBezTo>
                <a:cubicBezTo>
                  <a:pt x="11792" y="5419"/>
                  <a:pt x="11798" y="5419"/>
                  <a:pt x="11804" y="5419"/>
                </a:cubicBezTo>
                <a:cubicBezTo>
                  <a:pt x="11804" y="5413"/>
                  <a:pt x="11810" y="5407"/>
                  <a:pt x="11810" y="5407"/>
                </a:cubicBezTo>
                <a:cubicBezTo>
                  <a:pt x="11827" y="5401"/>
                  <a:pt x="11834" y="5401"/>
                  <a:pt x="11845" y="5401"/>
                </a:cubicBezTo>
                <a:cubicBezTo>
                  <a:pt x="11851" y="5396"/>
                  <a:pt x="11851" y="5390"/>
                  <a:pt x="11857" y="5390"/>
                </a:cubicBezTo>
                <a:cubicBezTo>
                  <a:pt x="11863" y="5390"/>
                  <a:pt x="11875" y="5390"/>
                  <a:pt x="11881" y="5390"/>
                </a:cubicBezTo>
                <a:cubicBezTo>
                  <a:pt x="11887" y="5390"/>
                  <a:pt x="11887" y="5384"/>
                  <a:pt x="11893" y="5384"/>
                </a:cubicBezTo>
                <a:cubicBezTo>
                  <a:pt x="11899" y="5384"/>
                  <a:pt x="11899" y="5384"/>
                  <a:pt x="11905" y="5384"/>
                </a:cubicBezTo>
                <a:cubicBezTo>
                  <a:pt x="11911" y="5384"/>
                  <a:pt x="11916" y="5384"/>
                  <a:pt x="11928" y="5378"/>
                </a:cubicBezTo>
                <a:cubicBezTo>
                  <a:pt x="11934" y="5378"/>
                  <a:pt x="11934" y="5372"/>
                  <a:pt x="11940" y="5366"/>
                </a:cubicBezTo>
                <a:cubicBezTo>
                  <a:pt x="11952" y="5354"/>
                  <a:pt x="11952" y="5354"/>
                  <a:pt x="11952" y="5354"/>
                </a:cubicBezTo>
                <a:cubicBezTo>
                  <a:pt x="11952" y="5354"/>
                  <a:pt x="11958" y="5348"/>
                  <a:pt x="11964" y="5342"/>
                </a:cubicBezTo>
                <a:lnTo>
                  <a:pt x="11970" y="5342"/>
                </a:lnTo>
                <a:cubicBezTo>
                  <a:pt x="11988" y="5342"/>
                  <a:pt x="11993" y="5342"/>
                  <a:pt x="12005" y="5342"/>
                </a:cubicBezTo>
                <a:cubicBezTo>
                  <a:pt x="12005" y="5336"/>
                  <a:pt x="12005" y="5330"/>
                  <a:pt x="12005" y="5324"/>
                </a:cubicBezTo>
                <a:cubicBezTo>
                  <a:pt x="12005" y="5318"/>
                  <a:pt x="12005" y="5318"/>
                  <a:pt x="12005" y="5312"/>
                </a:cubicBezTo>
                <a:cubicBezTo>
                  <a:pt x="12011" y="5307"/>
                  <a:pt x="12011" y="5307"/>
                  <a:pt x="12017" y="5301"/>
                </a:cubicBezTo>
                <a:cubicBezTo>
                  <a:pt x="12017" y="5301"/>
                  <a:pt x="12023" y="5307"/>
                  <a:pt x="12029" y="5301"/>
                </a:cubicBezTo>
                <a:cubicBezTo>
                  <a:pt x="12029" y="5301"/>
                  <a:pt x="12035" y="5295"/>
                  <a:pt x="12041" y="5295"/>
                </a:cubicBezTo>
                <a:lnTo>
                  <a:pt x="12047" y="5289"/>
                </a:lnTo>
                <a:cubicBezTo>
                  <a:pt x="12053" y="5289"/>
                  <a:pt x="12059" y="5283"/>
                  <a:pt x="12059" y="5283"/>
                </a:cubicBezTo>
                <a:cubicBezTo>
                  <a:pt x="12065" y="5283"/>
                  <a:pt x="12071" y="5283"/>
                  <a:pt x="12071" y="5283"/>
                </a:cubicBezTo>
                <a:cubicBezTo>
                  <a:pt x="12077" y="5283"/>
                  <a:pt x="12082" y="5283"/>
                  <a:pt x="12082" y="5283"/>
                </a:cubicBezTo>
                <a:cubicBezTo>
                  <a:pt x="12166" y="5283"/>
                  <a:pt x="12166" y="5283"/>
                  <a:pt x="12166" y="5283"/>
                </a:cubicBezTo>
                <a:cubicBezTo>
                  <a:pt x="12166" y="5277"/>
                  <a:pt x="12166" y="5277"/>
                  <a:pt x="12166" y="5265"/>
                </a:cubicBezTo>
                <a:lnTo>
                  <a:pt x="12166" y="5259"/>
                </a:lnTo>
                <a:cubicBezTo>
                  <a:pt x="12166" y="5253"/>
                  <a:pt x="12166" y="5247"/>
                  <a:pt x="12166" y="5247"/>
                </a:cubicBezTo>
                <a:cubicBezTo>
                  <a:pt x="12171" y="5235"/>
                  <a:pt x="12177" y="5230"/>
                  <a:pt x="12183" y="5224"/>
                </a:cubicBezTo>
                <a:cubicBezTo>
                  <a:pt x="12237" y="5224"/>
                  <a:pt x="12237" y="5224"/>
                  <a:pt x="12237" y="5224"/>
                </a:cubicBezTo>
                <a:cubicBezTo>
                  <a:pt x="12237" y="5218"/>
                  <a:pt x="12243" y="5212"/>
                  <a:pt x="12243" y="5212"/>
                </a:cubicBezTo>
                <a:cubicBezTo>
                  <a:pt x="12243" y="5206"/>
                  <a:pt x="12243" y="5206"/>
                  <a:pt x="12248" y="5200"/>
                </a:cubicBezTo>
                <a:cubicBezTo>
                  <a:pt x="12248" y="5188"/>
                  <a:pt x="12248" y="5182"/>
                  <a:pt x="12254" y="5176"/>
                </a:cubicBezTo>
                <a:cubicBezTo>
                  <a:pt x="12260" y="5170"/>
                  <a:pt x="12260" y="5170"/>
                  <a:pt x="12266" y="5164"/>
                </a:cubicBezTo>
                <a:cubicBezTo>
                  <a:pt x="12272" y="5164"/>
                  <a:pt x="12272" y="5170"/>
                  <a:pt x="12278" y="5170"/>
                </a:cubicBezTo>
                <a:cubicBezTo>
                  <a:pt x="12290" y="5170"/>
                  <a:pt x="12290" y="5170"/>
                  <a:pt x="12290" y="5170"/>
                </a:cubicBezTo>
                <a:cubicBezTo>
                  <a:pt x="12296" y="5170"/>
                  <a:pt x="12296" y="5164"/>
                  <a:pt x="12302" y="5164"/>
                </a:cubicBezTo>
                <a:cubicBezTo>
                  <a:pt x="12308" y="5146"/>
                  <a:pt x="12308" y="5146"/>
                  <a:pt x="12308" y="5146"/>
                </a:cubicBezTo>
                <a:cubicBezTo>
                  <a:pt x="12308" y="5141"/>
                  <a:pt x="12314" y="5141"/>
                  <a:pt x="12314" y="5135"/>
                </a:cubicBezTo>
                <a:cubicBezTo>
                  <a:pt x="12314" y="5129"/>
                  <a:pt x="12314" y="5129"/>
                  <a:pt x="12314" y="5123"/>
                </a:cubicBezTo>
                <a:cubicBezTo>
                  <a:pt x="12314" y="5117"/>
                  <a:pt x="12320" y="5117"/>
                  <a:pt x="12320" y="5111"/>
                </a:cubicBezTo>
                <a:cubicBezTo>
                  <a:pt x="12325" y="5105"/>
                  <a:pt x="12325" y="5105"/>
                  <a:pt x="12325" y="5099"/>
                </a:cubicBezTo>
                <a:cubicBezTo>
                  <a:pt x="12332" y="5093"/>
                  <a:pt x="12337" y="5093"/>
                  <a:pt x="12343" y="5093"/>
                </a:cubicBezTo>
                <a:cubicBezTo>
                  <a:pt x="12349" y="5093"/>
                  <a:pt x="12349" y="5093"/>
                  <a:pt x="12349" y="5093"/>
                </a:cubicBezTo>
                <a:cubicBezTo>
                  <a:pt x="12355" y="5093"/>
                  <a:pt x="12355" y="5099"/>
                  <a:pt x="12355" y="5105"/>
                </a:cubicBezTo>
                <a:cubicBezTo>
                  <a:pt x="12361" y="5105"/>
                  <a:pt x="12367" y="5105"/>
                  <a:pt x="12367" y="5105"/>
                </a:cubicBezTo>
                <a:cubicBezTo>
                  <a:pt x="12367" y="5093"/>
                  <a:pt x="12367" y="5087"/>
                  <a:pt x="12367" y="5069"/>
                </a:cubicBezTo>
                <a:cubicBezTo>
                  <a:pt x="12373" y="5058"/>
                  <a:pt x="12373" y="5046"/>
                  <a:pt x="12379" y="5034"/>
                </a:cubicBezTo>
                <a:cubicBezTo>
                  <a:pt x="12379" y="5028"/>
                  <a:pt x="12379" y="5022"/>
                  <a:pt x="12379" y="5022"/>
                </a:cubicBezTo>
                <a:cubicBezTo>
                  <a:pt x="12379" y="5016"/>
                  <a:pt x="12379" y="5010"/>
                  <a:pt x="12385" y="5010"/>
                </a:cubicBezTo>
                <a:cubicBezTo>
                  <a:pt x="12385" y="5004"/>
                  <a:pt x="12391" y="5004"/>
                  <a:pt x="12397" y="5004"/>
                </a:cubicBezTo>
                <a:cubicBezTo>
                  <a:pt x="12397" y="5004"/>
                  <a:pt x="12403" y="5004"/>
                  <a:pt x="12409" y="5004"/>
                </a:cubicBezTo>
                <a:cubicBezTo>
                  <a:pt x="12414" y="5004"/>
                  <a:pt x="12420" y="4998"/>
                  <a:pt x="12426" y="4998"/>
                </a:cubicBezTo>
                <a:cubicBezTo>
                  <a:pt x="12426" y="4986"/>
                  <a:pt x="12426" y="4980"/>
                  <a:pt x="12426" y="4969"/>
                </a:cubicBezTo>
                <a:cubicBezTo>
                  <a:pt x="12420" y="4963"/>
                  <a:pt x="12420" y="4963"/>
                  <a:pt x="12414" y="4963"/>
                </a:cubicBezTo>
                <a:cubicBezTo>
                  <a:pt x="12409" y="4957"/>
                  <a:pt x="12403" y="4963"/>
                  <a:pt x="12403" y="4963"/>
                </a:cubicBezTo>
                <a:cubicBezTo>
                  <a:pt x="12397" y="4957"/>
                  <a:pt x="12391" y="4957"/>
                  <a:pt x="12391" y="4957"/>
                </a:cubicBezTo>
                <a:cubicBezTo>
                  <a:pt x="12385" y="4951"/>
                  <a:pt x="12379" y="4951"/>
                  <a:pt x="12379" y="4951"/>
                </a:cubicBezTo>
                <a:cubicBezTo>
                  <a:pt x="12379" y="4945"/>
                  <a:pt x="12379" y="4939"/>
                  <a:pt x="12379" y="4939"/>
                </a:cubicBezTo>
                <a:cubicBezTo>
                  <a:pt x="12379" y="4933"/>
                  <a:pt x="12373" y="4927"/>
                  <a:pt x="12373" y="4921"/>
                </a:cubicBezTo>
                <a:cubicBezTo>
                  <a:pt x="12373" y="4921"/>
                  <a:pt x="12373" y="4915"/>
                  <a:pt x="12367" y="4909"/>
                </a:cubicBezTo>
                <a:cubicBezTo>
                  <a:pt x="12367" y="4903"/>
                  <a:pt x="12361" y="4903"/>
                  <a:pt x="12355" y="4897"/>
                </a:cubicBezTo>
                <a:cubicBezTo>
                  <a:pt x="12349" y="4897"/>
                  <a:pt x="12343" y="4892"/>
                  <a:pt x="12337" y="4892"/>
                </a:cubicBezTo>
                <a:cubicBezTo>
                  <a:pt x="12332" y="4892"/>
                  <a:pt x="12325" y="4892"/>
                  <a:pt x="12325" y="4892"/>
                </a:cubicBezTo>
                <a:cubicBezTo>
                  <a:pt x="12320" y="4892"/>
                  <a:pt x="12314" y="4886"/>
                  <a:pt x="12314" y="4886"/>
                </a:cubicBezTo>
                <a:cubicBezTo>
                  <a:pt x="12314" y="4880"/>
                  <a:pt x="12314" y="4880"/>
                  <a:pt x="12314" y="4874"/>
                </a:cubicBezTo>
                <a:cubicBezTo>
                  <a:pt x="12314" y="4868"/>
                  <a:pt x="12320" y="4862"/>
                  <a:pt x="12320" y="4850"/>
                </a:cubicBezTo>
                <a:cubicBezTo>
                  <a:pt x="12320" y="4844"/>
                  <a:pt x="12320" y="4844"/>
                  <a:pt x="12320" y="4838"/>
                </a:cubicBezTo>
                <a:cubicBezTo>
                  <a:pt x="12314" y="4838"/>
                  <a:pt x="12308" y="4838"/>
                  <a:pt x="12308" y="4832"/>
                </a:cubicBezTo>
                <a:cubicBezTo>
                  <a:pt x="12302" y="4832"/>
                  <a:pt x="12302" y="4826"/>
                  <a:pt x="12296" y="4826"/>
                </a:cubicBezTo>
                <a:cubicBezTo>
                  <a:pt x="12272" y="4826"/>
                  <a:pt x="12272" y="4826"/>
                  <a:pt x="12272" y="4826"/>
                </a:cubicBezTo>
                <a:cubicBezTo>
                  <a:pt x="12272" y="4838"/>
                  <a:pt x="12272" y="4844"/>
                  <a:pt x="12272" y="4856"/>
                </a:cubicBezTo>
                <a:cubicBezTo>
                  <a:pt x="12272" y="4862"/>
                  <a:pt x="12260" y="4868"/>
                  <a:pt x="12254" y="4874"/>
                </a:cubicBezTo>
                <a:cubicBezTo>
                  <a:pt x="12254" y="4862"/>
                  <a:pt x="12248" y="4856"/>
                  <a:pt x="12248" y="4850"/>
                </a:cubicBezTo>
                <a:cubicBezTo>
                  <a:pt x="12248" y="4844"/>
                  <a:pt x="12248" y="4838"/>
                  <a:pt x="12248" y="4838"/>
                </a:cubicBezTo>
                <a:cubicBezTo>
                  <a:pt x="12248" y="4832"/>
                  <a:pt x="12243" y="4832"/>
                  <a:pt x="12237" y="4832"/>
                </a:cubicBezTo>
                <a:cubicBezTo>
                  <a:pt x="12237" y="4826"/>
                  <a:pt x="12231" y="4826"/>
                  <a:pt x="12231" y="4820"/>
                </a:cubicBezTo>
                <a:cubicBezTo>
                  <a:pt x="12231" y="4761"/>
                  <a:pt x="12231" y="4761"/>
                  <a:pt x="12231" y="4761"/>
                </a:cubicBezTo>
                <a:cubicBezTo>
                  <a:pt x="12225" y="4761"/>
                  <a:pt x="12225" y="4755"/>
                  <a:pt x="12219" y="4749"/>
                </a:cubicBezTo>
                <a:cubicBezTo>
                  <a:pt x="12219" y="4749"/>
                  <a:pt x="12213" y="4743"/>
                  <a:pt x="12207" y="4743"/>
                </a:cubicBezTo>
                <a:cubicBezTo>
                  <a:pt x="12207" y="4749"/>
                  <a:pt x="12207" y="4749"/>
                  <a:pt x="12201" y="4755"/>
                </a:cubicBezTo>
                <a:cubicBezTo>
                  <a:pt x="12201" y="4755"/>
                  <a:pt x="12195" y="4755"/>
                  <a:pt x="12195" y="4761"/>
                </a:cubicBezTo>
                <a:cubicBezTo>
                  <a:pt x="12189" y="4761"/>
                  <a:pt x="12183" y="4761"/>
                  <a:pt x="12183" y="4767"/>
                </a:cubicBezTo>
                <a:cubicBezTo>
                  <a:pt x="12171" y="4767"/>
                  <a:pt x="12171" y="4779"/>
                  <a:pt x="12166" y="4791"/>
                </a:cubicBezTo>
                <a:cubicBezTo>
                  <a:pt x="12166" y="4803"/>
                  <a:pt x="12166" y="4809"/>
                  <a:pt x="12166" y="4820"/>
                </a:cubicBezTo>
                <a:cubicBezTo>
                  <a:pt x="12166" y="4832"/>
                  <a:pt x="12166" y="4838"/>
                  <a:pt x="12166" y="4844"/>
                </a:cubicBezTo>
                <a:cubicBezTo>
                  <a:pt x="12154" y="4844"/>
                  <a:pt x="12148" y="4844"/>
                  <a:pt x="12142" y="4844"/>
                </a:cubicBezTo>
                <a:cubicBezTo>
                  <a:pt x="12130" y="4844"/>
                  <a:pt x="12124" y="4844"/>
                  <a:pt x="12118" y="4844"/>
                </a:cubicBezTo>
                <a:cubicBezTo>
                  <a:pt x="12106" y="4844"/>
                  <a:pt x="12106" y="4844"/>
                  <a:pt x="12106" y="4844"/>
                </a:cubicBezTo>
                <a:cubicBezTo>
                  <a:pt x="12100" y="4844"/>
                  <a:pt x="12094" y="4838"/>
                  <a:pt x="12088" y="4838"/>
                </a:cubicBezTo>
                <a:cubicBezTo>
                  <a:pt x="12082" y="4832"/>
                  <a:pt x="12077" y="4832"/>
                  <a:pt x="12071" y="4832"/>
                </a:cubicBezTo>
                <a:cubicBezTo>
                  <a:pt x="12065" y="4832"/>
                  <a:pt x="12065" y="4832"/>
                  <a:pt x="12059" y="4832"/>
                </a:cubicBezTo>
                <a:cubicBezTo>
                  <a:pt x="12059" y="4832"/>
                  <a:pt x="12053" y="4838"/>
                  <a:pt x="12047" y="4838"/>
                </a:cubicBezTo>
                <a:cubicBezTo>
                  <a:pt x="12047" y="4844"/>
                  <a:pt x="12041" y="4844"/>
                  <a:pt x="12041" y="4844"/>
                </a:cubicBezTo>
                <a:cubicBezTo>
                  <a:pt x="12035" y="4850"/>
                  <a:pt x="12029" y="4850"/>
                  <a:pt x="12029" y="4856"/>
                </a:cubicBezTo>
                <a:cubicBezTo>
                  <a:pt x="12023" y="4862"/>
                  <a:pt x="12023" y="4868"/>
                  <a:pt x="12017" y="4868"/>
                </a:cubicBezTo>
                <a:cubicBezTo>
                  <a:pt x="12005" y="4868"/>
                  <a:pt x="12000" y="4862"/>
                  <a:pt x="11993" y="4862"/>
                </a:cubicBezTo>
                <a:cubicBezTo>
                  <a:pt x="11988" y="4856"/>
                  <a:pt x="11988" y="4850"/>
                  <a:pt x="11982" y="4850"/>
                </a:cubicBezTo>
                <a:cubicBezTo>
                  <a:pt x="11976" y="4844"/>
                  <a:pt x="11970" y="4844"/>
                  <a:pt x="11970" y="4838"/>
                </a:cubicBezTo>
                <a:cubicBezTo>
                  <a:pt x="11970" y="4832"/>
                  <a:pt x="11970" y="4832"/>
                  <a:pt x="11970" y="4826"/>
                </a:cubicBezTo>
                <a:cubicBezTo>
                  <a:pt x="11970" y="4820"/>
                  <a:pt x="11970" y="4814"/>
                  <a:pt x="11970" y="4814"/>
                </a:cubicBezTo>
                <a:cubicBezTo>
                  <a:pt x="11970" y="4809"/>
                  <a:pt x="11976" y="4814"/>
                  <a:pt x="11982" y="4809"/>
                </a:cubicBezTo>
                <a:cubicBezTo>
                  <a:pt x="11988" y="4803"/>
                  <a:pt x="12000" y="4803"/>
                  <a:pt x="12011" y="4803"/>
                </a:cubicBezTo>
                <a:cubicBezTo>
                  <a:pt x="12017" y="4803"/>
                  <a:pt x="12017" y="4803"/>
                  <a:pt x="12017" y="4803"/>
                </a:cubicBezTo>
                <a:cubicBezTo>
                  <a:pt x="12023" y="4803"/>
                  <a:pt x="12023" y="4809"/>
                  <a:pt x="12035" y="4809"/>
                </a:cubicBezTo>
                <a:cubicBezTo>
                  <a:pt x="12041" y="4809"/>
                  <a:pt x="12041" y="4809"/>
                  <a:pt x="12053" y="4809"/>
                </a:cubicBezTo>
                <a:cubicBezTo>
                  <a:pt x="12059" y="4809"/>
                  <a:pt x="12065" y="4809"/>
                  <a:pt x="12071" y="4809"/>
                </a:cubicBezTo>
                <a:cubicBezTo>
                  <a:pt x="12077" y="4809"/>
                  <a:pt x="12077" y="4803"/>
                  <a:pt x="12082" y="4803"/>
                </a:cubicBezTo>
                <a:cubicBezTo>
                  <a:pt x="12082" y="4797"/>
                  <a:pt x="12082" y="4791"/>
                  <a:pt x="12082" y="4791"/>
                </a:cubicBezTo>
                <a:cubicBezTo>
                  <a:pt x="12077" y="4791"/>
                  <a:pt x="12077" y="4785"/>
                  <a:pt x="12071" y="4785"/>
                </a:cubicBezTo>
                <a:cubicBezTo>
                  <a:pt x="12059" y="4785"/>
                  <a:pt x="12059" y="4785"/>
                  <a:pt x="12059" y="4785"/>
                </a:cubicBezTo>
                <a:cubicBezTo>
                  <a:pt x="12047" y="4785"/>
                  <a:pt x="12047" y="4785"/>
                  <a:pt x="12035" y="4785"/>
                </a:cubicBezTo>
                <a:cubicBezTo>
                  <a:pt x="12023" y="4785"/>
                  <a:pt x="12023" y="4785"/>
                  <a:pt x="12023" y="4785"/>
                </a:cubicBezTo>
                <a:cubicBezTo>
                  <a:pt x="12017" y="4785"/>
                  <a:pt x="12017" y="4785"/>
                  <a:pt x="12011" y="4785"/>
                </a:cubicBezTo>
                <a:cubicBezTo>
                  <a:pt x="12005" y="4785"/>
                  <a:pt x="12005" y="4785"/>
                  <a:pt x="12000" y="4785"/>
                </a:cubicBezTo>
                <a:cubicBezTo>
                  <a:pt x="11988" y="4779"/>
                  <a:pt x="11982" y="4773"/>
                  <a:pt x="11970" y="4773"/>
                </a:cubicBezTo>
                <a:cubicBezTo>
                  <a:pt x="11958" y="4773"/>
                  <a:pt x="11952" y="4773"/>
                  <a:pt x="11934" y="4773"/>
                </a:cubicBezTo>
                <a:cubicBezTo>
                  <a:pt x="11928" y="4773"/>
                  <a:pt x="11928" y="4767"/>
                  <a:pt x="11922" y="4767"/>
                </a:cubicBezTo>
                <a:cubicBezTo>
                  <a:pt x="11911" y="4767"/>
                  <a:pt x="11911" y="4767"/>
                  <a:pt x="11911" y="4767"/>
                </a:cubicBezTo>
                <a:cubicBezTo>
                  <a:pt x="11911" y="4714"/>
                  <a:pt x="11911" y="4714"/>
                  <a:pt x="11911" y="4714"/>
                </a:cubicBezTo>
                <a:cubicBezTo>
                  <a:pt x="11905" y="4708"/>
                  <a:pt x="11905" y="4702"/>
                  <a:pt x="11899" y="4702"/>
                </a:cubicBezTo>
                <a:cubicBezTo>
                  <a:pt x="11899" y="4696"/>
                  <a:pt x="11893" y="4702"/>
                  <a:pt x="11887" y="4696"/>
                </a:cubicBezTo>
                <a:cubicBezTo>
                  <a:pt x="11887" y="4696"/>
                  <a:pt x="11887" y="4690"/>
                  <a:pt x="11881" y="4684"/>
                </a:cubicBezTo>
                <a:cubicBezTo>
                  <a:pt x="11875" y="4684"/>
                  <a:pt x="11869" y="4684"/>
                  <a:pt x="11869" y="4684"/>
                </a:cubicBezTo>
                <a:cubicBezTo>
                  <a:pt x="11863" y="4684"/>
                  <a:pt x="11857" y="4684"/>
                  <a:pt x="11857" y="4684"/>
                </a:cubicBezTo>
                <a:cubicBezTo>
                  <a:pt x="11851" y="4684"/>
                  <a:pt x="11845" y="4678"/>
                  <a:pt x="11845" y="4678"/>
                </a:cubicBezTo>
                <a:cubicBezTo>
                  <a:pt x="11839" y="4672"/>
                  <a:pt x="11827" y="4678"/>
                  <a:pt x="11827" y="4672"/>
                </a:cubicBezTo>
                <a:cubicBezTo>
                  <a:pt x="11827" y="4666"/>
                  <a:pt x="11827" y="4660"/>
                  <a:pt x="11827" y="4654"/>
                </a:cubicBezTo>
                <a:cubicBezTo>
                  <a:pt x="11827" y="4648"/>
                  <a:pt x="11827" y="4642"/>
                  <a:pt x="11827" y="4637"/>
                </a:cubicBezTo>
                <a:cubicBezTo>
                  <a:pt x="11827" y="4625"/>
                  <a:pt x="11816" y="4619"/>
                  <a:pt x="11810" y="4613"/>
                </a:cubicBezTo>
                <a:cubicBezTo>
                  <a:pt x="11810" y="4607"/>
                  <a:pt x="11804" y="4607"/>
                  <a:pt x="11804" y="4601"/>
                </a:cubicBezTo>
                <a:cubicBezTo>
                  <a:pt x="11798" y="4595"/>
                  <a:pt x="11804" y="4595"/>
                  <a:pt x="11804" y="4589"/>
                </a:cubicBezTo>
                <a:cubicBezTo>
                  <a:pt x="11798" y="4583"/>
                  <a:pt x="11804" y="4583"/>
                  <a:pt x="11804" y="4577"/>
                </a:cubicBezTo>
                <a:cubicBezTo>
                  <a:pt x="11804" y="4571"/>
                  <a:pt x="11798" y="4571"/>
                  <a:pt x="11798" y="4565"/>
                </a:cubicBezTo>
                <a:cubicBezTo>
                  <a:pt x="11792" y="4554"/>
                  <a:pt x="11798" y="4554"/>
                  <a:pt x="11798" y="4542"/>
                </a:cubicBezTo>
                <a:cubicBezTo>
                  <a:pt x="11798" y="4536"/>
                  <a:pt x="11792" y="4536"/>
                  <a:pt x="11798" y="4524"/>
                </a:cubicBezTo>
                <a:cubicBezTo>
                  <a:pt x="11798" y="4518"/>
                  <a:pt x="11798" y="4518"/>
                  <a:pt x="11804" y="4512"/>
                </a:cubicBezTo>
                <a:cubicBezTo>
                  <a:pt x="11804" y="4506"/>
                  <a:pt x="11810" y="4506"/>
                  <a:pt x="11810" y="4500"/>
                </a:cubicBezTo>
                <a:cubicBezTo>
                  <a:pt x="11816" y="4500"/>
                  <a:pt x="11822" y="4500"/>
                  <a:pt x="11827" y="4500"/>
                </a:cubicBezTo>
                <a:cubicBezTo>
                  <a:pt x="11839" y="4500"/>
                  <a:pt x="11845" y="4506"/>
                  <a:pt x="11857" y="4506"/>
                </a:cubicBezTo>
                <a:cubicBezTo>
                  <a:pt x="11875" y="4512"/>
                  <a:pt x="11881" y="4524"/>
                  <a:pt x="11887" y="4536"/>
                </a:cubicBezTo>
                <a:cubicBezTo>
                  <a:pt x="11893" y="4536"/>
                  <a:pt x="11899" y="4542"/>
                  <a:pt x="11899" y="4542"/>
                </a:cubicBezTo>
                <a:cubicBezTo>
                  <a:pt x="11911" y="4548"/>
                  <a:pt x="11916" y="4560"/>
                  <a:pt x="11922" y="4565"/>
                </a:cubicBezTo>
                <a:cubicBezTo>
                  <a:pt x="11922" y="4571"/>
                  <a:pt x="11928" y="4571"/>
                  <a:pt x="11934" y="4577"/>
                </a:cubicBezTo>
                <a:cubicBezTo>
                  <a:pt x="11940" y="4589"/>
                  <a:pt x="11940" y="4601"/>
                  <a:pt x="11952" y="4613"/>
                </a:cubicBezTo>
                <a:cubicBezTo>
                  <a:pt x="11952" y="4619"/>
                  <a:pt x="11958" y="4619"/>
                  <a:pt x="11964" y="4625"/>
                </a:cubicBezTo>
                <a:cubicBezTo>
                  <a:pt x="11976" y="4631"/>
                  <a:pt x="11982" y="4631"/>
                  <a:pt x="11993" y="4642"/>
                </a:cubicBezTo>
                <a:cubicBezTo>
                  <a:pt x="12005" y="4642"/>
                  <a:pt x="12011" y="4654"/>
                  <a:pt x="12017" y="4660"/>
                </a:cubicBezTo>
                <a:cubicBezTo>
                  <a:pt x="12029" y="4666"/>
                  <a:pt x="12029" y="4672"/>
                  <a:pt x="12041" y="4678"/>
                </a:cubicBezTo>
                <a:cubicBezTo>
                  <a:pt x="12047" y="4684"/>
                  <a:pt x="12053" y="4690"/>
                  <a:pt x="12065" y="4690"/>
                </a:cubicBezTo>
                <a:cubicBezTo>
                  <a:pt x="12071" y="4696"/>
                  <a:pt x="12082" y="4690"/>
                  <a:pt x="12088" y="4690"/>
                </a:cubicBezTo>
                <a:cubicBezTo>
                  <a:pt x="12094" y="4690"/>
                  <a:pt x="12100" y="4696"/>
                  <a:pt x="12100" y="4696"/>
                </a:cubicBezTo>
                <a:cubicBezTo>
                  <a:pt x="12118" y="4696"/>
                  <a:pt x="12130" y="4702"/>
                  <a:pt x="12148" y="4702"/>
                </a:cubicBezTo>
                <a:cubicBezTo>
                  <a:pt x="12154" y="4702"/>
                  <a:pt x="12154" y="4702"/>
                  <a:pt x="12154" y="4702"/>
                </a:cubicBezTo>
                <a:cubicBezTo>
                  <a:pt x="12166" y="4702"/>
                  <a:pt x="12166" y="4702"/>
                  <a:pt x="12166" y="4702"/>
                </a:cubicBezTo>
                <a:cubicBezTo>
                  <a:pt x="12166" y="4702"/>
                  <a:pt x="12171" y="4696"/>
                  <a:pt x="12177" y="4696"/>
                </a:cubicBezTo>
                <a:cubicBezTo>
                  <a:pt x="12183" y="4696"/>
                  <a:pt x="12189" y="4696"/>
                  <a:pt x="12195" y="4696"/>
                </a:cubicBezTo>
                <a:cubicBezTo>
                  <a:pt x="12201" y="4696"/>
                  <a:pt x="12207" y="4690"/>
                  <a:pt x="12207" y="4690"/>
                </a:cubicBezTo>
                <a:cubicBezTo>
                  <a:pt x="12219" y="4690"/>
                  <a:pt x="12219" y="4690"/>
                  <a:pt x="12219" y="4690"/>
                </a:cubicBezTo>
                <a:cubicBezTo>
                  <a:pt x="12231" y="4690"/>
                  <a:pt x="12237" y="4690"/>
                  <a:pt x="12243" y="4690"/>
                </a:cubicBezTo>
                <a:cubicBezTo>
                  <a:pt x="12248" y="4690"/>
                  <a:pt x="12248" y="4696"/>
                  <a:pt x="12254" y="4702"/>
                </a:cubicBezTo>
                <a:cubicBezTo>
                  <a:pt x="12260" y="4708"/>
                  <a:pt x="12266" y="4708"/>
                  <a:pt x="12272" y="4720"/>
                </a:cubicBezTo>
                <a:cubicBezTo>
                  <a:pt x="12272" y="4726"/>
                  <a:pt x="12272" y="4726"/>
                  <a:pt x="12272" y="4731"/>
                </a:cubicBezTo>
                <a:cubicBezTo>
                  <a:pt x="12272" y="4737"/>
                  <a:pt x="12272" y="4737"/>
                  <a:pt x="12272" y="4743"/>
                </a:cubicBezTo>
                <a:cubicBezTo>
                  <a:pt x="12278" y="4749"/>
                  <a:pt x="12278" y="4749"/>
                  <a:pt x="12278" y="4755"/>
                </a:cubicBezTo>
                <a:cubicBezTo>
                  <a:pt x="12284" y="4755"/>
                  <a:pt x="12290" y="4755"/>
                  <a:pt x="12290" y="4761"/>
                </a:cubicBezTo>
                <a:cubicBezTo>
                  <a:pt x="12296" y="4761"/>
                  <a:pt x="12302" y="4761"/>
                  <a:pt x="12308" y="4761"/>
                </a:cubicBezTo>
                <a:cubicBezTo>
                  <a:pt x="12367" y="4761"/>
                  <a:pt x="12367" y="4761"/>
                  <a:pt x="12367" y="4761"/>
                </a:cubicBezTo>
                <a:cubicBezTo>
                  <a:pt x="12373" y="4761"/>
                  <a:pt x="12373" y="4761"/>
                  <a:pt x="12379" y="4761"/>
                </a:cubicBezTo>
                <a:cubicBezTo>
                  <a:pt x="12385" y="4761"/>
                  <a:pt x="12385" y="4761"/>
                  <a:pt x="12391" y="4761"/>
                </a:cubicBezTo>
                <a:cubicBezTo>
                  <a:pt x="12397" y="4761"/>
                  <a:pt x="12397" y="4767"/>
                  <a:pt x="12403" y="4767"/>
                </a:cubicBezTo>
                <a:cubicBezTo>
                  <a:pt x="12409" y="4773"/>
                  <a:pt x="12409" y="4779"/>
                  <a:pt x="12409" y="4779"/>
                </a:cubicBezTo>
                <a:cubicBezTo>
                  <a:pt x="12414" y="4785"/>
                  <a:pt x="12414" y="4785"/>
                  <a:pt x="12420" y="4785"/>
                </a:cubicBezTo>
                <a:cubicBezTo>
                  <a:pt x="12426" y="4791"/>
                  <a:pt x="12426" y="4791"/>
                  <a:pt x="12438" y="4791"/>
                </a:cubicBezTo>
                <a:cubicBezTo>
                  <a:pt x="12492" y="4791"/>
                  <a:pt x="12492" y="4791"/>
                  <a:pt x="12492" y="4791"/>
                </a:cubicBezTo>
                <a:cubicBezTo>
                  <a:pt x="12503" y="4791"/>
                  <a:pt x="12509" y="4803"/>
                  <a:pt x="12521" y="4803"/>
                </a:cubicBezTo>
                <a:cubicBezTo>
                  <a:pt x="12616" y="4803"/>
                  <a:pt x="12616" y="4803"/>
                  <a:pt x="12616" y="4803"/>
                </a:cubicBezTo>
                <a:cubicBezTo>
                  <a:pt x="12687" y="4791"/>
                  <a:pt x="12687" y="4791"/>
                  <a:pt x="12687" y="4791"/>
                </a:cubicBezTo>
                <a:cubicBezTo>
                  <a:pt x="12752" y="4791"/>
                  <a:pt x="12752" y="4791"/>
                  <a:pt x="12752" y="4791"/>
                </a:cubicBezTo>
                <a:cubicBezTo>
                  <a:pt x="12764" y="4791"/>
                  <a:pt x="12764" y="4797"/>
                  <a:pt x="12776" y="4803"/>
                </a:cubicBezTo>
                <a:cubicBezTo>
                  <a:pt x="12776" y="4809"/>
                  <a:pt x="12782" y="4809"/>
                  <a:pt x="12788" y="4814"/>
                </a:cubicBezTo>
                <a:cubicBezTo>
                  <a:pt x="12788" y="4814"/>
                  <a:pt x="12794" y="4820"/>
                  <a:pt x="12800" y="4820"/>
                </a:cubicBezTo>
                <a:cubicBezTo>
                  <a:pt x="12806" y="4832"/>
                  <a:pt x="12806" y="4838"/>
                  <a:pt x="12812" y="4844"/>
                </a:cubicBezTo>
                <a:cubicBezTo>
                  <a:pt x="12818" y="4850"/>
                  <a:pt x="12818" y="4850"/>
                  <a:pt x="12824" y="4856"/>
                </a:cubicBezTo>
                <a:cubicBezTo>
                  <a:pt x="12830" y="4856"/>
                  <a:pt x="12830" y="4856"/>
                  <a:pt x="12835" y="4856"/>
                </a:cubicBezTo>
                <a:cubicBezTo>
                  <a:pt x="12841" y="4862"/>
                  <a:pt x="12841" y="4862"/>
                  <a:pt x="12847" y="4868"/>
                </a:cubicBezTo>
                <a:cubicBezTo>
                  <a:pt x="12847" y="4868"/>
                  <a:pt x="12847" y="4874"/>
                  <a:pt x="12853" y="4880"/>
                </a:cubicBezTo>
                <a:cubicBezTo>
                  <a:pt x="12853" y="4886"/>
                  <a:pt x="12853" y="4892"/>
                  <a:pt x="12853" y="4897"/>
                </a:cubicBezTo>
                <a:cubicBezTo>
                  <a:pt x="12859" y="4903"/>
                  <a:pt x="12871" y="4897"/>
                  <a:pt x="12877" y="4903"/>
                </a:cubicBezTo>
                <a:cubicBezTo>
                  <a:pt x="12877" y="4903"/>
                  <a:pt x="12877" y="4909"/>
                  <a:pt x="12883" y="4915"/>
                </a:cubicBezTo>
                <a:cubicBezTo>
                  <a:pt x="12883" y="4915"/>
                  <a:pt x="12883" y="4921"/>
                  <a:pt x="12889" y="4927"/>
                </a:cubicBezTo>
                <a:cubicBezTo>
                  <a:pt x="12895" y="4927"/>
                  <a:pt x="12895" y="4927"/>
                  <a:pt x="12901" y="4927"/>
                </a:cubicBezTo>
                <a:cubicBezTo>
                  <a:pt x="12913" y="4927"/>
                  <a:pt x="12913" y="4927"/>
                  <a:pt x="12913" y="4927"/>
                </a:cubicBezTo>
                <a:cubicBezTo>
                  <a:pt x="12918" y="4927"/>
                  <a:pt x="12924" y="4927"/>
                  <a:pt x="12936" y="4927"/>
                </a:cubicBezTo>
                <a:cubicBezTo>
                  <a:pt x="12936" y="4927"/>
                  <a:pt x="12942" y="4933"/>
                  <a:pt x="12948" y="4933"/>
                </a:cubicBezTo>
                <a:cubicBezTo>
                  <a:pt x="12948" y="4933"/>
                  <a:pt x="12954" y="4933"/>
                  <a:pt x="12960" y="4939"/>
                </a:cubicBezTo>
                <a:cubicBezTo>
                  <a:pt x="12966" y="4939"/>
                  <a:pt x="12972" y="4945"/>
                  <a:pt x="12984" y="4951"/>
                </a:cubicBezTo>
                <a:cubicBezTo>
                  <a:pt x="12972" y="4951"/>
                  <a:pt x="12960" y="4945"/>
                  <a:pt x="12948" y="4951"/>
                </a:cubicBezTo>
                <a:cubicBezTo>
                  <a:pt x="12942" y="4951"/>
                  <a:pt x="12936" y="4951"/>
                  <a:pt x="12924" y="4957"/>
                </a:cubicBezTo>
                <a:cubicBezTo>
                  <a:pt x="12924" y="4957"/>
                  <a:pt x="12918" y="4957"/>
                  <a:pt x="12913" y="4963"/>
                </a:cubicBezTo>
                <a:lnTo>
                  <a:pt x="12913" y="4969"/>
                </a:lnTo>
                <a:cubicBezTo>
                  <a:pt x="12918" y="4975"/>
                  <a:pt x="12918" y="4980"/>
                  <a:pt x="12918" y="4980"/>
                </a:cubicBezTo>
                <a:cubicBezTo>
                  <a:pt x="12924" y="4986"/>
                  <a:pt x="12930" y="4986"/>
                  <a:pt x="12930" y="4986"/>
                </a:cubicBezTo>
                <a:cubicBezTo>
                  <a:pt x="12936" y="4986"/>
                  <a:pt x="12942" y="4986"/>
                  <a:pt x="12942" y="4986"/>
                </a:cubicBezTo>
                <a:cubicBezTo>
                  <a:pt x="12948" y="4992"/>
                  <a:pt x="12948" y="4998"/>
                  <a:pt x="12954" y="4998"/>
                </a:cubicBezTo>
                <a:cubicBezTo>
                  <a:pt x="12954" y="5004"/>
                  <a:pt x="12954" y="5004"/>
                  <a:pt x="12960" y="5010"/>
                </a:cubicBezTo>
                <a:cubicBezTo>
                  <a:pt x="12966" y="5022"/>
                  <a:pt x="12972" y="5028"/>
                  <a:pt x="12984" y="5034"/>
                </a:cubicBezTo>
                <a:cubicBezTo>
                  <a:pt x="12990" y="5034"/>
                  <a:pt x="12990" y="5034"/>
                  <a:pt x="12996" y="5040"/>
                </a:cubicBezTo>
                <a:cubicBezTo>
                  <a:pt x="13002" y="5046"/>
                  <a:pt x="13002" y="5052"/>
                  <a:pt x="13007" y="5052"/>
                </a:cubicBezTo>
                <a:cubicBezTo>
                  <a:pt x="13013" y="5052"/>
                  <a:pt x="13013" y="5052"/>
                  <a:pt x="13019" y="5052"/>
                </a:cubicBezTo>
                <a:cubicBezTo>
                  <a:pt x="13025" y="5052"/>
                  <a:pt x="13025" y="5052"/>
                  <a:pt x="13031" y="5052"/>
                </a:cubicBezTo>
                <a:cubicBezTo>
                  <a:pt x="13037" y="5052"/>
                  <a:pt x="13037" y="5046"/>
                  <a:pt x="13043" y="5040"/>
                </a:cubicBezTo>
                <a:cubicBezTo>
                  <a:pt x="13049" y="5040"/>
                  <a:pt x="13049" y="5034"/>
                  <a:pt x="13049" y="5034"/>
                </a:cubicBezTo>
                <a:cubicBezTo>
                  <a:pt x="13061" y="5028"/>
                  <a:pt x="13067" y="5028"/>
                  <a:pt x="13073" y="5028"/>
                </a:cubicBezTo>
                <a:cubicBezTo>
                  <a:pt x="13079" y="5022"/>
                  <a:pt x="13079" y="5016"/>
                  <a:pt x="13084" y="5010"/>
                </a:cubicBezTo>
                <a:cubicBezTo>
                  <a:pt x="13084" y="5004"/>
                  <a:pt x="13090" y="4998"/>
                  <a:pt x="13096" y="4998"/>
                </a:cubicBezTo>
                <a:cubicBezTo>
                  <a:pt x="13108" y="4998"/>
                  <a:pt x="13114" y="5004"/>
                  <a:pt x="13120" y="5010"/>
                </a:cubicBezTo>
                <a:cubicBezTo>
                  <a:pt x="13126" y="5016"/>
                  <a:pt x="13126" y="5016"/>
                  <a:pt x="13126" y="5022"/>
                </a:cubicBezTo>
                <a:cubicBezTo>
                  <a:pt x="13132" y="5034"/>
                  <a:pt x="13132" y="5040"/>
                  <a:pt x="13132" y="5052"/>
                </a:cubicBezTo>
                <a:cubicBezTo>
                  <a:pt x="13132" y="5058"/>
                  <a:pt x="13138" y="5063"/>
                  <a:pt x="13138" y="5075"/>
                </a:cubicBezTo>
                <a:cubicBezTo>
                  <a:pt x="13138" y="5081"/>
                  <a:pt x="13144" y="5087"/>
                  <a:pt x="13150" y="5099"/>
                </a:cubicBezTo>
                <a:cubicBezTo>
                  <a:pt x="13150" y="5105"/>
                  <a:pt x="13150" y="5105"/>
                  <a:pt x="13150" y="5111"/>
                </a:cubicBezTo>
                <a:cubicBezTo>
                  <a:pt x="13150" y="5117"/>
                  <a:pt x="13150" y="5129"/>
                  <a:pt x="13150" y="5135"/>
                </a:cubicBezTo>
                <a:cubicBezTo>
                  <a:pt x="13150" y="5158"/>
                  <a:pt x="13150" y="5158"/>
                  <a:pt x="13150" y="5158"/>
                </a:cubicBezTo>
                <a:cubicBezTo>
                  <a:pt x="13150" y="5164"/>
                  <a:pt x="13150" y="5170"/>
                  <a:pt x="13150" y="5176"/>
                </a:cubicBezTo>
                <a:cubicBezTo>
                  <a:pt x="13150" y="5188"/>
                  <a:pt x="13150" y="5200"/>
                  <a:pt x="13150" y="5212"/>
                </a:cubicBezTo>
                <a:cubicBezTo>
                  <a:pt x="13150" y="5218"/>
                  <a:pt x="13150" y="5224"/>
                  <a:pt x="13150" y="5224"/>
                </a:cubicBezTo>
                <a:cubicBezTo>
                  <a:pt x="13150" y="5235"/>
                  <a:pt x="13156" y="5241"/>
                  <a:pt x="13156" y="5247"/>
                </a:cubicBezTo>
                <a:cubicBezTo>
                  <a:pt x="13156" y="5253"/>
                  <a:pt x="13162" y="5253"/>
                  <a:pt x="13162" y="5259"/>
                </a:cubicBezTo>
                <a:cubicBezTo>
                  <a:pt x="13162" y="5271"/>
                  <a:pt x="13156" y="5283"/>
                  <a:pt x="13162" y="5295"/>
                </a:cubicBezTo>
                <a:cubicBezTo>
                  <a:pt x="13162" y="5307"/>
                  <a:pt x="13168" y="5312"/>
                  <a:pt x="13179" y="5318"/>
                </a:cubicBezTo>
                <a:cubicBezTo>
                  <a:pt x="13179" y="5324"/>
                  <a:pt x="13179" y="5324"/>
                  <a:pt x="13185" y="5330"/>
                </a:cubicBezTo>
                <a:cubicBezTo>
                  <a:pt x="13191" y="5336"/>
                  <a:pt x="13197" y="5336"/>
                  <a:pt x="13197" y="5342"/>
                </a:cubicBezTo>
                <a:cubicBezTo>
                  <a:pt x="13197" y="5348"/>
                  <a:pt x="13203" y="5348"/>
                  <a:pt x="13203" y="5354"/>
                </a:cubicBezTo>
                <a:cubicBezTo>
                  <a:pt x="13209" y="5360"/>
                  <a:pt x="13203" y="5360"/>
                  <a:pt x="13203" y="5366"/>
                </a:cubicBezTo>
                <a:cubicBezTo>
                  <a:pt x="13209" y="5372"/>
                  <a:pt x="13209" y="5384"/>
                  <a:pt x="13209" y="5390"/>
                </a:cubicBezTo>
                <a:cubicBezTo>
                  <a:pt x="13215" y="5396"/>
                  <a:pt x="13215" y="5401"/>
                  <a:pt x="13215" y="5401"/>
                </a:cubicBezTo>
                <a:cubicBezTo>
                  <a:pt x="13215" y="5407"/>
                  <a:pt x="13221" y="5407"/>
                  <a:pt x="13221" y="5413"/>
                </a:cubicBezTo>
                <a:cubicBezTo>
                  <a:pt x="13227" y="5419"/>
                  <a:pt x="13227" y="5425"/>
                  <a:pt x="13227" y="5425"/>
                </a:cubicBezTo>
                <a:cubicBezTo>
                  <a:pt x="13227" y="5431"/>
                  <a:pt x="13227" y="5437"/>
                  <a:pt x="13227" y="5437"/>
                </a:cubicBezTo>
                <a:cubicBezTo>
                  <a:pt x="13227" y="5443"/>
                  <a:pt x="13233" y="5449"/>
                  <a:pt x="13233" y="5449"/>
                </a:cubicBezTo>
                <a:cubicBezTo>
                  <a:pt x="13233" y="5455"/>
                  <a:pt x="13239" y="5461"/>
                  <a:pt x="13239" y="5461"/>
                </a:cubicBezTo>
                <a:cubicBezTo>
                  <a:pt x="13245" y="5467"/>
                  <a:pt x="13250" y="5467"/>
                  <a:pt x="13250" y="5473"/>
                </a:cubicBezTo>
                <a:cubicBezTo>
                  <a:pt x="13257" y="5478"/>
                  <a:pt x="13257" y="5478"/>
                  <a:pt x="13257" y="5485"/>
                </a:cubicBezTo>
                <a:cubicBezTo>
                  <a:pt x="13262" y="5490"/>
                  <a:pt x="13268" y="5490"/>
                  <a:pt x="13268" y="5496"/>
                </a:cubicBezTo>
                <a:cubicBezTo>
                  <a:pt x="13274" y="5502"/>
                  <a:pt x="13274" y="5508"/>
                  <a:pt x="13274" y="5520"/>
                </a:cubicBezTo>
                <a:cubicBezTo>
                  <a:pt x="13274" y="5532"/>
                  <a:pt x="13274" y="5532"/>
                  <a:pt x="13274" y="5532"/>
                </a:cubicBezTo>
                <a:cubicBezTo>
                  <a:pt x="13268" y="5538"/>
                  <a:pt x="13268" y="5544"/>
                  <a:pt x="13268" y="5556"/>
                </a:cubicBezTo>
                <a:cubicBezTo>
                  <a:pt x="13268" y="5567"/>
                  <a:pt x="13268" y="5579"/>
                  <a:pt x="13280" y="5591"/>
                </a:cubicBezTo>
                <a:cubicBezTo>
                  <a:pt x="13280" y="5597"/>
                  <a:pt x="13286" y="5597"/>
                  <a:pt x="13292" y="5603"/>
                </a:cubicBezTo>
                <a:cubicBezTo>
                  <a:pt x="13292" y="5609"/>
                  <a:pt x="13292" y="5615"/>
                  <a:pt x="13298" y="5615"/>
                </a:cubicBezTo>
                <a:cubicBezTo>
                  <a:pt x="13298" y="5621"/>
                  <a:pt x="13304" y="5621"/>
                  <a:pt x="13304" y="5627"/>
                </a:cubicBezTo>
                <a:cubicBezTo>
                  <a:pt x="13316" y="5644"/>
                  <a:pt x="13322" y="5662"/>
                  <a:pt x="13334" y="5680"/>
                </a:cubicBezTo>
                <a:cubicBezTo>
                  <a:pt x="13339" y="5692"/>
                  <a:pt x="13345" y="5698"/>
                  <a:pt x="13351" y="5716"/>
                </a:cubicBezTo>
                <a:cubicBezTo>
                  <a:pt x="13351" y="5716"/>
                  <a:pt x="13351" y="5722"/>
                  <a:pt x="13351" y="5728"/>
                </a:cubicBezTo>
                <a:cubicBezTo>
                  <a:pt x="13357" y="5733"/>
                  <a:pt x="13357" y="5733"/>
                  <a:pt x="13357" y="5733"/>
                </a:cubicBezTo>
                <a:cubicBezTo>
                  <a:pt x="13357" y="5739"/>
                  <a:pt x="13363" y="5739"/>
                  <a:pt x="13369" y="5745"/>
                </a:cubicBezTo>
                <a:cubicBezTo>
                  <a:pt x="13375" y="5751"/>
                  <a:pt x="13375" y="5757"/>
                  <a:pt x="13387" y="5757"/>
                </a:cubicBezTo>
                <a:cubicBezTo>
                  <a:pt x="13393" y="5757"/>
                  <a:pt x="13399" y="5757"/>
                  <a:pt x="13405" y="5751"/>
                </a:cubicBezTo>
                <a:cubicBezTo>
                  <a:pt x="13405" y="5751"/>
                  <a:pt x="13411" y="5751"/>
                  <a:pt x="13416" y="5745"/>
                </a:cubicBezTo>
                <a:cubicBezTo>
                  <a:pt x="13416" y="5739"/>
                  <a:pt x="13416" y="5739"/>
                  <a:pt x="13416" y="5733"/>
                </a:cubicBezTo>
                <a:cubicBezTo>
                  <a:pt x="13416" y="5728"/>
                  <a:pt x="13423" y="5728"/>
                  <a:pt x="13423" y="5722"/>
                </a:cubicBezTo>
                <a:cubicBezTo>
                  <a:pt x="13428" y="5710"/>
                  <a:pt x="13434" y="5698"/>
                  <a:pt x="13440" y="5686"/>
                </a:cubicBezTo>
                <a:cubicBezTo>
                  <a:pt x="13446" y="5686"/>
                  <a:pt x="13446" y="5680"/>
                  <a:pt x="13446" y="5674"/>
                </a:cubicBezTo>
                <a:cubicBezTo>
                  <a:pt x="13452" y="5674"/>
                  <a:pt x="13458" y="5680"/>
                  <a:pt x="13458" y="5674"/>
                </a:cubicBezTo>
                <a:cubicBezTo>
                  <a:pt x="13464" y="5674"/>
                  <a:pt x="13470" y="5674"/>
                  <a:pt x="13470" y="5674"/>
                </a:cubicBezTo>
                <a:cubicBezTo>
                  <a:pt x="13476" y="5668"/>
                  <a:pt x="13482" y="5668"/>
                  <a:pt x="13482" y="5662"/>
                </a:cubicBezTo>
                <a:cubicBezTo>
                  <a:pt x="13488" y="5656"/>
                  <a:pt x="13494" y="5656"/>
                  <a:pt x="13494" y="5651"/>
                </a:cubicBezTo>
                <a:cubicBezTo>
                  <a:pt x="13494" y="5651"/>
                  <a:pt x="13494" y="5644"/>
                  <a:pt x="13500" y="5644"/>
                </a:cubicBezTo>
                <a:cubicBezTo>
                  <a:pt x="13500" y="5639"/>
                  <a:pt x="13500" y="5633"/>
                  <a:pt x="13500" y="5633"/>
                </a:cubicBezTo>
                <a:cubicBezTo>
                  <a:pt x="13505" y="5621"/>
                  <a:pt x="13511" y="5621"/>
                  <a:pt x="13511" y="5609"/>
                </a:cubicBezTo>
                <a:cubicBezTo>
                  <a:pt x="13511" y="5597"/>
                  <a:pt x="13505" y="5591"/>
                  <a:pt x="13511" y="5579"/>
                </a:cubicBezTo>
                <a:lnTo>
                  <a:pt x="13517" y="5573"/>
                </a:lnTo>
                <a:cubicBezTo>
                  <a:pt x="13523" y="5562"/>
                  <a:pt x="13523" y="5556"/>
                  <a:pt x="13529" y="5550"/>
                </a:cubicBezTo>
                <a:cubicBezTo>
                  <a:pt x="13529" y="5538"/>
                  <a:pt x="13535" y="5532"/>
                  <a:pt x="13535" y="5526"/>
                </a:cubicBezTo>
                <a:cubicBezTo>
                  <a:pt x="13535" y="5514"/>
                  <a:pt x="13535" y="5508"/>
                  <a:pt x="13535" y="5502"/>
                </a:cubicBezTo>
                <a:cubicBezTo>
                  <a:pt x="13535" y="5496"/>
                  <a:pt x="13529" y="5490"/>
                  <a:pt x="13529" y="5478"/>
                </a:cubicBezTo>
                <a:cubicBezTo>
                  <a:pt x="13529" y="5473"/>
                  <a:pt x="13535" y="5473"/>
                  <a:pt x="13535" y="5467"/>
                </a:cubicBezTo>
                <a:cubicBezTo>
                  <a:pt x="13535" y="5407"/>
                  <a:pt x="13535" y="5407"/>
                  <a:pt x="13535" y="5407"/>
                </a:cubicBezTo>
                <a:cubicBezTo>
                  <a:pt x="13535" y="5390"/>
                  <a:pt x="13529" y="5372"/>
                  <a:pt x="13529" y="5354"/>
                </a:cubicBezTo>
                <a:cubicBezTo>
                  <a:pt x="13529" y="5348"/>
                  <a:pt x="13535" y="5348"/>
                  <a:pt x="13535" y="5342"/>
                </a:cubicBezTo>
                <a:cubicBezTo>
                  <a:pt x="13541" y="5342"/>
                  <a:pt x="13541" y="5336"/>
                  <a:pt x="13541" y="5336"/>
                </a:cubicBezTo>
                <a:cubicBezTo>
                  <a:pt x="13553" y="5324"/>
                  <a:pt x="13565" y="5330"/>
                  <a:pt x="13577" y="5330"/>
                </a:cubicBezTo>
                <a:cubicBezTo>
                  <a:pt x="13589" y="5330"/>
                  <a:pt x="13600" y="5336"/>
                  <a:pt x="13612" y="5324"/>
                </a:cubicBezTo>
                <a:cubicBezTo>
                  <a:pt x="13618" y="5318"/>
                  <a:pt x="13618" y="5312"/>
                  <a:pt x="13618" y="5301"/>
                </a:cubicBezTo>
                <a:cubicBezTo>
                  <a:pt x="13618" y="5301"/>
                  <a:pt x="13624" y="5295"/>
                  <a:pt x="13624" y="5289"/>
                </a:cubicBezTo>
                <a:cubicBezTo>
                  <a:pt x="13630" y="5283"/>
                  <a:pt x="13630" y="5283"/>
                  <a:pt x="13636" y="5277"/>
                </a:cubicBezTo>
                <a:cubicBezTo>
                  <a:pt x="13642" y="5277"/>
                  <a:pt x="13642" y="5277"/>
                  <a:pt x="13648" y="5277"/>
                </a:cubicBezTo>
                <a:cubicBezTo>
                  <a:pt x="13654" y="5277"/>
                  <a:pt x="13654" y="5277"/>
                  <a:pt x="13660" y="5271"/>
                </a:cubicBezTo>
                <a:cubicBezTo>
                  <a:pt x="13666" y="5271"/>
                  <a:pt x="13666" y="5265"/>
                  <a:pt x="13671" y="5265"/>
                </a:cubicBezTo>
                <a:cubicBezTo>
                  <a:pt x="13677" y="5265"/>
                  <a:pt x="13677" y="5259"/>
                  <a:pt x="13677" y="5253"/>
                </a:cubicBezTo>
                <a:cubicBezTo>
                  <a:pt x="13683" y="5253"/>
                  <a:pt x="13689" y="5247"/>
                  <a:pt x="13689" y="5247"/>
                </a:cubicBezTo>
                <a:cubicBezTo>
                  <a:pt x="13695" y="5247"/>
                  <a:pt x="13701" y="5247"/>
                  <a:pt x="13701" y="5247"/>
                </a:cubicBezTo>
                <a:cubicBezTo>
                  <a:pt x="13707" y="5241"/>
                  <a:pt x="13707" y="5235"/>
                  <a:pt x="13713" y="5235"/>
                </a:cubicBezTo>
                <a:cubicBezTo>
                  <a:pt x="13719" y="5224"/>
                  <a:pt x="13719" y="5218"/>
                  <a:pt x="13725" y="5212"/>
                </a:cubicBezTo>
                <a:cubicBezTo>
                  <a:pt x="13725" y="5206"/>
                  <a:pt x="13731" y="5206"/>
                  <a:pt x="13731" y="5200"/>
                </a:cubicBezTo>
                <a:cubicBezTo>
                  <a:pt x="13737" y="5194"/>
                  <a:pt x="13737" y="5194"/>
                  <a:pt x="13743" y="5188"/>
                </a:cubicBezTo>
                <a:cubicBezTo>
                  <a:pt x="13743" y="5182"/>
                  <a:pt x="13748" y="5182"/>
                  <a:pt x="13748" y="5176"/>
                </a:cubicBezTo>
                <a:cubicBezTo>
                  <a:pt x="13760" y="5170"/>
                  <a:pt x="13766" y="5170"/>
                  <a:pt x="13772" y="5164"/>
                </a:cubicBezTo>
                <a:cubicBezTo>
                  <a:pt x="13778" y="5164"/>
                  <a:pt x="13778" y="5158"/>
                  <a:pt x="13784" y="5152"/>
                </a:cubicBezTo>
                <a:cubicBezTo>
                  <a:pt x="13784" y="5152"/>
                  <a:pt x="13784" y="5146"/>
                  <a:pt x="13790" y="5141"/>
                </a:cubicBezTo>
                <a:cubicBezTo>
                  <a:pt x="13790" y="5141"/>
                  <a:pt x="13790" y="5135"/>
                  <a:pt x="13796" y="5129"/>
                </a:cubicBezTo>
                <a:cubicBezTo>
                  <a:pt x="13796" y="5129"/>
                  <a:pt x="13802" y="5135"/>
                  <a:pt x="13808" y="5129"/>
                </a:cubicBezTo>
                <a:cubicBezTo>
                  <a:pt x="13808" y="5129"/>
                  <a:pt x="13814" y="5135"/>
                  <a:pt x="13814" y="5129"/>
                </a:cubicBezTo>
                <a:cubicBezTo>
                  <a:pt x="13820" y="5129"/>
                  <a:pt x="13826" y="5129"/>
                  <a:pt x="13826" y="5123"/>
                </a:cubicBezTo>
                <a:cubicBezTo>
                  <a:pt x="13832" y="5117"/>
                  <a:pt x="13826" y="5117"/>
                  <a:pt x="13826" y="5111"/>
                </a:cubicBezTo>
                <a:cubicBezTo>
                  <a:pt x="13832" y="5105"/>
                  <a:pt x="13837" y="5099"/>
                  <a:pt x="13849" y="5093"/>
                </a:cubicBezTo>
                <a:cubicBezTo>
                  <a:pt x="13849" y="5093"/>
                  <a:pt x="13855" y="5093"/>
                  <a:pt x="13861" y="5093"/>
                </a:cubicBezTo>
                <a:cubicBezTo>
                  <a:pt x="13867" y="5093"/>
                  <a:pt x="13873" y="5093"/>
                  <a:pt x="13885" y="5093"/>
                </a:cubicBezTo>
                <a:cubicBezTo>
                  <a:pt x="13885" y="5087"/>
                  <a:pt x="13891" y="5081"/>
                  <a:pt x="13891" y="5081"/>
                </a:cubicBezTo>
                <a:cubicBezTo>
                  <a:pt x="13903" y="5063"/>
                  <a:pt x="13897" y="5052"/>
                  <a:pt x="13897" y="5034"/>
                </a:cubicBezTo>
                <a:cubicBezTo>
                  <a:pt x="13903" y="5028"/>
                  <a:pt x="13903" y="5022"/>
                  <a:pt x="13903" y="5010"/>
                </a:cubicBezTo>
                <a:cubicBezTo>
                  <a:pt x="13956" y="5010"/>
                  <a:pt x="13956" y="5010"/>
                  <a:pt x="13956" y="5010"/>
                </a:cubicBezTo>
                <a:cubicBezTo>
                  <a:pt x="13962" y="5010"/>
                  <a:pt x="13962" y="5016"/>
                  <a:pt x="13968" y="5016"/>
                </a:cubicBezTo>
                <a:cubicBezTo>
                  <a:pt x="13974" y="5016"/>
                  <a:pt x="13980" y="5022"/>
                  <a:pt x="13986" y="5022"/>
                </a:cubicBezTo>
                <a:cubicBezTo>
                  <a:pt x="13992" y="5022"/>
                  <a:pt x="13992" y="5022"/>
                  <a:pt x="13992" y="5022"/>
                </a:cubicBezTo>
                <a:cubicBezTo>
                  <a:pt x="13998" y="5016"/>
                  <a:pt x="13998" y="5016"/>
                  <a:pt x="14003" y="5010"/>
                </a:cubicBezTo>
                <a:cubicBezTo>
                  <a:pt x="14003" y="5010"/>
                  <a:pt x="14009" y="5010"/>
                  <a:pt x="14015" y="5010"/>
                </a:cubicBezTo>
                <a:cubicBezTo>
                  <a:pt x="14021" y="5010"/>
                  <a:pt x="14021" y="5004"/>
                  <a:pt x="14027" y="4998"/>
                </a:cubicBezTo>
                <a:cubicBezTo>
                  <a:pt x="14027" y="4998"/>
                  <a:pt x="14033" y="4998"/>
                  <a:pt x="14039" y="4998"/>
                </a:cubicBezTo>
                <a:cubicBezTo>
                  <a:pt x="14039" y="4992"/>
                  <a:pt x="14045" y="4992"/>
                  <a:pt x="14045" y="4986"/>
                </a:cubicBezTo>
                <a:cubicBezTo>
                  <a:pt x="14051" y="4986"/>
                  <a:pt x="14051" y="4980"/>
                  <a:pt x="14051" y="4975"/>
                </a:cubicBezTo>
                <a:cubicBezTo>
                  <a:pt x="14110" y="4975"/>
                  <a:pt x="14110" y="4975"/>
                  <a:pt x="14110" y="4975"/>
                </a:cubicBezTo>
                <a:cubicBezTo>
                  <a:pt x="14110" y="4945"/>
                  <a:pt x="14110" y="4945"/>
                  <a:pt x="14110" y="4945"/>
                </a:cubicBezTo>
                <a:cubicBezTo>
                  <a:pt x="14116" y="4945"/>
                  <a:pt x="14122" y="4945"/>
                  <a:pt x="14128" y="4945"/>
                </a:cubicBezTo>
                <a:cubicBezTo>
                  <a:pt x="14134" y="4945"/>
                  <a:pt x="14140" y="4945"/>
                  <a:pt x="14140" y="4945"/>
                </a:cubicBezTo>
                <a:cubicBezTo>
                  <a:pt x="14146" y="4951"/>
                  <a:pt x="14146" y="4951"/>
                  <a:pt x="14152" y="4957"/>
                </a:cubicBezTo>
                <a:cubicBezTo>
                  <a:pt x="14152" y="4963"/>
                  <a:pt x="14152" y="4963"/>
                  <a:pt x="14152" y="4969"/>
                </a:cubicBezTo>
                <a:cubicBezTo>
                  <a:pt x="14158" y="4975"/>
                  <a:pt x="14158" y="4975"/>
                  <a:pt x="14158" y="4980"/>
                </a:cubicBezTo>
                <a:cubicBezTo>
                  <a:pt x="14164" y="4980"/>
                  <a:pt x="14170" y="4980"/>
                  <a:pt x="14170" y="4986"/>
                </a:cubicBezTo>
                <a:cubicBezTo>
                  <a:pt x="14175" y="4986"/>
                  <a:pt x="14175" y="4992"/>
                  <a:pt x="14175" y="4998"/>
                </a:cubicBezTo>
                <a:cubicBezTo>
                  <a:pt x="14181" y="5004"/>
                  <a:pt x="14181" y="5016"/>
                  <a:pt x="14187" y="5022"/>
                </a:cubicBezTo>
                <a:cubicBezTo>
                  <a:pt x="14187" y="5034"/>
                  <a:pt x="14181" y="5034"/>
                  <a:pt x="14181" y="5046"/>
                </a:cubicBezTo>
                <a:cubicBezTo>
                  <a:pt x="14181" y="5052"/>
                  <a:pt x="14187" y="5052"/>
                  <a:pt x="14187" y="5058"/>
                </a:cubicBezTo>
                <a:cubicBezTo>
                  <a:pt x="14187" y="5058"/>
                  <a:pt x="14193" y="5063"/>
                  <a:pt x="14193" y="5069"/>
                </a:cubicBezTo>
                <a:cubicBezTo>
                  <a:pt x="14193" y="5069"/>
                  <a:pt x="14199" y="5069"/>
                  <a:pt x="14205" y="5075"/>
                </a:cubicBezTo>
                <a:cubicBezTo>
                  <a:pt x="14205" y="5075"/>
                  <a:pt x="14205" y="5081"/>
                  <a:pt x="14205" y="5087"/>
                </a:cubicBezTo>
                <a:cubicBezTo>
                  <a:pt x="14217" y="5093"/>
                  <a:pt x="14223" y="5093"/>
                  <a:pt x="14229" y="5105"/>
                </a:cubicBezTo>
                <a:cubicBezTo>
                  <a:pt x="14235" y="5105"/>
                  <a:pt x="14241" y="5105"/>
                  <a:pt x="14241" y="5111"/>
                </a:cubicBezTo>
                <a:cubicBezTo>
                  <a:pt x="14247" y="5117"/>
                  <a:pt x="14247" y="5117"/>
                  <a:pt x="14253" y="5123"/>
                </a:cubicBezTo>
                <a:cubicBezTo>
                  <a:pt x="14253" y="5129"/>
                  <a:pt x="14258" y="5129"/>
                  <a:pt x="14258" y="5135"/>
                </a:cubicBezTo>
                <a:cubicBezTo>
                  <a:pt x="14258" y="5146"/>
                  <a:pt x="14258" y="5146"/>
                  <a:pt x="14258" y="5146"/>
                </a:cubicBezTo>
                <a:cubicBezTo>
                  <a:pt x="14258" y="5152"/>
                  <a:pt x="14258" y="5152"/>
                  <a:pt x="14258" y="5158"/>
                </a:cubicBezTo>
                <a:cubicBezTo>
                  <a:pt x="14253" y="5164"/>
                  <a:pt x="14258" y="5170"/>
                  <a:pt x="14258" y="5182"/>
                </a:cubicBezTo>
                <a:cubicBezTo>
                  <a:pt x="14258" y="5182"/>
                  <a:pt x="14253" y="5182"/>
                  <a:pt x="14258" y="5182"/>
                </a:cubicBezTo>
                <a:cubicBezTo>
                  <a:pt x="14264" y="5176"/>
                  <a:pt x="14270" y="5176"/>
                  <a:pt x="14276" y="5176"/>
                </a:cubicBezTo>
                <a:cubicBezTo>
                  <a:pt x="14282" y="5176"/>
                  <a:pt x="14288" y="5182"/>
                  <a:pt x="14288" y="5182"/>
                </a:cubicBezTo>
                <a:cubicBezTo>
                  <a:pt x="14294" y="5182"/>
                  <a:pt x="14300" y="5182"/>
                  <a:pt x="14300" y="5188"/>
                </a:cubicBezTo>
                <a:cubicBezTo>
                  <a:pt x="14306" y="5188"/>
                  <a:pt x="14300" y="5194"/>
                  <a:pt x="14300" y="5194"/>
                </a:cubicBezTo>
                <a:cubicBezTo>
                  <a:pt x="14300" y="5206"/>
                  <a:pt x="14300" y="5212"/>
                  <a:pt x="14300" y="5218"/>
                </a:cubicBezTo>
                <a:cubicBezTo>
                  <a:pt x="14300" y="5224"/>
                  <a:pt x="14294" y="5230"/>
                  <a:pt x="14294" y="5230"/>
                </a:cubicBezTo>
                <a:cubicBezTo>
                  <a:pt x="14288" y="5241"/>
                  <a:pt x="14288" y="5253"/>
                  <a:pt x="14288" y="5265"/>
                </a:cubicBezTo>
                <a:cubicBezTo>
                  <a:pt x="14288" y="5283"/>
                  <a:pt x="14288" y="5301"/>
                  <a:pt x="14300" y="5312"/>
                </a:cubicBezTo>
                <a:cubicBezTo>
                  <a:pt x="14306" y="5312"/>
                  <a:pt x="14312" y="5318"/>
                  <a:pt x="14312" y="5318"/>
                </a:cubicBezTo>
                <a:cubicBezTo>
                  <a:pt x="14318" y="5324"/>
                  <a:pt x="14318" y="5324"/>
                  <a:pt x="14324" y="5330"/>
                </a:cubicBezTo>
                <a:cubicBezTo>
                  <a:pt x="14330" y="5330"/>
                  <a:pt x="14341" y="5330"/>
                  <a:pt x="14347" y="5330"/>
                </a:cubicBezTo>
                <a:cubicBezTo>
                  <a:pt x="14359" y="5330"/>
                  <a:pt x="14359" y="5330"/>
                  <a:pt x="14359" y="5330"/>
                </a:cubicBezTo>
                <a:cubicBezTo>
                  <a:pt x="14365" y="5330"/>
                  <a:pt x="14365" y="5330"/>
                  <a:pt x="14371" y="5330"/>
                </a:cubicBezTo>
                <a:cubicBezTo>
                  <a:pt x="14377" y="5324"/>
                  <a:pt x="14371" y="5318"/>
                  <a:pt x="14377" y="5318"/>
                </a:cubicBezTo>
                <a:cubicBezTo>
                  <a:pt x="14377" y="5312"/>
                  <a:pt x="14383" y="5312"/>
                  <a:pt x="14389" y="5312"/>
                </a:cubicBezTo>
                <a:cubicBezTo>
                  <a:pt x="14395" y="5312"/>
                  <a:pt x="14395" y="5307"/>
                  <a:pt x="14401" y="5307"/>
                </a:cubicBezTo>
                <a:cubicBezTo>
                  <a:pt x="14407" y="5307"/>
                  <a:pt x="14413" y="5307"/>
                  <a:pt x="14424" y="5301"/>
                </a:cubicBezTo>
                <a:cubicBezTo>
                  <a:pt x="14424" y="5289"/>
                  <a:pt x="14424" y="5289"/>
                  <a:pt x="14424" y="5289"/>
                </a:cubicBezTo>
                <a:cubicBezTo>
                  <a:pt x="14424" y="5277"/>
                  <a:pt x="14424" y="5277"/>
                  <a:pt x="14424" y="5277"/>
                </a:cubicBezTo>
                <a:cubicBezTo>
                  <a:pt x="14424" y="5277"/>
                  <a:pt x="14430" y="5271"/>
                  <a:pt x="14430" y="5265"/>
                </a:cubicBezTo>
                <a:cubicBezTo>
                  <a:pt x="14448" y="5271"/>
                  <a:pt x="14460" y="5271"/>
                  <a:pt x="14466" y="5283"/>
                </a:cubicBezTo>
                <a:cubicBezTo>
                  <a:pt x="14472" y="5283"/>
                  <a:pt x="14472" y="5289"/>
                  <a:pt x="14472" y="5295"/>
                </a:cubicBezTo>
                <a:cubicBezTo>
                  <a:pt x="14478" y="5301"/>
                  <a:pt x="14478" y="5301"/>
                  <a:pt x="14478" y="5307"/>
                </a:cubicBezTo>
                <a:cubicBezTo>
                  <a:pt x="14484" y="5312"/>
                  <a:pt x="14484" y="5318"/>
                  <a:pt x="14490" y="5330"/>
                </a:cubicBezTo>
                <a:cubicBezTo>
                  <a:pt x="14490" y="5342"/>
                  <a:pt x="14490" y="5348"/>
                  <a:pt x="14496" y="5366"/>
                </a:cubicBezTo>
                <a:cubicBezTo>
                  <a:pt x="14496" y="5366"/>
                  <a:pt x="14496" y="5372"/>
                  <a:pt x="14502" y="5378"/>
                </a:cubicBezTo>
                <a:cubicBezTo>
                  <a:pt x="14502" y="5384"/>
                  <a:pt x="14507" y="5384"/>
                  <a:pt x="14507" y="5390"/>
                </a:cubicBezTo>
                <a:cubicBezTo>
                  <a:pt x="14507" y="5390"/>
                  <a:pt x="14519" y="5390"/>
                  <a:pt x="14519" y="5396"/>
                </a:cubicBezTo>
                <a:cubicBezTo>
                  <a:pt x="14519" y="5396"/>
                  <a:pt x="14519" y="5401"/>
                  <a:pt x="14519" y="5407"/>
                </a:cubicBezTo>
                <a:cubicBezTo>
                  <a:pt x="14519" y="5419"/>
                  <a:pt x="14502" y="5425"/>
                  <a:pt x="14502" y="5443"/>
                </a:cubicBezTo>
                <a:cubicBezTo>
                  <a:pt x="14502" y="5449"/>
                  <a:pt x="14507" y="5455"/>
                  <a:pt x="14507" y="5455"/>
                </a:cubicBezTo>
                <a:cubicBezTo>
                  <a:pt x="14507" y="5461"/>
                  <a:pt x="14513" y="5467"/>
                  <a:pt x="14513" y="5467"/>
                </a:cubicBezTo>
                <a:cubicBezTo>
                  <a:pt x="14513" y="5473"/>
                  <a:pt x="14519" y="5473"/>
                  <a:pt x="14525" y="5478"/>
                </a:cubicBezTo>
                <a:cubicBezTo>
                  <a:pt x="14531" y="5485"/>
                  <a:pt x="14531" y="5490"/>
                  <a:pt x="14543" y="5496"/>
                </a:cubicBezTo>
                <a:cubicBezTo>
                  <a:pt x="14543" y="5502"/>
                  <a:pt x="14549" y="5502"/>
                  <a:pt x="14555" y="5508"/>
                </a:cubicBezTo>
                <a:cubicBezTo>
                  <a:pt x="14555" y="5514"/>
                  <a:pt x="14561" y="5520"/>
                  <a:pt x="14561" y="5526"/>
                </a:cubicBezTo>
                <a:cubicBezTo>
                  <a:pt x="14561" y="5532"/>
                  <a:pt x="14555" y="5538"/>
                  <a:pt x="14555" y="5550"/>
                </a:cubicBezTo>
                <a:cubicBezTo>
                  <a:pt x="14555" y="5556"/>
                  <a:pt x="14561" y="5562"/>
                  <a:pt x="14561" y="5573"/>
                </a:cubicBezTo>
                <a:cubicBezTo>
                  <a:pt x="14561" y="5585"/>
                  <a:pt x="14555" y="5591"/>
                  <a:pt x="14543" y="5597"/>
                </a:cubicBezTo>
                <a:cubicBezTo>
                  <a:pt x="14543" y="5597"/>
                  <a:pt x="14537" y="5597"/>
                  <a:pt x="14531" y="5603"/>
                </a:cubicBezTo>
                <a:cubicBezTo>
                  <a:pt x="14531" y="5603"/>
                  <a:pt x="14525" y="5603"/>
                  <a:pt x="14519" y="5603"/>
                </a:cubicBezTo>
                <a:cubicBezTo>
                  <a:pt x="14519" y="5609"/>
                  <a:pt x="14519" y="5615"/>
                  <a:pt x="14513" y="5615"/>
                </a:cubicBezTo>
                <a:cubicBezTo>
                  <a:pt x="14513" y="5621"/>
                  <a:pt x="14513" y="5627"/>
                  <a:pt x="14513" y="5627"/>
                </a:cubicBezTo>
                <a:cubicBezTo>
                  <a:pt x="14513" y="5639"/>
                  <a:pt x="14513" y="5651"/>
                  <a:pt x="14513" y="5662"/>
                </a:cubicBezTo>
                <a:cubicBezTo>
                  <a:pt x="14513" y="5674"/>
                  <a:pt x="14513" y="5674"/>
                  <a:pt x="14513" y="5674"/>
                </a:cubicBezTo>
                <a:cubicBezTo>
                  <a:pt x="14513" y="5680"/>
                  <a:pt x="14507" y="5686"/>
                  <a:pt x="14507" y="5698"/>
                </a:cubicBezTo>
                <a:cubicBezTo>
                  <a:pt x="14507" y="5704"/>
                  <a:pt x="14507" y="5710"/>
                  <a:pt x="14507" y="5716"/>
                </a:cubicBezTo>
                <a:cubicBezTo>
                  <a:pt x="14507" y="5728"/>
                  <a:pt x="14507" y="5733"/>
                  <a:pt x="14507" y="5745"/>
                </a:cubicBezTo>
                <a:cubicBezTo>
                  <a:pt x="14513" y="5751"/>
                  <a:pt x="14513" y="5751"/>
                  <a:pt x="14519" y="5757"/>
                </a:cubicBezTo>
                <a:cubicBezTo>
                  <a:pt x="14525" y="5757"/>
                  <a:pt x="14525" y="5757"/>
                  <a:pt x="14531" y="5763"/>
                </a:cubicBezTo>
                <a:cubicBezTo>
                  <a:pt x="14531" y="5763"/>
                  <a:pt x="14537" y="5763"/>
                  <a:pt x="14543" y="5763"/>
                </a:cubicBezTo>
                <a:cubicBezTo>
                  <a:pt x="14549" y="5769"/>
                  <a:pt x="14555" y="5781"/>
                  <a:pt x="14561" y="5787"/>
                </a:cubicBezTo>
                <a:cubicBezTo>
                  <a:pt x="14567" y="5799"/>
                  <a:pt x="14573" y="5805"/>
                  <a:pt x="14585" y="5805"/>
                </a:cubicBezTo>
                <a:cubicBezTo>
                  <a:pt x="14591" y="5810"/>
                  <a:pt x="14591" y="5810"/>
                  <a:pt x="14596" y="5810"/>
                </a:cubicBezTo>
                <a:cubicBezTo>
                  <a:pt x="14602" y="5810"/>
                  <a:pt x="14602" y="5817"/>
                  <a:pt x="14602" y="5822"/>
                </a:cubicBezTo>
                <a:cubicBezTo>
                  <a:pt x="14608" y="5828"/>
                  <a:pt x="14614" y="5828"/>
                  <a:pt x="14614" y="5834"/>
                </a:cubicBezTo>
                <a:cubicBezTo>
                  <a:pt x="14614" y="5846"/>
                  <a:pt x="14614" y="5846"/>
                  <a:pt x="14614" y="5858"/>
                </a:cubicBezTo>
                <a:cubicBezTo>
                  <a:pt x="14614" y="5870"/>
                  <a:pt x="14614" y="5876"/>
                  <a:pt x="14620" y="5882"/>
                </a:cubicBezTo>
                <a:cubicBezTo>
                  <a:pt x="14620" y="5888"/>
                  <a:pt x="14632" y="5894"/>
                  <a:pt x="14632" y="5905"/>
                </a:cubicBezTo>
                <a:cubicBezTo>
                  <a:pt x="14638" y="5911"/>
                  <a:pt x="14632" y="5911"/>
                  <a:pt x="14638" y="5917"/>
                </a:cubicBezTo>
                <a:cubicBezTo>
                  <a:pt x="14638" y="5923"/>
                  <a:pt x="14644" y="5923"/>
                  <a:pt x="14650" y="5929"/>
                </a:cubicBezTo>
                <a:cubicBezTo>
                  <a:pt x="14650" y="5941"/>
                  <a:pt x="14656" y="5947"/>
                  <a:pt x="14656" y="5959"/>
                </a:cubicBezTo>
                <a:cubicBezTo>
                  <a:pt x="14656" y="6018"/>
                  <a:pt x="14656" y="6018"/>
                  <a:pt x="14656" y="6018"/>
                </a:cubicBezTo>
                <a:cubicBezTo>
                  <a:pt x="14656" y="6024"/>
                  <a:pt x="14662" y="6024"/>
                  <a:pt x="14662" y="6030"/>
                </a:cubicBezTo>
                <a:cubicBezTo>
                  <a:pt x="14662" y="6036"/>
                  <a:pt x="14662" y="6042"/>
                  <a:pt x="14662" y="6042"/>
                </a:cubicBezTo>
                <a:cubicBezTo>
                  <a:pt x="14668" y="6048"/>
                  <a:pt x="14668" y="6054"/>
                  <a:pt x="14673" y="6054"/>
                </a:cubicBezTo>
                <a:cubicBezTo>
                  <a:pt x="14679" y="6060"/>
                  <a:pt x="14679" y="6065"/>
                  <a:pt x="14685" y="6065"/>
                </a:cubicBezTo>
                <a:cubicBezTo>
                  <a:pt x="14685" y="6071"/>
                  <a:pt x="14691" y="6071"/>
                  <a:pt x="14697" y="6071"/>
                </a:cubicBezTo>
                <a:cubicBezTo>
                  <a:pt x="14709" y="6083"/>
                  <a:pt x="14715" y="6089"/>
                  <a:pt x="14733" y="6095"/>
                </a:cubicBezTo>
                <a:cubicBezTo>
                  <a:pt x="14739" y="6101"/>
                  <a:pt x="14751" y="6101"/>
                  <a:pt x="14757" y="6107"/>
                </a:cubicBezTo>
                <a:cubicBezTo>
                  <a:pt x="14762" y="6113"/>
                  <a:pt x="14762" y="6119"/>
                  <a:pt x="14768" y="6125"/>
                </a:cubicBezTo>
                <a:cubicBezTo>
                  <a:pt x="14774" y="6131"/>
                  <a:pt x="14774" y="6137"/>
                  <a:pt x="14774" y="6137"/>
                </a:cubicBezTo>
                <a:cubicBezTo>
                  <a:pt x="14780" y="6142"/>
                  <a:pt x="14786" y="6142"/>
                  <a:pt x="14786" y="6142"/>
                </a:cubicBezTo>
                <a:cubicBezTo>
                  <a:pt x="14792" y="6142"/>
                  <a:pt x="14792" y="6142"/>
                  <a:pt x="14798" y="6142"/>
                </a:cubicBezTo>
                <a:cubicBezTo>
                  <a:pt x="14804" y="6149"/>
                  <a:pt x="14810" y="6149"/>
                  <a:pt x="14816" y="6149"/>
                </a:cubicBezTo>
                <a:cubicBezTo>
                  <a:pt x="14822" y="6154"/>
                  <a:pt x="14828" y="6154"/>
                  <a:pt x="14834" y="6154"/>
                </a:cubicBezTo>
                <a:cubicBezTo>
                  <a:pt x="14839" y="6154"/>
                  <a:pt x="14839" y="6154"/>
                  <a:pt x="14839" y="6154"/>
                </a:cubicBezTo>
                <a:cubicBezTo>
                  <a:pt x="14846" y="6154"/>
                  <a:pt x="14846" y="6149"/>
                  <a:pt x="14851" y="6149"/>
                </a:cubicBezTo>
                <a:cubicBezTo>
                  <a:pt x="14846" y="6137"/>
                  <a:pt x="14839" y="6131"/>
                  <a:pt x="14834" y="6125"/>
                </a:cubicBezTo>
                <a:cubicBezTo>
                  <a:pt x="14834" y="6119"/>
                  <a:pt x="14834" y="6113"/>
                  <a:pt x="14828" y="6113"/>
                </a:cubicBezTo>
                <a:cubicBezTo>
                  <a:pt x="14828" y="6113"/>
                  <a:pt x="14822" y="6113"/>
                  <a:pt x="14816" y="6113"/>
                </a:cubicBezTo>
                <a:cubicBezTo>
                  <a:pt x="14810" y="6101"/>
                  <a:pt x="14804" y="6095"/>
                  <a:pt x="14804" y="6089"/>
                </a:cubicBezTo>
                <a:cubicBezTo>
                  <a:pt x="14804" y="6077"/>
                  <a:pt x="14804" y="6071"/>
                  <a:pt x="14804" y="6060"/>
                </a:cubicBezTo>
                <a:cubicBezTo>
                  <a:pt x="14804" y="6060"/>
                  <a:pt x="14804" y="6054"/>
                  <a:pt x="14804" y="6048"/>
                </a:cubicBezTo>
                <a:cubicBezTo>
                  <a:pt x="14798" y="6036"/>
                  <a:pt x="14804" y="6030"/>
                  <a:pt x="14804" y="6018"/>
                </a:cubicBezTo>
                <a:cubicBezTo>
                  <a:pt x="14804" y="6012"/>
                  <a:pt x="14798" y="6006"/>
                  <a:pt x="14798" y="6006"/>
                </a:cubicBezTo>
                <a:cubicBezTo>
                  <a:pt x="14798" y="6000"/>
                  <a:pt x="14792" y="5994"/>
                  <a:pt x="14792" y="5994"/>
                </a:cubicBezTo>
                <a:cubicBezTo>
                  <a:pt x="14792" y="5988"/>
                  <a:pt x="14780" y="5988"/>
                  <a:pt x="14780" y="5983"/>
                </a:cubicBezTo>
                <a:cubicBezTo>
                  <a:pt x="14780" y="5971"/>
                  <a:pt x="14780" y="5959"/>
                  <a:pt x="14780" y="5947"/>
                </a:cubicBezTo>
                <a:cubicBezTo>
                  <a:pt x="14780" y="5935"/>
                  <a:pt x="14780" y="5935"/>
                  <a:pt x="14780" y="5935"/>
                </a:cubicBezTo>
                <a:cubicBezTo>
                  <a:pt x="14780" y="5929"/>
                  <a:pt x="14780" y="5929"/>
                  <a:pt x="14780" y="5923"/>
                </a:cubicBezTo>
                <a:cubicBezTo>
                  <a:pt x="14780" y="5911"/>
                  <a:pt x="14780" y="5911"/>
                  <a:pt x="14780" y="5911"/>
                </a:cubicBezTo>
                <a:cubicBezTo>
                  <a:pt x="14780" y="5905"/>
                  <a:pt x="14774" y="5905"/>
                  <a:pt x="14774" y="5899"/>
                </a:cubicBezTo>
                <a:cubicBezTo>
                  <a:pt x="14774" y="5876"/>
                  <a:pt x="14774" y="5876"/>
                  <a:pt x="14774" y="5876"/>
                </a:cubicBezTo>
                <a:cubicBezTo>
                  <a:pt x="14762" y="5876"/>
                  <a:pt x="14751" y="5882"/>
                  <a:pt x="14739" y="5876"/>
                </a:cubicBezTo>
                <a:cubicBezTo>
                  <a:pt x="14739" y="5870"/>
                  <a:pt x="14733" y="5870"/>
                  <a:pt x="14733" y="5864"/>
                </a:cubicBezTo>
                <a:cubicBezTo>
                  <a:pt x="14727" y="5864"/>
                  <a:pt x="14727" y="5858"/>
                  <a:pt x="14721" y="5852"/>
                </a:cubicBezTo>
                <a:cubicBezTo>
                  <a:pt x="14715" y="5852"/>
                  <a:pt x="14715" y="5852"/>
                  <a:pt x="14709" y="5846"/>
                </a:cubicBezTo>
                <a:cubicBezTo>
                  <a:pt x="14703" y="5846"/>
                  <a:pt x="14703" y="5840"/>
                  <a:pt x="14697" y="5834"/>
                </a:cubicBezTo>
                <a:cubicBezTo>
                  <a:pt x="14691" y="5834"/>
                  <a:pt x="14685" y="5828"/>
                  <a:pt x="14673" y="5828"/>
                </a:cubicBezTo>
                <a:cubicBezTo>
                  <a:pt x="14673" y="5828"/>
                  <a:pt x="14668" y="5828"/>
                  <a:pt x="14662" y="5828"/>
                </a:cubicBezTo>
                <a:cubicBezTo>
                  <a:pt x="14650" y="5822"/>
                  <a:pt x="14650" y="5817"/>
                  <a:pt x="14644" y="5810"/>
                </a:cubicBezTo>
                <a:cubicBezTo>
                  <a:pt x="14638" y="5805"/>
                  <a:pt x="14632" y="5805"/>
                  <a:pt x="14632" y="5799"/>
                </a:cubicBezTo>
                <a:cubicBezTo>
                  <a:pt x="14632" y="5793"/>
                  <a:pt x="14632" y="5793"/>
                  <a:pt x="14632" y="5787"/>
                </a:cubicBezTo>
                <a:cubicBezTo>
                  <a:pt x="14626" y="5781"/>
                  <a:pt x="14632" y="5775"/>
                  <a:pt x="14632" y="5763"/>
                </a:cubicBezTo>
                <a:cubicBezTo>
                  <a:pt x="14632" y="5763"/>
                  <a:pt x="14632" y="5757"/>
                  <a:pt x="14632" y="5751"/>
                </a:cubicBezTo>
                <a:cubicBezTo>
                  <a:pt x="14632" y="5751"/>
                  <a:pt x="14632" y="5745"/>
                  <a:pt x="14626" y="5739"/>
                </a:cubicBezTo>
                <a:cubicBezTo>
                  <a:pt x="14626" y="5739"/>
                  <a:pt x="14620" y="5739"/>
                  <a:pt x="14614" y="5733"/>
                </a:cubicBezTo>
                <a:cubicBezTo>
                  <a:pt x="14614" y="5733"/>
                  <a:pt x="14608" y="5733"/>
                  <a:pt x="14602" y="5728"/>
                </a:cubicBezTo>
                <a:cubicBezTo>
                  <a:pt x="14602" y="5722"/>
                  <a:pt x="14602" y="5716"/>
                  <a:pt x="14602" y="5710"/>
                </a:cubicBezTo>
                <a:cubicBezTo>
                  <a:pt x="14602" y="5698"/>
                  <a:pt x="14602" y="5698"/>
                  <a:pt x="14602" y="5698"/>
                </a:cubicBezTo>
                <a:cubicBezTo>
                  <a:pt x="14602" y="5692"/>
                  <a:pt x="14602" y="5686"/>
                  <a:pt x="14602" y="5686"/>
                </a:cubicBezTo>
                <a:cubicBezTo>
                  <a:pt x="14602" y="5680"/>
                  <a:pt x="14596" y="5686"/>
                  <a:pt x="14591" y="5680"/>
                </a:cubicBezTo>
                <a:cubicBezTo>
                  <a:pt x="14585" y="5680"/>
                  <a:pt x="14585" y="5680"/>
                  <a:pt x="14579" y="5674"/>
                </a:cubicBezTo>
                <a:cubicBezTo>
                  <a:pt x="14573" y="5674"/>
                  <a:pt x="14573" y="5674"/>
                  <a:pt x="14573" y="5674"/>
                </a:cubicBezTo>
                <a:cubicBezTo>
                  <a:pt x="14573" y="5615"/>
                  <a:pt x="14573" y="5615"/>
                  <a:pt x="14573" y="5615"/>
                </a:cubicBezTo>
                <a:cubicBezTo>
                  <a:pt x="14573" y="5597"/>
                  <a:pt x="14585" y="5591"/>
                  <a:pt x="14591" y="5579"/>
                </a:cubicBezTo>
                <a:cubicBezTo>
                  <a:pt x="14602" y="5567"/>
                  <a:pt x="14602" y="5556"/>
                  <a:pt x="14608" y="5544"/>
                </a:cubicBezTo>
                <a:cubicBezTo>
                  <a:pt x="14614" y="5538"/>
                  <a:pt x="14614" y="5532"/>
                  <a:pt x="14614" y="5526"/>
                </a:cubicBezTo>
                <a:cubicBezTo>
                  <a:pt x="14614" y="5520"/>
                  <a:pt x="14608" y="5514"/>
                  <a:pt x="14608" y="5502"/>
                </a:cubicBezTo>
                <a:cubicBezTo>
                  <a:pt x="14608" y="5496"/>
                  <a:pt x="14608" y="5496"/>
                  <a:pt x="14614" y="5490"/>
                </a:cubicBezTo>
                <a:cubicBezTo>
                  <a:pt x="14614" y="5485"/>
                  <a:pt x="14620" y="5485"/>
                  <a:pt x="14626" y="5478"/>
                </a:cubicBezTo>
                <a:cubicBezTo>
                  <a:pt x="14626" y="5473"/>
                  <a:pt x="14632" y="5473"/>
                  <a:pt x="14632" y="5467"/>
                </a:cubicBezTo>
                <a:cubicBezTo>
                  <a:pt x="14638" y="5467"/>
                  <a:pt x="14644" y="5467"/>
                  <a:pt x="14644" y="5467"/>
                </a:cubicBezTo>
                <a:cubicBezTo>
                  <a:pt x="14650" y="5473"/>
                  <a:pt x="14650" y="5473"/>
                  <a:pt x="14656" y="5478"/>
                </a:cubicBezTo>
                <a:cubicBezTo>
                  <a:pt x="14662" y="5478"/>
                  <a:pt x="14656" y="5485"/>
                  <a:pt x="14662" y="5490"/>
                </a:cubicBezTo>
                <a:cubicBezTo>
                  <a:pt x="14662" y="5490"/>
                  <a:pt x="14673" y="5490"/>
                  <a:pt x="14673" y="5496"/>
                </a:cubicBezTo>
                <a:cubicBezTo>
                  <a:pt x="14679" y="5502"/>
                  <a:pt x="14673" y="5514"/>
                  <a:pt x="14679" y="5520"/>
                </a:cubicBezTo>
                <a:cubicBezTo>
                  <a:pt x="14679" y="5526"/>
                  <a:pt x="14685" y="5526"/>
                  <a:pt x="14691" y="5526"/>
                </a:cubicBezTo>
                <a:cubicBezTo>
                  <a:pt x="14697" y="5532"/>
                  <a:pt x="14697" y="5532"/>
                  <a:pt x="14709" y="5532"/>
                </a:cubicBezTo>
                <a:cubicBezTo>
                  <a:pt x="14715" y="5532"/>
                  <a:pt x="14715" y="5532"/>
                  <a:pt x="14715" y="5532"/>
                </a:cubicBezTo>
                <a:cubicBezTo>
                  <a:pt x="14715" y="5532"/>
                  <a:pt x="14721" y="5526"/>
                  <a:pt x="14727" y="5526"/>
                </a:cubicBezTo>
                <a:lnTo>
                  <a:pt x="14733" y="5520"/>
                </a:lnTo>
                <a:cubicBezTo>
                  <a:pt x="14745" y="5520"/>
                  <a:pt x="14745" y="5532"/>
                  <a:pt x="14751" y="5544"/>
                </a:cubicBezTo>
                <a:cubicBezTo>
                  <a:pt x="14757" y="5550"/>
                  <a:pt x="14768" y="5556"/>
                  <a:pt x="14768" y="5567"/>
                </a:cubicBezTo>
                <a:cubicBezTo>
                  <a:pt x="14774" y="5573"/>
                  <a:pt x="14774" y="5579"/>
                  <a:pt x="14780" y="5591"/>
                </a:cubicBezTo>
                <a:cubicBezTo>
                  <a:pt x="14780" y="5597"/>
                  <a:pt x="14786" y="5603"/>
                  <a:pt x="14792" y="5615"/>
                </a:cubicBezTo>
                <a:cubicBezTo>
                  <a:pt x="14792" y="5621"/>
                  <a:pt x="14798" y="5627"/>
                  <a:pt x="14804" y="5639"/>
                </a:cubicBezTo>
                <a:cubicBezTo>
                  <a:pt x="14810" y="5644"/>
                  <a:pt x="14816" y="5651"/>
                  <a:pt x="14822" y="5656"/>
                </a:cubicBezTo>
                <a:cubicBezTo>
                  <a:pt x="14828" y="5656"/>
                  <a:pt x="14834" y="5656"/>
                  <a:pt x="14834" y="5656"/>
                </a:cubicBezTo>
                <a:cubicBezTo>
                  <a:pt x="14839" y="5656"/>
                  <a:pt x="14846" y="5656"/>
                  <a:pt x="14846" y="5656"/>
                </a:cubicBezTo>
                <a:cubicBezTo>
                  <a:pt x="14851" y="5662"/>
                  <a:pt x="14857" y="5662"/>
                  <a:pt x="14857" y="5662"/>
                </a:cubicBezTo>
                <a:cubicBezTo>
                  <a:pt x="14863" y="5662"/>
                  <a:pt x="14869" y="5662"/>
                  <a:pt x="14869" y="5662"/>
                </a:cubicBezTo>
                <a:cubicBezTo>
                  <a:pt x="14875" y="5668"/>
                  <a:pt x="14881" y="5668"/>
                  <a:pt x="14881" y="5674"/>
                </a:cubicBezTo>
                <a:cubicBezTo>
                  <a:pt x="14881" y="5686"/>
                  <a:pt x="14869" y="5692"/>
                  <a:pt x="14869" y="5698"/>
                </a:cubicBezTo>
                <a:cubicBezTo>
                  <a:pt x="14863" y="5710"/>
                  <a:pt x="14863" y="5716"/>
                  <a:pt x="14863" y="5722"/>
                </a:cubicBezTo>
                <a:cubicBezTo>
                  <a:pt x="14863" y="5739"/>
                  <a:pt x="14869" y="5751"/>
                  <a:pt x="14881" y="5769"/>
                </a:cubicBezTo>
                <a:cubicBezTo>
                  <a:pt x="14887" y="5769"/>
                  <a:pt x="14887" y="5763"/>
                  <a:pt x="14893" y="5757"/>
                </a:cubicBezTo>
                <a:cubicBezTo>
                  <a:pt x="14899" y="5751"/>
                  <a:pt x="14899" y="5745"/>
                  <a:pt x="14911" y="5733"/>
                </a:cubicBezTo>
                <a:cubicBezTo>
                  <a:pt x="14917" y="5733"/>
                  <a:pt x="14917" y="5733"/>
                  <a:pt x="14923" y="5728"/>
                </a:cubicBezTo>
                <a:cubicBezTo>
                  <a:pt x="14928" y="5722"/>
                  <a:pt x="14928" y="5722"/>
                  <a:pt x="14934" y="5716"/>
                </a:cubicBezTo>
                <a:cubicBezTo>
                  <a:pt x="14940" y="5710"/>
                  <a:pt x="14940" y="5710"/>
                  <a:pt x="14946" y="5704"/>
                </a:cubicBezTo>
                <a:cubicBezTo>
                  <a:pt x="14952" y="5704"/>
                  <a:pt x="14958" y="5698"/>
                  <a:pt x="14958" y="5698"/>
                </a:cubicBezTo>
                <a:cubicBezTo>
                  <a:pt x="14958" y="5692"/>
                  <a:pt x="14964" y="5686"/>
                  <a:pt x="14964" y="5686"/>
                </a:cubicBezTo>
                <a:cubicBezTo>
                  <a:pt x="14964" y="5680"/>
                  <a:pt x="14970" y="5680"/>
                  <a:pt x="14970" y="5674"/>
                </a:cubicBezTo>
                <a:cubicBezTo>
                  <a:pt x="14976" y="5668"/>
                  <a:pt x="14976" y="5668"/>
                  <a:pt x="14976" y="5662"/>
                </a:cubicBezTo>
                <a:cubicBezTo>
                  <a:pt x="14976" y="5656"/>
                  <a:pt x="14976" y="5656"/>
                  <a:pt x="14976" y="5651"/>
                </a:cubicBezTo>
                <a:cubicBezTo>
                  <a:pt x="14982" y="5644"/>
                  <a:pt x="14982" y="5639"/>
                  <a:pt x="14988" y="5639"/>
                </a:cubicBezTo>
                <a:cubicBezTo>
                  <a:pt x="14994" y="5639"/>
                  <a:pt x="15000" y="5644"/>
                  <a:pt x="15005" y="5644"/>
                </a:cubicBezTo>
                <a:cubicBezTo>
                  <a:pt x="15017" y="5644"/>
                  <a:pt x="15023" y="5644"/>
                  <a:pt x="15029" y="5644"/>
                </a:cubicBezTo>
                <a:cubicBezTo>
                  <a:pt x="15035" y="5639"/>
                  <a:pt x="15041" y="5639"/>
                  <a:pt x="15041" y="5633"/>
                </a:cubicBezTo>
                <a:cubicBezTo>
                  <a:pt x="15053" y="5627"/>
                  <a:pt x="15059" y="5615"/>
                  <a:pt x="15071" y="5609"/>
                </a:cubicBezTo>
                <a:cubicBezTo>
                  <a:pt x="15077" y="5603"/>
                  <a:pt x="15077" y="5597"/>
                  <a:pt x="15083" y="5597"/>
                </a:cubicBezTo>
                <a:cubicBezTo>
                  <a:pt x="15089" y="5597"/>
                  <a:pt x="15094" y="5597"/>
                  <a:pt x="15094" y="5591"/>
                </a:cubicBezTo>
                <a:cubicBezTo>
                  <a:pt x="15100" y="5591"/>
                  <a:pt x="15106" y="5591"/>
                  <a:pt x="15106" y="5585"/>
                </a:cubicBezTo>
                <a:cubicBezTo>
                  <a:pt x="15106" y="5579"/>
                  <a:pt x="15106" y="5579"/>
                  <a:pt x="15112" y="5573"/>
                </a:cubicBezTo>
                <a:cubicBezTo>
                  <a:pt x="15112" y="5567"/>
                  <a:pt x="15112" y="5562"/>
                  <a:pt x="15112" y="5550"/>
                </a:cubicBezTo>
                <a:cubicBezTo>
                  <a:pt x="15112" y="5532"/>
                  <a:pt x="15112" y="5514"/>
                  <a:pt x="15112" y="5496"/>
                </a:cubicBezTo>
                <a:cubicBezTo>
                  <a:pt x="15112" y="5455"/>
                  <a:pt x="15112" y="5455"/>
                  <a:pt x="15112" y="5455"/>
                </a:cubicBezTo>
                <a:cubicBezTo>
                  <a:pt x="15112" y="5443"/>
                  <a:pt x="15112" y="5437"/>
                  <a:pt x="15112" y="5425"/>
                </a:cubicBezTo>
                <a:cubicBezTo>
                  <a:pt x="15106" y="5413"/>
                  <a:pt x="15100" y="5407"/>
                  <a:pt x="15094" y="5390"/>
                </a:cubicBezTo>
                <a:cubicBezTo>
                  <a:pt x="15094" y="5384"/>
                  <a:pt x="15089" y="5378"/>
                  <a:pt x="15089" y="5366"/>
                </a:cubicBezTo>
                <a:cubicBezTo>
                  <a:pt x="15089" y="5354"/>
                  <a:pt x="15089" y="5348"/>
                  <a:pt x="15089" y="5342"/>
                </a:cubicBezTo>
                <a:cubicBezTo>
                  <a:pt x="15077" y="5342"/>
                  <a:pt x="15071" y="5342"/>
                  <a:pt x="15059" y="5342"/>
                </a:cubicBezTo>
                <a:cubicBezTo>
                  <a:pt x="15059" y="5336"/>
                  <a:pt x="15053" y="5336"/>
                  <a:pt x="15047" y="5336"/>
                </a:cubicBezTo>
                <a:cubicBezTo>
                  <a:pt x="15047" y="5330"/>
                  <a:pt x="15047" y="5324"/>
                  <a:pt x="15041" y="5324"/>
                </a:cubicBezTo>
                <a:cubicBezTo>
                  <a:pt x="15035" y="5312"/>
                  <a:pt x="15029" y="5307"/>
                  <a:pt x="15023" y="5295"/>
                </a:cubicBezTo>
                <a:cubicBezTo>
                  <a:pt x="15023" y="5295"/>
                  <a:pt x="15023" y="5289"/>
                  <a:pt x="15023" y="5283"/>
                </a:cubicBezTo>
                <a:cubicBezTo>
                  <a:pt x="15023" y="5283"/>
                  <a:pt x="15017" y="5283"/>
                  <a:pt x="15012" y="5283"/>
                </a:cubicBezTo>
                <a:cubicBezTo>
                  <a:pt x="15005" y="5277"/>
                  <a:pt x="15005" y="5277"/>
                  <a:pt x="15000" y="5271"/>
                </a:cubicBezTo>
                <a:cubicBezTo>
                  <a:pt x="14994" y="5265"/>
                  <a:pt x="14988" y="5265"/>
                  <a:pt x="14976" y="5259"/>
                </a:cubicBezTo>
                <a:cubicBezTo>
                  <a:pt x="14976" y="5253"/>
                  <a:pt x="14970" y="5253"/>
                  <a:pt x="14964" y="5247"/>
                </a:cubicBezTo>
                <a:cubicBezTo>
                  <a:pt x="14964" y="5247"/>
                  <a:pt x="14964" y="5241"/>
                  <a:pt x="14958" y="5235"/>
                </a:cubicBezTo>
                <a:cubicBezTo>
                  <a:pt x="14952" y="5230"/>
                  <a:pt x="14946" y="5235"/>
                  <a:pt x="14946" y="5230"/>
                </a:cubicBezTo>
                <a:cubicBezTo>
                  <a:pt x="14946" y="5224"/>
                  <a:pt x="14946" y="5212"/>
                  <a:pt x="14946" y="5206"/>
                </a:cubicBezTo>
                <a:cubicBezTo>
                  <a:pt x="14946" y="5200"/>
                  <a:pt x="14946" y="5200"/>
                  <a:pt x="14946" y="5194"/>
                </a:cubicBezTo>
                <a:cubicBezTo>
                  <a:pt x="14946" y="5188"/>
                  <a:pt x="14934" y="5188"/>
                  <a:pt x="14934" y="5188"/>
                </a:cubicBezTo>
                <a:cubicBezTo>
                  <a:pt x="14928" y="5176"/>
                  <a:pt x="14934" y="5176"/>
                  <a:pt x="14934" y="5164"/>
                </a:cubicBezTo>
                <a:cubicBezTo>
                  <a:pt x="14934" y="5158"/>
                  <a:pt x="14928" y="5152"/>
                  <a:pt x="14934" y="5146"/>
                </a:cubicBezTo>
                <a:cubicBezTo>
                  <a:pt x="14934" y="5141"/>
                  <a:pt x="14934" y="5141"/>
                  <a:pt x="14934" y="5135"/>
                </a:cubicBezTo>
                <a:cubicBezTo>
                  <a:pt x="14934" y="5129"/>
                  <a:pt x="14946" y="5129"/>
                  <a:pt x="14946" y="5123"/>
                </a:cubicBezTo>
                <a:cubicBezTo>
                  <a:pt x="14952" y="5123"/>
                  <a:pt x="14952" y="5123"/>
                  <a:pt x="14958" y="5117"/>
                </a:cubicBezTo>
                <a:cubicBezTo>
                  <a:pt x="14964" y="5111"/>
                  <a:pt x="14970" y="5117"/>
                  <a:pt x="14970" y="5111"/>
                </a:cubicBezTo>
                <a:cubicBezTo>
                  <a:pt x="14970" y="5105"/>
                  <a:pt x="14970" y="5099"/>
                  <a:pt x="14970" y="5099"/>
                </a:cubicBezTo>
                <a:cubicBezTo>
                  <a:pt x="14970" y="5093"/>
                  <a:pt x="14970" y="5087"/>
                  <a:pt x="14970" y="5081"/>
                </a:cubicBezTo>
                <a:cubicBezTo>
                  <a:pt x="14976" y="5075"/>
                  <a:pt x="14976" y="5069"/>
                  <a:pt x="14976" y="5063"/>
                </a:cubicBezTo>
                <a:cubicBezTo>
                  <a:pt x="14982" y="5058"/>
                  <a:pt x="14982" y="5058"/>
                  <a:pt x="14982" y="5052"/>
                </a:cubicBezTo>
                <a:cubicBezTo>
                  <a:pt x="14982" y="5046"/>
                  <a:pt x="14982" y="5040"/>
                  <a:pt x="14988" y="5034"/>
                </a:cubicBezTo>
                <a:cubicBezTo>
                  <a:pt x="14994" y="5034"/>
                  <a:pt x="15000" y="5034"/>
                  <a:pt x="15000" y="5034"/>
                </a:cubicBezTo>
                <a:cubicBezTo>
                  <a:pt x="15005" y="5034"/>
                  <a:pt x="15012" y="5034"/>
                  <a:pt x="15017" y="5034"/>
                </a:cubicBezTo>
                <a:cubicBezTo>
                  <a:pt x="15023" y="5034"/>
                  <a:pt x="15029" y="5028"/>
                  <a:pt x="15041" y="5022"/>
                </a:cubicBezTo>
                <a:cubicBezTo>
                  <a:pt x="15047" y="5022"/>
                  <a:pt x="15047" y="5022"/>
                  <a:pt x="15053" y="5022"/>
                </a:cubicBezTo>
                <a:cubicBezTo>
                  <a:pt x="15059" y="5022"/>
                  <a:pt x="15059" y="5010"/>
                  <a:pt x="15059" y="5010"/>
                </a:cubicBezTo>
                <a:cubicBezTo>
                  <a:pt x="15065" y="5010"/>
                  <a:pt x="15071" y="5010"/>
                  <a:pt x="15071" y="5010"/>
                </a:cubicBezTo>
                <a:cubicBezTo>
                  <a:pt x="15083" y="5010"/>
                  <a:pt x="15089" y="5010"/>
                  <a:pt x="15094" y="5010"/>
                </a:cubicBezTo>
                <a:cubicBezTo>
                  <a:pt x="15100" y="5010"/>
                  <a:pt x="15100" y="5016"/>
                  <a:pt x="15106" y="5016"/>
                </a:cubicBezTo>
                <a:cubicBezTo>
                  <a:pt x="15118" y="5016"/>
                  <a:pt x="15130" y="5010"/>
                  <a:pt x="15142" y="5010"/>
                </a:cubicBezTo>
                <a:cubicBezTo>
                  <a:pt x="15142" y="5028"/>
                  <a:pt x="15142" y="5028"/>
                  <a:pt x="15142" y="5028"/>
                </a:cubicBezTo>
                <a:lnTo>
                  <a:pt x="15136" y="5034"/>
                </a:lnTo>
                <a:cubicBezTo>
                  <a:pt x="15136" y="5099"/>
                  <a:pt x="15136" y="5099"/>
                  <a:pt x="15136" y="5099"/>
                </a:cubicBezTo>
                <a:cubicBezTo>
                  <a:pt x="15136" y="5105"/>
                  <a:pt x="15136" y="5111"/>
                  <a:pt x="15130" y="5111"/>
                </a:cubicBezTo>
                <a:cubicBezTo>
                  <a:pt x="15124" y="5111"/>
                  <a:pt x="15124" y="5117"/>
                  <a:pt x="15118" y="5117"/>
                </a:cubicBezTo>
                <a:cubicBezTo>
                  <a:pt x="15112" y="5117"/>
                  <a:pt x="15112" y="5117"/>
                  <a:pt x="15106" y="5117"/>
                </a:cubicBezTo>
                <a:cubicBezTo>
                  <a:pt x="15100" y="5117"/>
                  <a:pt x="15100" y="5123"/>
                  <a:pt x="15094" y="5123"/>
                </a:cubicBezTo>
                <a:cubicBezTo>
                  <a:pt x="15089" y="5129"/>
                  <a:pt x="15089" y="5135"/>
                  <a:pt x="15089" y="5135"/>
                </a:cubicBezTo>
                <a:cubicBezTo>
                  <a:pt x="15083" y="5141"/>
                  <a:pt x="15077" y="5146"/>
                  <a:pt x="15077" y="5152"/>
                </a:cubicBezTo>
                <a:cubicBezTo>
                  <a:pt x="15077" y="5158"/>
                  <a:pt x="15077" y="5164"/>
                  <a:pt x="15077" y="5170"/>
                </a:cubicBezTo>
                <a:cubicBezTo>
                  <a:pt x="15083" y="5176"/>
                  <a:pt x="15077" y="5182"/>
                  <a:pt x="15083" y="5188"/>
                </a:cubicBezTo>
                <a:cubicBezTo>
                  <a:pt x="15083" y="5188"/>
                  <a:pt x="15089" y="5188"/>
                  <a:pt x="15094" y="5188"/>
                </a:cubicBezTo>
                <a:cubicBezTo>
                  <a:pt x="15183" y="5188"/>
                  <a:pt x="15183" y="5188"/>
                  <a:pt x="15183" y="5188"/>
                </a:cubicBezTo>
                <a:cubicBezTo>
                  <a:pt x="15183" y="5176"/>
                  <a:pt x="15183" y="5164"/>
                  <a:pt x="15189" y="5152"/>
                </a:cubicBezTo>
                <a:cubicBezTo>
                  <a:pt x="15189" y="5146"/>
                  <a:pt x="15189" y="5141"/>
                  <a:pt x="15195" y="5141"/>
                </a:cubicBezTo>
                <a:cubicBezTo>
                  <a:pt x="15195" y="5135"/>
                  <a:pt x="15201" y="5135"/>
                  <a:pt x="15201" y="5129"/>
                </a:cubicBezTo>
                <a:cubicBezTo>
                  <a:pt x="15201" y="5123"/>
                  <a:pt x="15201" y="5123"/>
                  <a:pt x="15201" y="5117"/>
                </a:cubicBezTo>
                <a:cubicBezTo>
                  <a:pt x="15201" y="5111"/>
                  <a:pt x="15201" y="5105"/>
                  <a:pt x="15201" y="5105"/>
                </a:cubicBezTo>
                <a:cubicBezTo>
                  <a:pt x="15195" y="5093"/>
                  <a:pt x="15189" y="5099"/>
                  <a:pt x="15178" y="5093"/>
                </a:cubicBezTo>
                <a:cubicBezTo>
                  <a:pt x="15178" y="5028"/>
                  <a:pt x="15178" y="5028"/>
                  <a:pt x="15178" y="5028"/>
                </a:cubicBezTo>
                <a:cubicBezTo>
                  <a:pt x="15189" y="5028"/>
                  <a:pt x="15195" y="5028"/>
                  <a:pt x="15201" y="5028"/>
                </a:cubicBezTo>
                <a:cubicBezTo>
                  <a:pt x="15213" y="5028"/>
                  <a:pt x="15213" y="5028"/>
                  <a:pt x="15213" y="5028"/>
                </a:cubicBezTo>
                <a:cubicBezTo>
                  <a:pt x="15219" y="5028"/>
                  <a:pt x="15225" y="5022"/>
                  <a:pt x="15225" y="5022"/>
                </a:cubicBezTo>
                <a:cubicBezTo>
                  <a:pt x="15231" y="5016"/>
                  <a:pt x="15231" y="5010"/>
                  <a:pt x="15237" y="5010"/>
                </a:cubicBezTo>
                <a:cubicBezTo>
                  <a:pt x="15243" y="5004"/>
                  <a:pt x="15243" y="4998"/>
                  <a:pt x="15249" y="4998"/>
                </a:cubicBezTo>
                <a:cubicBezTo>
                  <a:pt x="15255" y="4998"/>
                  <a:pt x="15266" y="4998"/>
                  <a:pt x="15272" y="4992"/>
                </a:cubicBezTo>
                <a:cubicBezTo>
                  <a:pt x="15278" y="4992"/>
                  <a:pt x="15290" y="4992"/>
                  <a:pt x="15296" y="4992"/>
                </a:cubicBezTo>
                <a:cubicBezTo>
                  <a:pt x="15308" y="4992"/>
                  <a:pt x="15308" y="4992"/>
                  <a:pt x="15308" y="4992"/>
                </a:cubicBezTo>
                <a:cubicBezTo>
                  <a:pt x="15314" y="4992"/>
                  <a:pt x="15320" y="4992"/>
                  <a:pt x="15320" y="4992"/>
                </a:cubicBezTo>
                <a:cubicBezTo>
                  <a:pt x="15332" y="4992"/>
                  <a:pt x="15337" y="4998"/>
                  <a:pt x="15344" y="4998"/>
                </a:cubicBezTo>
                <a:cubicBezTo>
                  <a:pt x="15349" y="4998"/>
                  <a:pt x="15349" y="4998"/>
                  <a:pt x="15355" y="4998"/>
                </a:cubicBezTo>
                <a:cubicBezTo>
                  <a:pt x="15361" y="4998"/>
                  <a:pt x="15361" y="4992"/>
                  <a:pt x="15367" y="4992"/>
                </a:cubicBezTo>
                <a:cubicBezTo>
                  <a:pt x="15373" y="4986"/>
                  <a:pt x="15373" y="4980"/>
                  <a:pt x="15373" y="4980"/>
                </a:cubicBezTo>
                <a:cubicBezTo>
                  <a:pt x="15379" y="4975"/>
                  <a:pt x="15379" y="4975"/>
                  <a:pt x="15379" y="4969"/>
                </a:cubicBezTo>
                <a:cubicBezTo>
                  <a:pt x="15391" y="4969"/>
                  <a:pt x="15397" y="4969"/>
                  <a:pt x="15403" y="4969"/>
                </a:cubicBezTo>
                <a:cubicBezTo>
                  <a:pt x="15409" y="4969"/>
                  <a:pt x="15409" y="4963"/>
                  <a:pt x="15415" y="4963"/>
                </a:cubicBezTo>
                <a:cubicBezTo>
                  <a:pt x="15421" y="4963"/>
                  <a:pt x="15426" y="4963"/>
                  <a:pt x="15438" y="4963"/>
                </a:cubicBezTo>
                <a:cubicBezTo>
                  <a:pt x="15444" y="4963"/>
                  <a:pt x="15444" y="4963"/>
                  <a:pt x="15450" y="4963"/>
                </a:cubicBezTo>
                <a:cubicBezTo>
                  <a:pt x="15450" y="4957"/>
                  <a:pt x="15456" y="4963"/>
                  <a:pt x="15462" y="4963"/>
                </a:cubicBezTo>
                <a:cubicBezTo>
                  <a:pt x="15468" y="4957"/>
                  <a:pt x="15468" y="4951"/>
                  <a:pt x="15468" y="4951"/>
                </a:cubicBezTo>
                <a:cubicBezTo>
                  <a:pt x="15474" y="4945"/>
                  <a:pt x="15474" y="4939"/>
                  <a:pt x="15480" y="4939"/>
                </a:cubicBezTo>
                <a:cubicBezTo>
                  <a:pt x="15486" y="4939"/>
                  <a:pt x="15486" y="4939"/>
                  <a:pt x="15492" y="4939"/>
                </a:cubicBezTo>
                <a:cubicBezTo>
                  <a:pt x="15498" y="4933"/>
                  <a:pt x="15498" y="4933"/>
                  <a:pt x="15504" y="4927"/>
                </a:cubicBezTo>
                <a:cubicBezTo>
                  <a:pt x="15510" y="4927"/>
                  <a:pt x="15510" y="4927"/>
                  <a:pt x="15515" y="4921"/>
                </a:cubicBezTo>
                <a:cubicBezTo>
                  <a:pt x="15515" y="4921"/>
                  <a:pt x="15515" y="4915"/>
                  <a:pt x="15521" y="4909"/>
                </a:cubicBezTo>
                <a:cubicBezTo>
                  <a:pt x="15527" y="4909"/>
                  <a:pt x="15527" y="4903"/>
                  <a:pt x="15527" y="4897"/>
                </a:cubicBezTo>
                <a:cubicBezTo>
                  <a:pt x="15533" y="4897"/>
                  <a:pt x="15539" y="4892"/>
                  <a:pt x="15539" y="4892"/>
                </a:cubicBezTo>
                <a:cubicBezTo>
                  <a:pt x="15545" y="4886"/>
                  <a:pt x="15545" y="4886"/>
                  <a:pt x="15551" y="4886"/>
                </a:cubicBezTo>
                <a:cubicBezTo>
                  <a:pt x="15557" y="4886"/>
                  <a:pt x="15563" y="4886"/>
                  <a:pt x="15563" y="4886"/>
                </a:cubicBezTo>
                <a:cubicBezTo>
                  <a:pt x="15569" y="4880"/>
                  <a:pt x="15569" y="4886"/>
                  <a:pt x="15575" y="4886"/>
                </a:cubicBezTo>
                <a:cubicBezTo>
                  <a:pt x="15587" y="4880"/>
                  <a:pt x="15592" y="4874"/>
                  <a:pt x="15598" y="4868"/>
                </a:cubicBezTo>
                <a:cubicBezTo>
                  <a:pt x="15604" y="4868"/>
                  <a:pt x="15598" y="4862"/>
                  <a:pt x="15604" y="4856"/>
                </a:cubicBezTo>
                <a:cubicBezTo>
                  <a:pt x="15604" y="4856"/>
                  <a:pt x="15610" y="4856"/>
                  <a:pt x="15616" y="4850"/>
                </a:cubicBezTo>
                <a:cubicBezTo>
                  <a:pt x="15622" y="4850"/>
                  <a:pt x="15622" y="4844"/>
                  <a:pt x="15628" y="4838"/>
                </a:cubicBezTo>
                <a:cubicBezTo>
                  <a:pt x="15628" y="4838"/>
                  <a:pt x="15634" y="4832"/>
                  <a:pt x="15634" y="4826"/>
                </a:cubicBezTo>
                <a:cubicBezTo>
                  <a:pt x="15640" y="4826"/>
                  <a:pt x="15640" y="4820"/>
                  <a:pt x="15646" y="4814"/>
                </a:cubicBezTo>
                <a:cubicBezTo>
                  <a:pt x="15646" y="4814"/>
                  <a:pt x="15646" y="4809"/>
                  <a:pt x="15646" y="4803"/>
                </a:cubicBezTo>
                <a:lnTo>
                  <a:pt x="15652" y="4797"/>
                </a:lnTo>
                <a:cubicBezTo>
                  <a:pt x="15658" y="4785"/>
                  <a:pt x="15670" y="4785"/>
                  <a:pt x="15676" y="4773"/>
                </a:cubicBezTo>
                <a:cubicBezTo>
                  <a:pt x="15681" y="4761"/>
                  <a:pt x="15687" y="4749"/>
                  <a:pt x="15693" y="4737"/>
                </a:cubicBezTo>
                <a:cubicBezTo>
                  <a:pt x="15693" y="4731"/>
                  <a:pt x="15693" y="4731"/>
                  <a:pt x="15693" y="4726"/>
                </a:cubicBezTo>
                <a:cubicBezTo>
                  <a:pt x="15699" y="4720"/>
                  <a:pt x="15705" y="4720"/>
                  <a:pt x="15705" y="4714"/>
                </a:cubicBezTo>
                <a:cubicBezTo>
                  <a:pt x="15711" y="4708"/>
                  <a:pt x="15711" y="4708"/>
                  <a:pt x="15717" y="4702"/>
                </a:cubicBezTo>
                <a:cubicBezTo>
                  <a:pt x="15717" y="4696"/>
                  <a:pt x="15723" y="4696"/>
                  <a:pt x="15729" y="4690"/>
                </a:cubicBezTo>
                <a:cubicBezTo>
                  <a:pt x="15735" y="4690"/>
                  <a:pt x="15741" y="4684"/>
                  <a:pt x="15741" y="4684"/>
                </a:cubicBezTo>
                <a:cubicBezTo>
                  <a:pt x="15747" y="4678"/>
                  <a:pt x="15753" y="4678"/>
                  <a:pt x="15753" y="4672"/>
                </a:cubicBezTo>
                <a:cubicBezTo>
                  <a:pt x="15753" y="4666"/>
                  <a:pt x="15753" y="4660"/>
                  <a:pt x="15753" y="4654"/>
                </a:cubicBezTo>
                <a:cubicBezTo>
                  <a:pt x="15759" y="4654"/>
                  <a:pt x="15759" y="4648"/>
                  <a:pt x="15759" y="4642"/>
                </a:cubicBezTo>
                <a:cubicBezTo>
                  <a:pt x="15759" y="4637"/>
                  <a:pt x="15759" y="4637"/>
                  <a:pt x="15759" y="4631"/>
                </a:cubicBezTo>
                <a:cubicBezTo>
                  <a:pt x="15759" y="4631"/>
                  <a:pt x="15764" y="4625"/>
                  <a:pt x="15764" y="4619"/>
                </a:cubicBezTo>
                <a:cubicBezTo>
                  <a:pt x="15764" y="4619"/>
                  <a:pt x="15764" y="4613"/>
                  <a:pt x="15764" y="4607"/>
                </a:cubicBezTo>
                <a:cubicBezTo>
                  <a:pt x="15770" y="4601"/>
                  <a:pt x="15776" y="4601"/>
                  <a:pt x="15782" y="4601"/>
                </a:cubicBezTo>
                <a:cubicBezTo>
                  <a:pt x="15788" y="4595"/>
                  <a:pt x="15794" y="4589"/>
                  <a:pt x="15800" y="4577"/>
                </a:cubicBezTo>
                <a:cubicBezTo>
                  <a:pt x="15806" y="4565"/>
                  <a:pt x="15818" y="4560"/>
                  <a:pt x="15818" y="4548"/>
                </a:cubicBezTo>
                <a:cubicBezTo>
                  <a:pt x="15818" y="4536"/>
                  <a:pt x="15812" y="4536"/>
                  <a:pt x="15812" y="4530"/>
                </a:cubicBezTo>
                <a:cubicBezTo>
                  <a:pt x="15806" y="4524"/>
                  <a:pt x="15806" y="4518"/>
                  <a:pt x="15800" y="4518"/>
                </a:cubicBezTo>
                <a:cubicBezTo>
                  <a:pt x="15800" y="4518"/>
                  <a:pt x="15794" y="4518"/>
                  <a:pt x="15788" y="4518"/>
                </a:cubicBezTo>
                <a:cubicBezTo>
                  <a:pt x="15782" y="4518"/>
                  <a:pt x="15776" y="4518"/>
                  <a:pt x="15764" y="4512"/>
                </a:cubicBezTo>
                <a:cubicBezTo>
                  <a:pt x="15764" y="4506"/>
                  <a:pt x="15764" y="4500"/>
                  <a:pt x="15764" y="4494"/>
                </a:cubicBezTo>
                <a:cubicBezTo>
                  <a:pt x="15764" y="4488"/>
                  <a:pt x="15764" y="4482"/>
                  <a:pt x="15764" y="4482"/>
                </a:cubicBezTo>
                <a:cubicBezTo>
                  <a:pt x="15764" y="4476"/>
                  <a:pt x="15764" y="4471"/>
                  <a:pt x="15764" y="4471"/>
                </a:cubicBezTo>
                <a:cubicBezTo>
                  <a:pt x="15788" y="4471"/>
                  <a:pt x="15788" y="4471"/>
                  <a:pt x="15788" y="4471"/>
                </a:cubicBezTo>
                <a:cubicBezTo>
                  <a:pt x="15788" y="4465"/>
                  <a:pt x="15788" y="4459"/>
                  <a:pt x="15788" y="4459"/>
                </a:cubicBezTo>
                <a:cubicBezTo>
                  <a:pt x="15782" y="4453"/>
                  <a:pt x="15776" y="4453"/>
                  <a:pt x="15776" y="4447"/>
                </a:cubicBezTo>
                <a:cubicBezTo>
                  <a:pt x="15776" y="4435"/>
                  <a:pt x="15782" y="4423"/>
                  <a:pt x="15776" y="4411"/>
                </a:cubicBezTo>
                <a:cubicBezTo>
                  <a:pt x="15776" y="4405"/>
                  <a:pt x="15776" y="4405"/>
                  <a:pt x="15776" y="4399"/>
                </a:cubicBezTo>
                <a:cubicBezTo>
                  <a:pt x="15776" y="4394"/>
                  <a:pt x="15770" y="4394"/>
                  <a:pt x="15764" y="4387"/>
                </a:cubicBezTo>
                <a:cubicBezTo>
                  <a:pt x="15764" y="4382"/>
                  <a:pt x="15759" y="4387"/>
                  <a:pt x="15753" y="4382"/>
                </a:cubicBezTo>
                <a:cubicBezTo>
                  <a:pt x="15753" y="4370"/>
                  <a:pt x="15759" y="4358"/>
                  <a:pt x="15759" y="4346"/>
                </a:cubicBezTo>
                <a:cubicBezTo>
                  <a:pt x="15759" y="4334"/>
                  <a:pt x="15753" y="4322"/>
                  <a:pt x="15747" y="4310"/>
                </a:cubicBezTo>
                <a:cubicBezTo>
                  <a:pt x="15747" y="4305"/>
                  <a:pt x="15741" y="4299"/>
                  <a:pt x="15735" y="4287"/>
                </a:cubicBezTo>
                <a:cubicBezTo>
                  <a:pt x="15723" y="4281"/>
                  <a:pt x="15723" y="4269"/>
                  <a:pt x="15711" y="4263"/>
                </a:cubicBezTo>
                <a:cubicBezTo>
                  <a:pt x="15705" y="4263"/>
                  <a:pt x="15705" y="4257"/>
                  <a:pt x="15699" y="4257"/>
                </a:cubicBezTo>
                <a:cubicBezTo>
                  <a:pt x="15693" y="4251"/>
                  <a:pt x="15687" y="4257"/>
                  <a:pt x="15681" y="4257"/>
                </a:cubicBezTo>
                <a:cubicBezTo>
                  <a:pt x="15681" y="4251"/>
                  <a:pt x="15676" y="4251"/>
                  <a:pt x="15670" y="4245"/>
                </a:cubicBezTo>
                <a:cubicBezTo>
                  <a:pt x="15670" y="4245"/>
                  <a:pt x="15670" y="4239"/>
                  <a:pt x="15670" y="4233"/>
                </a:cubicBezTo>
                <a:cubicBezTo>
                  <a:pt x="15670" y="4221"/>
                  <a:pt x="15670" y="4221"/>
                  <a:pt x="15670" y="4221"/>
                </a:cubicBezTo>
                <a:cubicBezTo>
                  <a:pt x="15670" y="4216"/>
                  <a:pt x="15676" y="4216"/>
                  <a:pt x="15676" y="4210"/>
                </a:cubicBezTo>
                <a:cubicBezTo>
                  <a:pt x="15681" y="4204"/>
                  <a:pt x="15687" y="4204"/>
                  <a:pt x="15687" y="4198"/>
                </a:cubicBezTo>
                <a:cubicBezTo>
                  <a:pt x="15693" y="4198"/>
                  <a:pt x="15699" y="4198"/>
                  <a:pt x="15699" y="4192"/>
                </a:cubicBezTo>
                <a:cubicBezTo>
                  <a:pt x="15699" y="4186"/>
                  <a:pt x="15699" y="4180"/>
                  <a:pt x="15699" y="4168"/>
                </a:cubicBezTo>
                <a:cubicBezTo>
                  <a:pt x="15699" y="4144"/>
                  <a:pt x="15699" y="4144"/>
                  <a:pt x="15699" y="4144"/>
                </a:cubicBezTo>
                <a:cubicBezTo>
                  <a:pt x="15735" y="4144"/>
                  <a:pt x="15735" y="4144"/>
                  <a:pt x="15735" y="4144"/>
                </a:cubicBezTo>
                <a:cubicBezTo>
                  <a:pt x="15735" y="4144"/>
                  <a:pt x="15741" y="4144"/>
                  <a:pt x="15741" y="4139"/>
                </a:cubicBezTo>
                <a:cubicBezTo>
                  <a:pt x="15747" y="4133"/>
                  <a:pt x="15747" y="4133"/>
                  <a:pt x="15753" y="4127"/>
                </a:cubicBezTo>
                <a:cubicBezTo>
                  <a:pt x="15753" y="4121"/>
                  <a:pt x="15753" y="4115"/>
                  <a:pt x="15759" y="4115"/>
                </a:cubicBezTo>
                <a:cubicBezTo>
                  <a:pt x="15759" y="4115"/>
                  <a:pt x="15764" y="4115"/>
                  <a:pt x="15770" y="4115"/>
                </a:cubicBezTo>
                <a:cubicBezTo>
                  <a:pt x="15770" y="4115"/>
                  <a:pt x="15776" y="4115"/>
                  <a:pt x="15782" y="4115"/>
                </a:cubicBezTo>
                <a:cubicBezTo>
                  <a:pt x="15782" y="4115"/>
                  <a:pt x="15788" y="4109"/>
                  <a:pt x="15794" y="4109"/>
                </a:cubicBezTo>
                <a:cubicBezTo>
                  <a:pt x="15806" y="4109"/>
                  <a:pt x="15806" y="4109"/>
                  <a:pt x="15806" y="4109"/>
                </a:cubicBezTo>
                <a:cubicBezTo>
                  <a:pt x="15818" y="4109"/>
                  <a:pt x="15824" y="4109"/>
                  <a:pt x="15836" y="4109"/>
                </a:cubicBezTo>
                <a:cubicBezTo>
                  <a:pt x="15842" y="4097"/>
                  <a:pt x="15842" y="4091"/>
                  <a:pt x="15842" y="4079"/>
                </a:cubicBezTo>
                <a:lnTo>
                  <a:pt x="15836" y="4073"/>
                </a:lnTo>
                <a:cubicBezTo>
                  <a:pt x="15782" y="4073"/>
                  <a:pt x="15782" y="4073"/>
                  <a:pt x="15782" y="4073"/>
                </a:cubicBezTo>
                <a:cubicBezTo>
                  <a:pt x="15776" y="4067"/>
                  <a:pt x="15776" y="4062"/>
                  <a:pt x="15776" y="4062"/>
                </a:cubicBezTo>
                <a:cubicBezTo>
                  <a:pt x="15770" y="4050"/>
                  <a:pt x="15764" y="4044"/>
                  <a:pt x="15759" y="4038"/>
                </a:cubicBezTo>
                <a:cubicBezTo>
                  <a:pt x="15717" y="4038"/>
                  <a:pt x="15717" y="4038"/>
                  <a:pt x="15717" y="4038"/>
                </a:cubicBezTo>
                <a:cubicBezTo>
                  <a:pt x="15717" y="4044"/>
                  <a:pt x="15711" y="4050"/>
                  <a:pt x="15711" y="4062"/>
                </a:cubicBezTo>
                <a:cubicBezTo>
                  <a:pt x="15711" y="4067"/>
                  <a:pt x="15711" y="4067"/>
                  <a:pt x="15711" y="4073"/>
                </a:cubicBezTo>
                <a:lnTo>
                  <a:pt x="15705" y="4079"/>
                </a:lnTo>
                <a:cubicBezTo>
                  <a:pt x="15699" y="4079"/>
                  <a:pt x="15699" y="4085"/>
                  <a:pt x="15693" y="4085"/>
                </a:cubicBezTo>
                <a:cubicBezTo>
                  <a:pt x="15693" y="4085"/>
                  <a:pt x="15687" y="4079"/>
                  <a:pt x="15681" y="4079"/>
                </a:cubicBezTo>
                <a:cubicBezTo>
                  <a:pt x="15681" y="4079"/>
                  <a:pt x="15676" y="4079"/>
                  <a:pt x="15670" y="4079"/>
                </a:cubicBezTo>
                <a:cubicBezTo>
                  <a:pt x="15670" y="4020"/>
                  <a:pt x="15670" y="4020"/>
                  <a:pt x="15670" y="4020"/>
                </a:cubicBezTo>
                <a:cubicBezTo>
                  <a:pt x="15598" y="4020"/>
                  <a:pt x="15598" y="4020"/>
                  <a:pt x="15598" y="4020"/>
                </a:cubicBezTo>
                <a:cubicBezTo>
                  <a:pt x="15587" y="4020"/>
                  <a:pt x="15581" y="4008"/>
                  <a:pt x="15581" y="3996"/>
                </a:cubicBezTo>
                <a:cubicBezTo>
                  <a:pt x="15581" y="3984"/>
                  <a:pt x="15581" y="3978"/>
                  <a:pt x="15581" y="3973"/>
                </a:cubicBezTo>
                <a:cubicBezTo>
                  <a:pt x="15581" y="3973"/>
                  <a:pt x="15587" y="3967"/>
                  <a:pt x="15587" y="3961"/>
                </a:cubicBezTo>
                <a:cubicBezTo>
                  <a:pt x="15592" y="3961"/>
                  <a:pt x="15592" y="3955"/>
                  <a:pt x="15598" y="3955"/>
                </a:cubicBezTo>
                <a:cubicBezTo>
                  <a:pt x="15604" y="3949"/>
                  <a:pt x="15610" y="3949"/>
                  <a:pt x="15610" y="3949"/>
                </a:cubicBezTo>
                <a:cubicBezTo>
                  <a:pt x="15628" y="3949"/>
                  <a:pt x="15634" y="3949"/>
                  <a:pt x="15646" y="3949"/>
                </a:cubicBezTo>
                <a:cubicBezTo>
                  <a:pt x="15652" y="3949"/>
                  <a:pt x="15652" y="3949"/>
                  <a:pt x="15658" y="3949"/>
                </a:cubicBezTo>
                <a:cubicBezTo>
                  <a:pt x="15664" y="3949"/>
                  <a:pt x="15664" y="3949"/>
                  <a:pt x="15670" y="3949"/>
                </a:cubicBezTo>
                <a:cubicBezTo>
                  <a:pt x="15670" y="3943"/>
                  <a:pt x="15670" y="3937"/>
                  <a:pt x="15670" y="3937"/>
                </a:cubicBezTo>
                <a:cubicBezTo>
                  <a:pt x="15670" y="3931"/>
                  <a:pt x="15676" y="3925"/>
                  <a:pt x="15676" y="3925"/>
                </a:cubicBezTo>
                <a:cubicBezTo>
                  <a:pt x="15681" y="3919"/>
                  <a:pt x="15681" y="3913"/>
                  <a:pt x="15687" y="3913"/>
                </a:cubicBezTo>
                <a:cubicBezTo>
                  <a:pt x="15693" y="3907"/>
                  <a:pt x="15693" y="3913"/>
                  <a:pt x="15699" y="3907"/>
                </a:cubicBezTo>
                <a:cubicBezTo>
                  <a:pt x="15705" y="3907"/>
                  <a:pt x="15705" y="3901"/>
                  <a:pt x="15711" y="3901"/>
                </a:cubicBezTo>
                <a:cubicBezTo>
                  <a:pt x="15717" y="3901"/>
                  <a:pt x="15729" y="3901"/>
                  <a:pt x="15735" y="3901"/>
                </a:cubicBezTo>
                <a:cubicBezTo>
                  <a:pt x="15741" y="3901"/>
                  <a:pt x="15741" y="3901"/>
                  <a:pt x="15747" y="3901"/>
                </a:cubicBezTo>
                <a:cubicBezTo>
                  <a:pt x="15753" y="3901"/>
                  <a:pt x="15753" y="3895"/>
                  <a:pt x="15753" y="3889"/>
                </a:cubicBezTo>
                <a:cubicBezTo>
                  <a:pt x="15759" y="3889"/>
                  <a:pt x="15764" y="3884"/>
                  <a:pt x="15764" y="3884"/>
                </a:cubicBezTo>
                <a:cubicBezTo>
                  <a:pt x="15770" y="3878"/>
                  <a:pt x="15770" y="3872"/>
                  <a:pt x="15776" y="3872"/>
                </a:cubicBezTo>
                <a:cubicBezTo>
                  <a:pt x="15782" y="3866"/>
                  <a:pt x="15782" y="3860"/>
                  <a:pt x="15788" y="3860"/>
                </a:cubicBezTo>
                <a:cubicBezTo>
                  <a:pt x="15794" y="3854"/>
                  <a:pt x="15794" y="3848"/>
                  <a:pt x="15806" y="3848"/>
                </a:cubicBezTo>
                <a:cubicBezTo>
                  <a:pt x="15812" y="3848"/>
                  <a:pt x="15812" y="3848"/>
                  <a:pt x="15812" y="3848"/>
                </a:cubicBezTo>
                <a:cubicBezTo>
                  <a:pt x="15812" y="3848"/>
                  <a:pt x="15818" y="3848"/>
                  <a:pt x="15818" y="3854"/>
                </a:cubicBezTo>
                <a:cubicBezTo>
                  <a:pt x="15824" y="3866"/>
                  <a:pt x="15824" y="3866"/>
                  <a:pt x="15824" y="3866"/>
                </a:cubicBezTo>
                <a:cubicBezTo>
                  <a:pt x="15818" y="3866"/>
                  <a:pt x="15818" y="3872"/>
                  <a:pt x="15818" y="3878"/>
                </a:cubicBezTo>
                <a:cubicBezTo>
                  <a:pt x="15812" y="3878"/>
                  <a:pt x="15806" y="3878"/>
                  <a:pt x="15806" y="3884"/>
                </a:cubicBezTo>
                <a:cubicBezTo>
                  <a:pt x="15800" y="3889"/>
                  <a:pt x="15800" y="3901"/>
                  <a:pt x="15800" y="3907"/>
                </a:cubicBezTo>
                <a:cubicBezTo>
                  <a:pt x="15800" y="3919"/>
                  <a:pt x="15788" y="3919"/>
                  <a:pt x="15782" y="3931"/>
                </a:cubicBezTo>
                <a:cubicBezTo>
                  <a:pt x="15776" y="3931"/>
                  <a:pt x="15776" y="3937"/>
                  <a:pt x="15770" y="3943"/>
                </a:cubicBezTo>
                <a:cubicBezTo>
                  <a:pt x="15770" y="3943"/>
                  <a:pt x="15764" y="3943"/>
                  <a:pt x="15759" y="3949"/>
                </a:cubicBezTo>
                <a:cubicBezTo>
                  <a:pt x="15759" y="3955"/>
                  <a:pt x="15759" y="3955"/>
                  <a:pt x="15759" y="3961"/>
                </a:cubicBezTo>
                <a:cubicBezTo>
                  <a:pt x="15759" y="3973"/>
                  <a:pt x="15759" y="3973"/>
                  <a:pt x="15759" y="3973"/>
                </a:cubicBezTo>
                <a:cubicBezTo>
                  <a:pt x="15764" y="3973"/>
                  <a:pt x="15770" y="3967"/>
                  <a:pt x="15770" y="3967"/>
                </a:cubicBezTo>
                <a:cubicBezTo>
                  <a:pt x="15776" y="3961"/>
                  <a:pt x="15776" y="3961"/>
                  <a:pt x="15782" y="3955"/>
                </a:cubicBezTo>
                <a:cubicBezTo>
                  <a:pt x="15836" y="3955"/>
                  <a:pt x="15836" y="3955"/>
                  <a:pt x="15836" y="3955"/>
                </a:cubicBezTo>
                <a:cubicBezTo>
                  <a:pt x="15842" y="3955"/>
                  <a:pt x="15847" y="3949"/>
                  <a:pt x="15853" y="3949"/>
                </a:cubicBezTo>
                <a:cubicBezTo>
                  <a:pt x="15859" y="3943"/>
                  <a:pt x="15865" y="3931"/>
                  <a:pt x="15871" y="3925"/>
                </a:cubicBezTo>
                <a:cubicBezTo>
                  <a:pt x="15877" y="3925"/>
                  <a:pt x="15877" y="3919"/>
                  <a:pt x="15883" y="3913"/>
                </a:cubicBezTo>
                <a:lnTo>
                  <a:pt x="15889" y="3913"/>
                </a:lnTo>
                <a:cubicBezTo>
                  <a:pt x="15895" y="3913"/>
                  <a:pt x="15901" y="3907"/>
                  <a:pt x="15901" y="3907"/>
                </a:cubicBezTo>
                <a:cubicBezTo>
                  <a:pt x="15919" y="3907"/>
                  <a:pt x="15925" y="3913"/>
                  <a:pt x="15936" y="3919"/>
                </a:cubicBezTo>
                <a:cubicBezTo>
                  <a:pt x="15942" y="3919"/>
                  <a:pt x="15948" y="3919"/>
                  <a:pt x="15948" y="3919"/>
                </a:cubicBezTo>
                <a:cubicBezTo>
                  <a:pt x="15960" y="3919"/>
                  <a:pt x="15966" y="3919"/>
                  <a:pt x="15972" y="3925"/>
                </a:cubicBezTo>
                <a:cubicBezTo>
                  <a:pt x="15978" y="3931"/>
                  <a:pt x="15978" y="3931"/>
                  <a:pt x="15984" y="3931"/>
                </a:cubicBezTo>
                <a:cubicBezTo>
                  <a:pt x="15990" y="3937"/>
                  <a:pt x="15990" y="3949"/>
                  <a:pt x="15990" y="3955"/>
                </a:cubicBezTo>
                <a:cubicBezTo>
                  <a:pt x="15990" y="3967"/>
                  <a:pt x="15990" y="3967"/>
                  <a:pt x="15990" y="3967"/>
                </a:cubicBezTo>
                <a:cubicBezTo>
                  <a:pt x="15990" y="3973"/>
                  <a:pt x="15984" y="3973"/>
                  <a:pt x="15984" y="3978"/>
                </a:cubicBezTo>
                <a:cubicBezTo>
                  <a:pt x="15978" y="3984"/>
                  <a:pt x="15972" y="3984"/>
                  <a:pt x="15972" y="3990"/>
                </a:cubicBezTo>
                <a:cubicBezTo>
                  <a:pt x="15972" y="3990"/>
                  <a:pt x="15972" y="3996"/>
                  <a:pt x="15972" y="4002"/>
                </a:cubicBezTo>
                <a:cubicBezTo>
                  <a:pt x="15966" y="4008"/>
                  <a:pt x="15960" y="4008"/>
                  <a:pt x="15960" y="4020"/>
                </a:cubicBezTo>
                <a:cubicBezTo>
                  <a:pt x="15960" y="4026"/>
                  <a:pt x="15960" y="4032"/>
                  <a:pt x="15966" y="4044"/>
                </a:cubicBezTo>
                <a:cubicBezTo>
                  <a:pt x="15984" y="4044"/>
                  <a:pt x="15984" y="4044"/>
                  <a:pt x="15984" y="4044"/>
                </a:cubicBezTo>
                <a:cubicBezTo>
                  <a:pt x="15996" y="4038"/>
                  <a:pt x="15996" y="4038"/>
                  <a:pt x="15996" y="4038"/>
                </a:cubicBezTo>
                <a:cubicBezTo>
                  <a:pt x="16002" y="4038"/>
                  <a:pt x="16008" y="4032"/>
                  <a:pt x="16014" y="4032"/>
                </a:cubicBezTo>
                <a:cubicBezTo>
                  <a:pt x="16014" y="4032"/>
                  <a:pt x="16019" y="4032"/>
                  <a:pt x="16025" y="4032"/>
                </a:cubicBezTo>
                <a:cubicBezTo>
                  <a:pt x="16031" y="4038"/>
                  <a:pt x="16037" y="4044"/>
                  <a:pt x="16043" y="4050"/>
                </a:cubicBezTo>
                <a:cubicBezTo>
                  <a:pt x="16043" y="4055"/>
                  <a:pt x="16043" y="4062"/>
                  <a:pt x="16049" y="4062"/>
                </a:cubicBezTo>
                <a:cubicBezTo>
                  <a:pt x="16049" y="4073"/>
                  <a:pt x="16049" y="4079"/>
                  <a:pt x="16049" y="4085"/>
                </a:cubicBezTo>
                <a:cubicBezTo>
                  <a:pt x="16055" y="4091"/>
                  <a:pt x="16055" y="4091"/>
                  <a:pt x="16055" y="4097"/>
                </a:cubicBezTo>
                <a:cubicBezTo>
                  <a:pt x="16055" y="4103"/>
                  <a:pt x="16061" y="4103"/>
                  <a:pt x="16061" y="4109"/>
                </a:cubicBezTo>
                <a:cubicBezTo>
                  <a:pt x="16061" y="4115"/>
                  <a:pt x="16073" y="4115"/>
                  <a:pt x="16073" y="4127"/>
                </a:cubicBezTo>
                <a:cubicBezTo>
                  <a:pt x="16073" y="4186"/>
                  <a:pt x="16073" y="4186"/>
                  <a:pt x="16073" y="4186"/>
                </a:cubicBezTo>
                <a:cubicBezTo>
                  <a:pt x="16073" y="4192"/>
                  <a:pt x="16067" y="4198"/>
                  <a:pt x="16061" y="4198"/>
                </a:cubicBezTo>
                <a:cubicBezTo>
                  <a:pt x="16055" y="4204"/>
                  <a:pt x="16049" y="4204"/>
                  <a:pt x="16049" y="4210"/>
                </a:cubicBezTo>
                <a:cubicBezTo>
                  <a:pt x="16049" y="4210"/>
                  <a:pt x="16049" y="4216"/>
                  <a:pt x="16049" y="4221"/>
                </a:cubicBezTo>
                <a:cubicBezTo>
                  <a:pt x="16043" y="4228"/>
                  <a:pt x="16043" y="4228"/>
                  <a:pt x="16043" y="4233"/>
                </a:cubicBezTo>
                <a:cubicBezTo>
                  <a:pt x="16043" y="4263"/>
                  <a:pt x="16043" y="4263"/>
                  <a:pt x="16043" y="4263"/>
                </a:cubicBezTo>
                <a:cubicBezTo>
                  <a:pt x="16102" y="4263"/>
                  <a:pt x="16102" y="4263"/>
                  <a:pt x="16102" y="4263"/>
                </a:cubicBezTo>
                <a:cubicBezTo>
                  <a:pt x="16120" y="4263"/>
                  <a:pt x="16126" y="4251"/>
                  <a:pt x="16138" y="4245"/>
                </a:cubicBezTo>
                <a:cubicBezTo>
                  <a:pt x="16150" y="4239"/>
                  <a:pt x="16150" y="4239"/>
                  <a:pt x="16150" y="4239"/>
                </a:cubicBezTo>
                <a:cubicBezTo>
                  <a:pt x="16156" y="4239"/>
                  <a:pt x="16162" y="4233"/>
                  <a:pt x="16168" y="4233"/>
                </a:cubicBezTo>
                <a:cubicBezTo>
                  <a:pt x="16174" y="4228"/>
                  <a:pt x="16174" y="4221"/>
                  <a:pt x="16180" y="4221"/>
                </a:cubicBezTo>
                <a:cubicBezTo>
                  <a:pt x="16185" y="4221"/>
                  <a:pt x="16185" y="4221"/>
                  <a:pt x="16191" y="4216"/>
                </a:cubicBezTo>
                <a:cubicBezTo>
                  <a:pt x="16197" y="4216"/>
                  <a:pt x="16197" y="4216"/>
                  <a:pt x="16203" y="4210"/>
                </a:cubicBezTo>
                <a:cubicBezTo>
                  <a:pt x="16209" y="4210"/>
                  <a:pt x="16209" y="4204"/>
                  <a:pt x="16215" y="4204"/>
                </a:cubicBezTo>
                <a:cubicBezTo>
                  <a:pt x="16221" y="4204"/>
                  <a:pt x="16227" y="4204"/>
                  <a:pt x="16227" y="4204"/>
                </a:cubicBezTo>
                <a:cubicBezTo>
                  <a:pt x="16233" y="4204"/>
                  <a:pt x="16239" y="4198"/>
                  <a:pt x="16239" y="4192"/>
                </a:cubicBezTo>
                <a:lnTo>
                  <a:pt x="16239" y="4186"/>
                </a:lnTo>
                <a:cubicBezTo>
                  <a:pt x="16239" y="4174"/>
                  <a:pt x="16239" y="4168"/>
                  <a:pt x="16239" y="4162"/>
                </a:cubicBezTo>
                <a:cubicBezTo>
                  <a:pt x="16239" y="4156"/>
                  <a:pt x="16245" y="4150"/>
                  <a:pt x="16245" y="4144"/>
                </a:cubicBezTo>
                <a:cubicBezTo>
                  <a:pt x="16245" y="4144"/>
                  <a:pt x="16245" y="4139"/>
                  <a:pt x="16245" y="4133"/>
                </a:cubicBezTo>
                <a:cubicBezTo>
                  <a:pt x="16245" y="4103"/>
                  <a:pt x="16245" y="4103"/>
                  <a:pt x="16245" y="4103"/>
                </a:cubicBezTo>
                <a:cubicBezTo>
                  <a:pt x="16233" y="4103"/>
                  <a:pt x="16227" y="4103"/>
                  <a:pt x="16215" y="4097"/>
                </a:cubicBezTo>
                <a:cubicBezTo>
                  <a:pt x="16215" y="4091"/>
                  <a:pt x="16209" y="4085"/>
                  <a:pt x="16209" y="4079"/>
                </a:cubicBezTo>
                <a:cubicBezTo>
                  <a:pt x="16209" y="4073"/>
                  <a:pt x="16209" y="4062"/>
                  <a:pt x="16209" y="4055"/>
                </a:cubicBezTo>
                <a:cubicBezTo>
                  <a:pt x="16209" y="4050"/>
                  <a:pt x="16209" y="4050"/>
                  <a:pt x="16209" y="4044"/>
                </a:cubicBezTo>
                <a:cubicBezTo>
                  <a:pt x="16209" y="4038"/>
                  <a:pt x="16203" y="4038"/>
                  <a:pt x="16197" y="4038"/>
                </a:cubicBezTo>
                <a:cubicBezTo>
                  <a:pt x="16191" y="4038"/>
                  <a:pt x="16191" y="4032"/>
                  <a:pt x="16185" y="4032"/>
                </a:cubicBezTo>
                <a:cubicBezTo>
                  <a:pt x="16180" y="4026"/>
                  <a:pt x="16180" y="4020"/>
                  <a:pt x="16180" y="4020"/>
                </a:cubicBezTo>
                <a:cubicBezTo>
                  <a:pt x="16174" y="4014"/>
                  <a:pt x="16168" y="4014"/>
                  <a:pt x="16168" y="4014"/>
                </a:cubicBezTo>
                <a:cubicBezTo>
                  <a:pt x="16162" y="4008"/>
                  <a:pt x="16156" y="4008"/>
                  <a:pt x="16156" y="4002"/>
                </a:cubicBezTo>
                <a:cubicBezTo>
                  <a:pt x="16150" y="4002"/>
                  <a:pt x="16156" y="3996"/>
                  <a:pt x="16150" y="3990"/>
                </a:cubicBezTo>
                <a:cubicBezTo>
                  <a:pt x="16150" y="3990"/>
                  <a:pt x="16144" y="3984"/>
                  <a:pt x="16144" y="3978"/>
                </a:cubicBezTo>
                <a:cubicBezTo>
                  <a:pt x="16138" y="3973"/>
                  <a:pt x="16144" y="3973"/>
                  <a:pt x="16144" y="3961"/>
                </a:cubicBezTo>
                <a:cubicBezTo>
                  <a:pt x="16144" y="3949"/>
                  <a:pt x="16144" y="3943"/>
                  <a:pt x="16144" y="3931"/>
                </a:cubicBezTo>
                <a:cubicBezTo>
                  <a:pt x="16150" y="3925"/>
                  <a:pt x="16150" y="3925"/>
                  <a:pt x="16156" y="3919"/>
                </a:cubicBezTo>
                <a:cubicBezTo>
                  <a:pt x="16156" y="3919"/>
                  <a:pt x="16156" y="3913"/>
                  <a:pt x="16162" y="3907"/>
                </a:cubicBezTo>
                <a:cubicBezTo>
                  <a:pt x="16162" y="3907"/>
                  <a:pt x="16162" y="3901"/>
                  <a:pt x="16162" y="3895"/>
                </a:cubicBezTo>
                <a:cubicBezTo>
                  <a:pt x="16168" y="3895"/>
                  <a:pt x="16174" y="3901"/>
                  <a:pt x="16174" y="3895"/>
                </a:cubicBezTo>
                <a:cubicBezTo>
                  <a:pt x="16185" y="3895"/>
                  <a:pt x="16191" y="3895"/>
                  <a:pt x="16203" y="3889"/>
                </a:cubicBezTo>
                <a:cubicBezTo>
                  <a:pt x="16209" y="3889"/>
                  <a:pt x="16209" y="3889"/>
                  <a:pt x="16209" y="3889"/>
                </a:cubicBezTo>
                <a:cubicBezTo>
                  <a:pt x="16221" y="3889"/>
                  <a:pt x="16227" y="3889"/>
                  <a:pt x="16233" y="3889"/>
                </a:cubicBezTo>
                <a:cubicBezTo>
                  <a:pt x="16233" y="3789"/>
                  <a:pt x="16233" y="3789"/>
                  <a:pt x="16233" y="3789"/>
                </a:cubicBezTo>
                <a:cubicBezTo>
                  <a:pt x="16233" y="3783"/>
                  <a:pt x="16239" y="3783"/>
                  <a:pt x="16239" y="3777"/>
                </a:cubicBezTo>
                <a:cubicBezTo>
                  <a:pt x="16239" y="3777"/>
                  <a:pt x="16239" y="3771"/>
                  <a:pt x="16239" y="3765"/>
                </a:cubicBezTo>
                <a:cubicBezTo>
                  <a:pt x="16245" y="3765"/>
                  <a:pt x="16245" y="3759"/>
                  <a:pt x="16251" y="3753"/>
                </a:cubicBezTo>
                <a:cubicBezTo>
                  <a:pt x="16251" y="3753"/>
                  <a:pt x="16257" y="3759"/>
                  <a:pt x="16262" y="3753"/>
                </a:cubicBezTo>
                <a:cubicBezTo>
                  <a:pt x="16262" y="3753"/>
                  <a:pt x="16269" y="3753"/>
                  <a:pt x="16274" y="3747"/>
                </a:cubicBezTo>
                <a:cubicBezTo>
                  <a:pt x="16286" y="3741"/>
                  <a:pt x="16286" y="3735"/>
                  <a:pt x="16292" y="3723"/>
                </a:cubicBezTo>
                <a:cubicBezTo>
                  <a:pt x="16298" y="3718"/>
                  <a:pt x="16298" y="3718"/>
                  <a:pt x="16304" y="3712"/>
                </a:cubicBezTo>
                <a:cubicBezTo>
                  <a:pt x="16310" y="3706"/>
                  <a:pt x="16316" y="3694"/>
                  <a:pt x="16322" y="3694"/>
                </a:cubicBezTo>
                <a:cubicBezTo>
                  <a:pt x="16328" y="3688"/>
                  <a:pt x="16328" y="3694"/>
                  <a:pt x="16334" y="3694"/>
                </a:cubicBezTo>
                <a:cubicBezTo>
                  <a:pt x="16340" y="3694"/>
                  <a:pt x="16340" y="3694"/>
                  <a:pt x="16346" y="3694"/>
                </a:cubicBezTo>
                <a:cubicBezTo>
                  <a:pt x="16363" y="3700"/>
                  <a:pt x="16375" y="3712"/>
                  <a:pt x="16393" y="3723"/>
                </a:cubicBezTo>
                <a:cubicBezTo>
                  <a:pt x="16393" y="3723"/>
                  <a:pt x="16399" y="3723"/>
                  <a:pt x="16405" y="3723"/>
                </a:cubicBezTo>
                <a:cubicBezTo>
                  <a:pt x="16411" y="3723"/>
                  <a:pt x="16417" y="3718"/>
                  <a:pt x="16428" y="3718"/>
                </a:cubicBezTo>
                <a:cubicBezTo>
                  <a:pt x="16428" y="3712"/>
                  <a:pt x="16435" y="3712"/>
                  <a:pt x="16435" y="3712"/>
                </a:cubicBezTo>
                <a:cubicBezTo>
                  <a:pt x="16440" y="3706"/>
                  <a:pt x="16440" y="3700"/>
                  <a:pt x="16446" y="3700"/>
                </a:cubicBezTo>
                <a:cubicBezTo>
                  <a:pt x="16452" y="3694"/>
                  <a:pt x="16452" y="3694"/>
                  <a:pt x="16458" y="3688"/>
                </a:cubicBezTo>
                <a:cubicBezTo>
                  <a:pt x="16458" y="3688"/>
                  <a:pt x="16464" y="3688"/>
                  <a:pt x="16470" y="3688"/>
                </a:cubicBezTo>
                <a:cubicBezTo>
                  <a:pt x="16476" y="3688"/>
                  <a:pt x="16470" y="3682"/>
                  <a:pt x="16476" y="3676"/>
                </a:cubicBezTo>
                <a:cubicBezTo>
                  <a:pt x="16488" y="3676"/>
                  <a:pt x="16494" y="3682"/>
                  <a:pt x="16500" y="3676"/>
                </a:cubicBezTo>
                <a:cubicBezTo>
                  <a:pt x="16506" y="3676"/>
                  <a:pt x="16506" y="3676"/>
                  <a:pt x="16512" y="3670"/>
                </a:cubicBezTo>
                <a:cubicBezTo>
                  <a:pt x="16517" y="3670"/>
                  <a:pt x="16517" y="3670"/>
                  <a:pt x="16523" y="3670"/>
                </a:cubicBezTo>
                <a:cubicBezTo>
                  <a:pt x="16529" y="3664"/>
                  <a:pt x="16529" y="3664"/>
                  <a:pt x="16535" y="3658"/>
                </a:cubicBezTo>
                <a:lnTo>
                  <a:pt x="16535" y="3652"/>
                </a:lnTo>
                <a:cubicBezTo>
                  <a:pt x="16541" y="3641"/>
                  <a:pt x="16553" y="3635"/>
                  <a:pt x="16565" y="3629"/>
                </a:cubicBezTo>
                <a:cubicBezTo>
                  <a:pt x="16565" y="3623"/>
                  <a:pt x="16571" y="3623"/>
                  <a:pt x="16577" y="3623"/>
                </a:cubicBezTo>
                <a:cubicBezTo>
                  <a:pt x="16577" y="3617"/>
                  <a:pt x="16577" y="3611"/>
                  <a:pt x="16583" y="3611"/>
                </a:cubicBezTo>
                <a:cubicBezTo>
                  <a:pt x="16583" y="3605"/>
                  <a:pt x="16589" y="3605"/>
                  <a:pt x="16589" y="3599"/>
                </a:cubicBezTo>
                <a:cubicBezTo>
                  <a:pt x="16606" y="3587"/>
                  <a:pt x="16606" y="3575"/>
                  <a:pt x="16624" y="3563"/>
                </a:cubicBezTo>
                <a:cubicBezTo>
                  <a:pt x="16624" y="3557"/>
                  <a:pt x="16630" y="3557"/>
                  <a:pt x="16636" y="3557"/>
                </a:cubicBezTo>
                <a:cubicBezTo>
                  <a:pt x="16642" y="3546"/>
                  <a:pt x="16648" y="3540"/>
                  <a:pt x="16654" y="3534"/>
                </a:cubicBezTo>
                <a:cubicBezTo>
                  <a:pt x="16654" y="3528"/>
                  <a:pt x="16654" y="3522"/>
                  <a:pt x="16654" y="3522"/>
                </a:cubicBezTo>
                <a:cubicBezTo>
                  <a:pt x="16654" y="3516"/>
                  <a:pt x="16660" y="3516"/>
                  <a:pt x="16660" y="3510"/>
                </a:cubicBezTo>
                <a:cubicBezTo>
                  <a:pt x="16666" y="3504"/>
                  <a:pt x="16666" y="3504"/>
                  <a:pt x="16666" y="3498"/>
                </a:cubicBezTo>
                <a:cubicBezTo>
                  <a:pt x="16672" y="3492"/>
                  <a:pt x="16672" y="3486"/>
                  <a:pt x="16672" y="3475"/>
                </a:cubicBezTo>
                <a:cubicBezTo>
                  <a:pt x="16678" y="3468"/>
                  <a:pt x="16683" y="3468"/>
                  <a:pt x="16683" y="3463"/>
                </a:cubicBezTo>
                <a:cubicBezTo>
                  <a:pt x="16689" y="3451"/>
                  <a:pt x="16695" y="3451"/>
                  <a:pt x="16707" y="3439"/>
                </a:cubicBezTo>
                <a:cubicBezTo>
                  <a:pt x="16707" y="3439"/>
                  <a:pt x="16713" y="3439"/>
                  <a:pt x="16719" y="3433"/>
                </a:cubicBezTo>
                <a:cubicBezTo>
                  <a:pt x="16719" y="3433"/>
                  <a:pt x="16719" y="3427"/>
                  <a:pt x="16725" y="3421"/>
                </a:cubicBezTo>
                <a:cubicBezTo>
                  <a:pt x="16725" y="3421"/>
                  <a:pt x="16731" y="3427"/>
                  <a:pt x="16737" y="3421"/>
                </a:cubicBezTo>
                <a:cubicBezTo>
                  <a:pt x="16743" y="3421"/>
                  <a:pt x="16749" y="3409"/>
                  <a:pt x="16755" y="3403"/>
                </a:cubicBezTo>
                <a:cubicBezTo>
                  <a:pt x="16760" y="3397"/>
                  <a:pt x="16760" y="3397"/>
                  <a:pt x="16767" y="3391"/>
                </a:cubicBezTo>
                <a:cubicBezTo>
                  <a:pt x="16767" y="3391"/>
                  <a:pt x="16767" y="3386"/>
                  <a:pt x="16772" y="3380"/>
                </a:cubicBezTo>
                <a:cubicBezTo>
                  <a:pt x="16772" y="3374"/>
                  <a:pt x="16778" y="3374"/>
                  <a:pt x="16784" y="3368"/>
                </a:cubicBezTo>
                <a:cubicBezTo>
                  <a:pt x="16784" y="3368"/>
                  <a:pt x="16790" y="3362"/>
                  <a:pt x="16796" y="3356"/>
                </a:cubicBezTo>
                <a:cubicBezTo>
                  <a:pt x="16796" y="3356"/>
                  <a:pt x="16802" y="3356"/>
                  <a:pt x="16808" y="3350"/>
                </a:cubicBezTo>
                <a:cubicBezTo>
                  <a:pt x="16808" y="3344"/>
                  <a:pt x="16802" y="3338"/>
                  <a:pt x="16808" y="3326"/>
                </a:cubicBezTo>
                <a:cubicBezTo>
                  <a:pt x="16808" y="3320"/>
                  <a:pt x="16808" y="3320"/>
                  <a:pt x="16808" y="3314"/>
                </a:cubicBezTo>
                <a:cubicBezTo>
                  <a:pt x="16808" y="3309"/>
                  <a:pt x="16808" y="3303"/>
                  <a:pt x="16808" y="3291"/>
                </a:cubicBezTo>
                <a:cubicBezTo>
                  <a:pt x="16808" y="3279"/>
                  <a:pt x="16808" y="3279"/>
                  <a:pt x="16808" y="3279"/>
                </a:cubicBezTo>
                <a:cubicBezTo>
                  <a:pt x="16808" y="3279"/>
                  <a:pt x="16814" y="3273"/>
                  <a:pt x="16814" y="3267"/>
                </a:cubicBezTo>
                <a:cubicBezTo>
                  <a:pt x="16820" y="3267"/>
                  <a:pt x="16826" y="3261"/>
                  <a:pt x="16826" y="3261"/>
                </a:cubicBezTo>
                <a:cubicBezTo>
                  <a:pt x="16832" y="3249"/>
                  <a:pt x="16826" y="3237"/>
                  <a:pt x="16826" y="3225"/>
                </a:cubicBezTo>
                <a:cubicBezTo>
                  <a:pt x="16826" y="3208"/>
                  <a:pt x="16826" y="3208"/>
                  <a:pt x="16826" y="3208"/>
                </a:cubicBezTo>
                <a:cubicBezTo>
                  <a:pt x="16826" y="3202"/>
                  <a:pt x="16826" y="3202"/>
                  <a:pt x="16826" y="3196"/>
                </a:cubicBezTo>
                <a:cubicBezTo>
                  <a:pt x="16826" y="3184"/>
                  <a:pt x="16826" y="3184"/>
                  <a:pt x="16826" y="3184"/>
                </a:cubicBezTo>
                <a:cubicBezTo>
                  <a:pt x="16826" y="3178"/>
                  <a:pt x="16826" y="3178"/>
                  <a:pt x="16826" y="3172"/>
                </a:cubicBezTo>
                <a:cubicBezTo>
                  <a:pt x="16826" y="3166"/>
                  <a:pt x="16832" y="3166"/>
                  <a:pt x="16832" y="3160"/>
                </a:cubicBezTo>
                <a:cubicBezTo>
                  <a:pt x="16838" y="3160"/>
                  <a:pt x="16832" y="3154"/>
                  <a:pt x="16832" y="3148"/>
                </a:cubicBezTo>
                <a:cubicBezTo>
                  <a:pt x="16838" y="3142"/>
                  <a:pt x="16838" y="3137"/>
                  <a:pt x="16838" y="3125"/>
                </a:cubicBezTo>
                <a:cubicBezTo>
                  <a:pt x="16844" y="3119"/>
                  <a:pt x="16849" y="3119"/>
                  <a:pt x="16849" y="3113"/>
                </a:cubicBezTo>
                <a:cubicBezTo>
                  <a:pt x="16855" y="3113"/>
                  <a:pt x="16855" y="3107"/>
                  <a:pt x="16855" y="3107"/>
                </a:cubicBezTo>
                <a:cubicBezTo>
                  <a:pt x="16861" y="3101"/>
                  <a:pt x="16861" y="3095"/>
                  <a:pt x="16867" y="3095"/>
                </a:cubicBezTo>
                <a:cubicBezTo>
                  <a:pt x="16867" y="3095"/>
                  <a:pt x="16873" y="3095"/>
                  <a:pt x="16879" y="3095"/>
                </a:cubicBezTo>
                <a:cubicBezTo>
                  <a:pt x="16879" y="3101"/>
                  <a:pt x="16879" y="3107"/>
                  <a:pt x="16885" y="3107"/>
                </a:cubicBezTo>
                <a:cubicBezTo>
                  <a:pt x="16885" y="3107"/>
                  <a:pt x="16891" y="3107"/>
                  <a:pt x="16891" y="3113"/>
                </a:cubicBezTo>
                <a:cubicBezTo>
                  <a:pt x="16897" y="3113"/>
                  <a:pt x="16903" y="3113"/>
                  <a:pt x="16903" y="3119"/>
                </a:cubicBezTo>
                <a:cubicBezTo>
                  <a:pt x="16909" y="3125"/>
                  <a:pt x="16915" y="3125"/>
                  <a:pt x="16915" y="3131"/>
                </a:cubicBezTo>
                <a:cubicBezTo>
                  <a:pt x="16915" y="3137"/>
                  <a:pt x="16909" y="3137"/>
                  <a:pt x="16909" y="3142"/>
                </a:cubicBezTo>
                <a:cubicBezTo>
                  <a:pt x="16909" y="3148"/>
                  <a:pt x="16909" y="3148"/>
                  <a:pt x="16903" y="3154"/>
                </a:cubicBezTo>
                <a:cubicBezTo>
                  <a:pt x="16903" y="3160"/>
                  <a:pt x="16903" y="3166"/>
                  <a:pt x="16903" y="3172"/>
                </a:cubicBezTo>
                <a:cubicBezTo>
                  <a:pt x="16903" y="3184"/>
                  <a:pt x="16909" y="3190"/>
                  <a:pt x="16909" y="3196"/>
                </a:cubicBezTo>
                <a:cubicBezTo>
                  <a:pt x="16915" y="3220"/>
                  <a:pt x="16909" y="3231"/>
                  <a:pt x="16909" y="3249"/>
                </a:cubicBezTo>
                <a:cubicBezTo>
                  <a:pt x="16909" y="3261"/>
                  <a:pt x="16915" y="3273"/>
                  <a:pt x="16909" y="3285"/>
                </a:cubicBezTo>
                <a:cubicBezTo>
                  <a:pt x="16909" y="3291"/>
                  <a:pt x="16915" y="3297"/>
                  <a:pt x="16909" y="3297"/>
                </a:cubicBezTo>
                <a:cubicBezTo>
                  <a:pt x="16909" y="3303"/>
                  <a:pt x="16903" y="3303"/>
                  <a:pt x="16903" y="3309"/>
                </a:cubicBezTo>
                <a:cubicBezTo>
                  <a:pt x="16897" y="3314"/>
                  <a:pt x="16891" y="3314"/>
                  <a:pt x="16891" y="3320"/>
                </a:cubicBezTo>
                <a:cubicBezTo>
                  <a:pt x="16891" y="3326"/>
                  <a:pt x="16891" y="3326"/>
                  <a:pt x="16891" y="3338"/>
                </a:cubicBezTo>
                <a:cubicBezTo>
                  <a:pt x="16891" y="3344"/>
                  <a:pt x="16891" y="3344"/>
                  <a:pt x="16891" y="3350"/>
                </a:cubicBezTo>
                <a:cubicBezTo>
                  <a:pt x="16891" y="3368"/>
                  <a:pt x="16897" y="3374"/>
                  <a:pt x="16903" y="3386"/>
                </a:cubicBezTo>
                <a:cubicBezTo>
                  <a:pt x="16909" y="3397"/>
                  <a:pt x="16909" y="3403"/>
                  <a:pt x="16909" y="3415"/>
                </a:cubicBezTo>
                <a:cubicBezTo>
                  <a:pt x="16909" y="3421"/>
                  <a:pt x="16909" y="3427"/>
                  <a:pt x="16909" y="3433"/>
                </a:cubicBezTo>
                <a:cubicBezTo>
                  <a:pt x="16909" y="3439"/>
                  <a:pt x="16903" y="3439"/>
                  <a:pt x="16897" y="3439"/>
                </a:cubicBezTo>
                <a:cubicBezTo>
                  <a:pt x="16891" y="3445"/>
                  <a:pt x="16885" y="3445"/>
                  <a:pt x="16885" y="3451"/>
                </a:cubicBezTo>
                <a:cubicBezTo>
                  <a:pt x="16885" y="3457"/>
                  <a:pt x="16885" y="3463"/>
                  <a:pt x="16885" y="3468"/>
                </a:cubicBezTo>
                <a:cubicBezTo>
                  <a:pt x="16885" y="3475"/>
                  <a:pt x="16885" y="3480"/>
                  <a:pt x="16885" y="3486"/>
                </a:cubicBezTo>
                <a:cubicBezTo>
                  <a:pt x="16885" y="3492"/>
                  <a:pt x="16891" y="3492"/>
                  <a:pt x="16891" y="3498"/>
                </a:cubicBezTo>
                <a:cubicBezTo>
                  <a:pt x="16891" y="3504"/>
                  <a:pt x="16885" y="3504"/>
                  <a:pt x="16885" y="3510"/>
                </a:cubicBezTo>
                <a:cubicBezTo>
                  <a:pt x="16909" y="3510"/>
                  <a:pt x="16909" y="3510"/>
                  <a:pt x="16909" y="3510"/>
                </a:cubicBezTo>
                <a:cubicBezTo>
                  <a:pt x="16909" y="3504"/>
                  <a:pt x="16915" y="3510"/>
                  <a:pt x="16921" y="3504"/>
                </a:cubicBezTo>
                <a:cubicBezTo>
                  <a:pt x="16921" y="3498"/>
                  <a:pt x="16921" y="3498"/>
                  <a:pt x="16921" y="3492"/>
                </a:cubicBezTo>
                <a:cubicBezTo>
                  <a:pt x="16926" y="3480"/>
                  <a:pt x="16926" y="3480"/>
                  <a:pt x="16926" y="3480"/>
                </a:cubicBezTo>
                <a:cubicBezTo>
                  <a:pt x="16933" y="3475"/>
                  <a:pt x="16933" y="3475"/>
                  <a:pt x="16938" y="3468"/>
                </a:cubicBezTo>
                <a:cubicBezTo>
                  <a:pt x="16938" y="3468"/>
                  <a:pt x="16938" y="3463"/>
                  <a:pt x="16944" y="3457"/>
                </a:cubicBezTo>
                <a:cubicBezTo>
                  <a:pt x="16944" y="3463"/>
                  <a:pt x="16950" y="3457"/>
                  <a:pt x="16956" y="3463"/>
                </a:cubicBezTo>
                <a:cubicBezTo>
                  <a:pt x="16956" y="3475"/>
                  <a:pt x="16950" y="3480"/>
                  <a:pt x="16956" y="3486"/>
                </a:cubicBezTo>
                <a:cubicBezTo>
                  <a:pt x="16956" y="3492"/>
                  <a:pt x="16962" y="3492"/>
                  <a:pt x="16968" y="3492"/>
                </a:cubicBezTo>
                <a:cubicBezTo>
                  <a:pt x="16974" y="3504"/>
                  <a:pt x="16986" y="3504"/>
                  <a:pt x="16998" y="3504"/>
                </a:cubicBezTo>
                <a:cubicBezTo>
                  <a:pt x="16998" y="3498"/>
                  <a:pt x="16998" y="3498"/>
                  <a:pt x="16998" y="3492"/>
                </a:cubicBezTo>
                <a:cubicBezTo>
                  <a:pt x="16998" y="3486"/>
                  <a:pt x="16998" y="3486"/>
                  <a:pt x="16992" y="3480"/>
                </a:cubicBezTo>
                <a:cubicBezTo>
                  <a:pt x="16992" y="3480"/>
                  <a:pt x="16992" y="3475"/>
                  <a:pt x="16992" y="3468"/>
                </a:cubicBezTo>
                <a:cubicBezTo>
                  <a:pt x="16992" y="3463"/>
                  <a:pt x="16986" y="3463"/>
                  <a:pt x="16980" y="3457"/>
                </a:cubicBezTo>
                <a:cubicBezTo>
                  <a:pt x="16980" y="3451"/>
                  <a:pt x="16974" y="3457"/>
                  <a:pt x="16968" y="3451"/>
                </a:cubicBezTo>
                <a:cubicBezTo>
                  <a:pt x="16968" y="3445"/>
                  <a:pt x="16968" y="3439"/>
                  <a:pt x="16962" y="3439"/>
                </a:cubicBezTo>
                <a:cubicBezTo>
                  <a:pt x="16962" y="3433"/>
                  <a:pt x="16950" y="3433"/>
                  <a:pt x="16950" y="3427"/>
                </a:cubicBezTo>
                <a:cubicBezTo>
                  <a:pt x="16944" y="3421"/>
                  <a:pt x="16950" y="3415"/>
                  <a:pt x="16944" y="3403"/>
                </a:cubicBezTo>
                <a:cubicBezTo>
                  <a:pt x="16944" y="3397"/>
                  <a:pt x="16938" y="3397"/>
                  <a:pt x="16938" y="3391"/>
                </a:cubicBezTo>
                <a:cubicBezTo>
                  <a:pt x="16933" y="3386"/>
                  <a:pt x="16926" y="3380"/>
                  <a:pt x="16926" y="3368"/>
                </a:cubicBezTo>
                <a:cubicBezTo>
                  <a:pt x="16926" y="3356"/>
                  <a:pt x="16944" y="3356"/>
                  <a:pt x="16950" y="3344"/>
                </a:cubicBezTo>
                <a:cubicBezTo>
                  <a:pt x="16950" y="3344"/>
                  <a:pt x="16956" y="3344"/>
                  <a:pt x="16956" y="3338"/>
                </a:cubicBezTo>
                <a:cubicBezTo>
                  <a:pt x="16956" y="3332"/>
                  <a:pt x="16956" y="3326"/>
                  <a:pt x="16956" y="3320"/>
                </a:cubicBezTo>
                <a:cubicBezTo>
                  <a:pt x="16956" y="3320"/>
                  <a:pt x="16956" y="3314"/>
                  <a:pt x="16956" y="3309"/>
                </a:cubicBezTo>
                <a:cubicBezTo>
                  <a:pt x="16956" y="3303"/>
                  <a:pt x="16968" y="3309"/>
                  <a:pt x="16968" y="3303"/>
                </a:cubicBezTo>
                <a:cubicBezTo>
                  <a:pt x="16968" y="3303"/>
                  <a:pt x="16968" y="3297"/>
                  <a:pt x="16974" y="3291"/>
                </a:cubicBezTo>
                <a:cubicBezTo>
                  <a:pt x="16980" y="3291"/>
                  <a:pt x="16974" y="3279"/>
                  <a:pt x="16980" y="3279"/>
                </a:cubicBezTo>
                <a:cubicBezTo>
                  <a:pt x="16992" y="3279"/>
                  <a:pt x="16998" y="3285"/>
                  <a:pt x="17004" y="3291"/>
                </a:cubicBezTo>
                <a:cubicBezTo>
                  <a:pt x="17015" y="3297"/>
                  <a:pt x="17015" y="3309"/>
                  <a:pt x="17027" y="3309"/>
                </a:cubicBezTo>
                <a:cubicBezTo>
                  <a:pt x="17033" y="3309"/>
                  <a:pt x="17033" y="3303"/>
                  <a:pt x="17039" y="3297"/>
                </a:cubicBezTo>
                <a:cubicBezTo>
                  <a:pt x="17039" y="3297"/>
                  <a:pt x="17039" y="3291"/>
                  <a:pt x="17039" y="3285"/>
                </a:cubicBezTo>
                <a:cubicBezTo>
                  <a:pt x="17039" y="3285"/>
                  <a:pt x="17033" y="3279"/>
                  <a:pt x="17033" y="3273"/>
                </a:cubicBezTo>
                <a:cubicBezTo>
                  <a:pt x="17033" y="3273"/>
                  <a:pt x="17033" y="3267"/>
                  <a:pt x="17033" y="3261"/>
                </a:cubicBezTo>
                <a:cubicBezTo>
                  <a:pt x="17033" y="3255"/>
                  <a:pt x="17027" y="3249"/>
                  <a:pt x="17027" y="3243"/>
                </a:cubicBezTo>
                <a:cubicBezTo>
                  <a:pt x="17027" y="3237"/>
                  <a:pt x="17027" y="3231"/>
                  <a:pt x="17027" y="3231"/>
                </a:cubicBezTo>
                <a:cubicBezTo>
                  <a:pt x="17027" y="3225"/>
                  <a:pt x="17021" y="3220"/>
                  <a:pt x="17021" y="3214"/>
                </a:cubicBezTo>
                <a:cubicBezTo>
                  <a:pt x="17021" y="3208"/>
                  <a:pt x="17015" y="3208"/>
                  <a:pt x="17015" y="3202"/>
                </a:cubicBezTo>
                <a:cubicBezTo>
                  <a:pt x="17010" y="3190"/>
                  <a:pt x="17015" y="3184"/>
                  <a:pt x="17015" y="3172"/>
                </a:cubicBezTo>
                <a:cubicBezTo>
                  <a:pt x="17015" y="3166"/>
                  <a:pt x="17015" y="3160"/>
                  <a:pt x="17015" y="3160"/>
                </a:cubicBezTo>
                <a:cubicBezTo>
                  <a:pt x="17010" y="3154"/>
                  <a:pt x="17010" y="3154"/>
                  <a:pt x="17004" y="3148"/>
                </a:cubicBezTo>
                <a:cubicBezTo>
                  <a:pt x="17004" y="3142"/>
                  <a:pt x="17004" y="3137"/>
                  <a:pt x="16998" y="3137"/>
                </a:cubicBezTo>
                <a:cubicBezTo>
                  <a:pt x="16992" y="3125"/>
                  <a:pt x="16986" y="3125"/>
                  <a:pt x="16980" y="3113"/>
                </a:cubicBezTo>
                <a:cubicBezTo>
                  <a:pt x="16980" y="3107"/>
                  <a:pt x="16974" y="3107"/>
                  <a:pt x="16974" y="3101"/>
                </a:cubicBezTo>
                <a:cubicBezTo>
                  <a:pt x="16974" y="3095"/>
                  <a:pt x="16974" y="3095"/>
                  <a:pt x="16974" y="3089"/>
                </a:cubicBezTo>
                <a:cubicBezTo>
                  <a:pt x="16974" y="3083"/>
                  <a:pt x="16974" y="3083"/>
                  <a:pt x="16974" y="3077"/>
                </a:cubicBezTo>
                <a:cubicBezTo>
                  <a:pt x="16974" y="3071"/>
                  <a:pt x="16974" y="3071"/>
                  <a:pt x="16974" y="3065"/>
                </a:cubicBezTo>
                <a:cubicBezTo>
                  <a:pt x="16974" y="3054"/>
                  <a:pt x="16974" y="3054"/>
                  <a:pt x="16974" y="3054"/>
                </a:cubicBezTo>
                <a:cubicBezTo>
                  <a:pt x="16974" y="3048"/>
                  <a:pt x="16980" y="3048"/>
                  <a:pt x="16980" y="3042"/>
                </a:cubicBezTo>
                <a:cubicBezTo>
                  <a:pt x="16980" y="3036"/>
                  <a:pt x="16974" y="3036"/>
                  <a:pt x="16974" y="3030"/>
                </a:cubicBezTo>
                <a:cubicBezTo>
                  <a:pt x="16974" y="3024"/>
                  <a:pt x="16980" y="3024"/>
                  <a:pt x="16980" y="3018"/>
                </a:cubicBezTo>
                <a:cubicBezTo>
                  <a:pt x="16980" y="3012"/>
                  <a:pt x="16974" y="3012"/>
                  <a:pt x="16974" y="3006"/>
                </a:cubicBezTo>
                <a:lnTo>
                  <a:pt x="16962" y="3006"/>
                </a:lnTo>
                <a:cubicBezTo>
                  <a:pt x="16956" y="2994"/>
                  <a:pt x="16962" y="2988"/>
                  <a:pt x="16962" y="2982"/>
                </a:cubicBezTo>
                <a:cubicBezTo>
                  <a:pt x="16956" y="2976"/>
                  <a:pt x="16956" y="2965"/>
                  <a:pt x="16956" y="2959"/>
                </a:cubicBezTo>
                <a:cubicBezTo>
                  <a:pt x="16950" y="2947"/>
                  <a:pt x="16956" y="2941"/>
                  <a:pt x="16956" y="2935"/>
                </a:cubicBezTo>
                <a:cubicBezTo>
                  <a:pt x="16956" y="2923"/>
                  <a:pt x="16950" y="2917"/>
                  <a:pt x="16950" y="2911"/>
                </a:cubicBezTo>
                <a:cubicBezTo>
                  <a:pt x="16926" y="2911"/>
                  <a:pt x="16926" y="2911"/>
                  <a:pt x="16926" y="2911"/>
                </a:cubicBezTo>
                <a:cubicBezTo>
                  <a:pt x="16926" y="2994"/>
                  <a:pt x="16926" y="2994"/>
                  <a:pt x="16926" y="2994"/>
                </a:cubicBezTo>
                <a:cubicBezTo>
                  <a:pt x="16921" y="2994"/>
                  <a:pt x="16915" y="2994"/>
                  <a:pt x="16909" y="2994"/>
                </a:cubicBezTo>
                <a:cubicBezTo>
                  <a:pt x="16903" y="2994"/>
                  <a:pt x="16903" y="2994"/>
                  <a:pt x="16897" y="3000"/>
                </a:cubicBezTo>
                <a:cubicBezTo>
                  <a:pt x="16897" y="3012"/>
                  <a:pt x="16897" y="3012"/>
                  <a:pt x="16897" y="3012"/>
                </a:cubicBezTo>
                <a:cubicBezTo>
                  <a:pt x="16897" y="3012"/>
                  <a:pt x="16897" y="3018"/>
                  <a:pt x="16897" y="3024"/>
                </a:cubicBezTo>
                <a:cubicBezTo>
                  <a:pt x="16897" y="3036"/>
                  <a:pt x="16897" y="3036"/>
                  <a:pt x="16897" y="3036"/>
                </a:cubicBezTo>
                <a:cubicBezTo>
                  <a:pt x="16903" y="3036"/>
                  <a:pt x="16903" y="3042"/>
                  <a:pt x="16903" y="3042"/>
                </a:cubicBezTo>
                <a:cubicBezTo>
                  <a:pt x="16909" y="3054"/>
                  <a:pt x="16903" y="3059"/>
                  <a:pt x="16903" y="3065"/>
                </a:cubicBezTo>
                <a:cubicBezTo>
                  <a:pt x="16885" y="3065"/>
                  <a:pt x="16885" y="3065"/>
                  <a:pt x="16885" y="3065"/>
                </a:cubicBezTo>
                <a:cubicBezTo>
                  <a:pt x="16879" y="3065"/>
                  <a:pt x="16873" y="3065"/>
                  <a:pt x="16873" y="3065"/>
                </a:cubicBezTo>
                <a:cubicBezTo>
                  <a:pt x="16873" y="3059"/>
                  <a:pt x="16867" y="3059"/>
                  <a:pt x="16867" y="3054"/>
                </a:cubicBezTo>
                <a:cubicBezTo>
                  <a:pt x="16867" y="3048"/>
                  <a:pt x="16873" y="3048"/>
                  <a:pt x="16873" y="3042"/>
                </a:cubicBezTo>
                <a:cubicBezTo>
                  <a:pt x="16873" y="3036"/>
                  <a:pt x="16873" y="3036"/>
                  <a:pt x="16873" y="3030"/>
                </a:cubicBezTo>
                <a:cubicBezTo>
                  <a:pt x="16873" y="3024"/>
                  <a:pt x="16879" y="3018"/>
                  <a:pt x="16879" y="3006"/>
                </a:cubicBezTo>
                <a:cubicBezTo>
                  <a:pt x="16879" y="2994"/>
                  <a:pt x="16879" y="2994"/>
                  <a:pt x="16879" y="2994"/>
                </a:cubicBezTo>
                <a:cubicBezTo>
                  <a:pt x="16873" y="2988"/>
                  <a:pt x="16873" y="2988"/>
                  <a:pt x="16867" y="2982"/>
                </a:cubicBezTo>
                <a:cubicBezTo>
                  <a:pt x="16867" y="2976"/>
                  <a:pt x="16861" y="2976"/>
                  <a:pt x="16855" y="2971"/>
                </a:cubicBezTo>
                <a:cubicBezTo>
                  <a:pt x="16855" y="2971"/>
                  <a:pt x="16849" y="2965"/>
                  <a:pt x="16844" y="2965"/>
                </a:cubicBezTo>
                <a:cubicBezTo>
                  <a:pt x="16844" y="2965"/>
                  <a:pt x="16838" y="2965"/>
                  <a:pt x="16832" y="2965"/>
                </a:cubicBezTo>
                <a:cubicBezTo>
                  <a:pt x="16826" y="2965"/>
                  <a:pt x="16826" y="2959"/>
                  <a:pt x="16820" y="2959"/>
                </a:cubicBezTo>
                <a:cubicBezTo>
                  <a:pt x="16814" y="2953"/>
                  <a:pt x="16820" y="2947"/>
                  <a:pt x="16814" y="2947"/>
                </a:cubicBezTo>
                <a:cubicBezTo>
                  <a:pt x="16814" y="2941"/>
                  <a:pt x="16808" y="2941"/>
                  <a:pt x="16802" y="2941"/>
                </a:cubicBezTo>
                <a:cubicBezTo>
                  <a:pt x="16790" y="2935"/>
                  <a:pt x="16778" y="2923"/>
                  <a:pt x="16767" y="2911"/>
                </a:cubicBezTo>
                <a:cubicBezTo>
                  <a:pt x="16737" y="2911"/>
                  <a:pt x="16737" y="2911"/>
                  <a:pt x="16737" y="2911"/>
                </a:cubicBezTo>
                <a:cubicBezTo>
                  <a:pt x="16737" y="2965"/>
                  <a:pt x="16737" y="2965"/>
                  <a:pt x="16737" y="2965"/>
                </a:cubicBezTo>
                <a:cubicBezTo>
                  <a:pt x="16683" y="2965"/>
                  <a:pt x="16683" y="2965"/>
                  <a:pt x="16683" y="2965"/>
                </a:cubicBezTo>
                <a:lnTo>
                  <a:pt x="16683" y="2959"/>
                </a:lnTo>
                <a:cubicBezTo>
                  <a:pt x="16683" y="2953"/>
                  <a:pt x="16683" y="2947"/>
                  <a:pt x="16678" y="2947"/>
                </a:cubicBezTo>
                <a:cubicBezTo>
                  <a:pt x="16678" y="2929"/>
                  <a:pt x="16666" y="2923"/>
                  <a:pt x="16660" y="2905"/>
                </a:cubicBezTo>
                <a:cubicBezTo>
                  <a:pt x="16642" y="2911"/>
                  <a:pt x="16642" y="2911"/>
                  <a:pt x="16642" y="2911"/>
                </a:cubicBezTo>
                <a:cubicBezTo>
                  <a:pt x="16642" y="2917"/>
                  <a:pt x="16648" y="2917"/>
                  <a:pt x="16648" y="2923"/>
                </a:cubicBezTo>
                <a:cubicBezTo>
                  <a:pt x="16648" y="2947"/>
                  <a:pt x="16648" y="2947"/>
                  <a:pt x="16648" y="2947"/>
                </a:cubicBezTo>
                <a:cubicBezTo>
                  <a:pt x="16648" y="2947"/>
                  <a:pt x="16642" y="2953"/>
                  <a:pt x="16642" y="2959"/>
                </a:cubicBezTo>
                <a:cubicBezTo>
                  <a:pt x="16636" y="2953"/>
                  <a:pt x="16636" y="2959"/>
                  <a:pt x="16630" y="2959"/>
                </a:cubicBezTo>
                <a:cubicBezTo>
                  <a:pt x="16624" y="2953"/>
                  <a:pt x="16624" y="2953"/>
                  <a:pt x="16618" y="2953"/>
                </a:cubicBezTo>
                <a:cubicBezTo>
                  <a:pt x="16618" y="2941"/>
                  <a:pt x="16618" y="2941"/>
                  <a:pt x="16618" y="2941"/>
                </a:cubicBezTo>
                <a:cubicBezTo>
                  <a:pt x="16618" y="2935"/>
                  <a:pt x="16618" y="2929"/>
                  <a:pt x="16618" y="2929"/>
                </a:cubicBezTo>
                <a:cubicBezTo>
                  <a:pt x="16624" y="2923"/>
                  <a:pt x="16624" y="2917"/>
                  <a:pt x="16624" y="2911"/>
                </a:cubicBezTo>
                <a:cubicBezTo>
                  <a:pt x="16624" y="2899"/>
                  <a:pt x="16612" y="2893"/>
                  <a:pt x="16606" y="2882"/>
                </a:cubicBezTo>
                <a:cubicBezTo>
                  <a:pt x="16601" y="2887"/>
                  <a:pt x="16601" y="2893"/>
                  <a:pt x="16594" y="2893"/>
                </a:cubicBezTo>
                <a:cubicBezTo>
                  <a:pt x="16589" y="2899"/>
                  <a:pt x="16589" y="2899"/>
                  <a:pt x="16583" y="2899"/>
                </a:cubicBezTo>
                <a:cubicBezTo>
                  <a:pt x="16571" y="2899"/>
                  <a:pt x="16571" y="2899"/>
                  <a:pt x="16571" y="2899"/>
                </a:cubicBezTo>
                <a:cubicBezTo>
                  <a:pt x="16559" y="2899"/>
                  <a:pt x="16559" y="2899"/>
                  <a:pt x="16559" y="2899"/>
                </a:cubicBezTo>
                <a:cubicBezTo>
                  <a:pt x="16553" y="2899"/>
                  <a:pt x="16547" y="2899"/>
                  <a:pt x="16547" y="2893"/>
                </a:cubicBezTo>
                <a:cubicBezTo>
                  <a:pt x="16547" y="2887"/>
                  <a:pt x="16547" y="2882"/>
                  <a:pt x="16547" y="2876"/>
                </a:cubicBezTo>
                <a:cubicBezTo>
                  <a:pt x="16547" y="2870"/>
                  <a:pt x="16553" y="2864"/>
                  <a:pt x="16559" y="2864"/>
                </a:cubicBezTo>
                <a:cubicBezTo>
                  <a:pt x="16559" y="2858"/>
                  <a:pt x="16559" y="2852"/>
                  <a:pt x="16565" y="2852"/>
                </a:cubicBezTo>
                <a:cubicBezTo>
                  <a:pt x="16571" y="2846"/>
                  <a:pt x="16571" y="2852"/>
                  <a:pt x="16577" y="2852"/>
                </a:cubicBezTo>
                <a:cubicBezTo>
                  <a:pt x="16583" y="2846"/>
                  <a:pt x="16589" y="2846"/>
                  <a:pt x="16601" y="2840"/>
                </a:cubicBezTo>
                <a:cubicBezTo>
                  <a:pt x="16606" y="2840"/>
                  <a:pt x="16612" y="2840"/>
                  <a:pt x="16612" y="2834"/>
                </a:cubicBezTo>
                <a:cubicBezTo>
                  <a:pt x="16618" y="2834"/>
                  <a:pt x="16618" y="2828"/>
                  <a:pt x="16624" y="2822"/>
                </a:cubicBezTo>
                <a:cubicBezTo>
                  <a:pt x="16624" y="2816"/>
                  <a:pt x="16630" y="2816"/>
                  <a:pt x="16636" y="2810"/>
                </a:cubicBezTo>
                <a:cubicBezTo>
                  <a:pt x="16642" y="2805"/>
                  <a:pt x="16642" y="2799"/>
                  <a:pt x="16648" y="2799"/>
                </a:cubicBezTo>
                <a:cubicBezTo>
                  <a:pt x="16654" y="2793"/>
                  <a:pt x="16654" y="2793"/>
                  <a:pt x="16660" y="2793"/>
                </a:cubicBezTo>
                <a:cubicBezTo>
                  <a:pt x="16666" y="2793"/>
                  <a:pt x="16666" y="2787"/>
                  <a:pt x="16672" y="2787"/>
                </a:cubicBezTo>
                <a:cubicBezTo>
                  <a:pt x="16678" y="2787"/>
                  <a:pt x="16683" y="2787"/>
                  <a:pt x="16695" y="2787"/>
                </a:cubicBezTo>
                <a:cubicBezTo>
                  <a:pt x="16695" y="2769"/>
                  <a:pt x="16689" y="2757"/>
                  <a:pt x="16695" y="2745"/>
                </a:cubicBezTo>
                <a:cubicBezTo>
                  <a:pt x="16701" y="2739"/>
                  <a:pt x="16701" y="2739"/>
                  <a:pt x="16701" y="2733"/>
                </a:cubicBezTo>
                <a:cubicBezTo>
                  <a:pt x="16707" y="2727"/>
                  <a:pt x="16713" y="2727"/>
                  <a:pt x="16713" y="2727"/>
                </a:cubicBezTo>
                <a:cubicBezTo>
                  <a:pt x="16719" y="2721"/>
                  <a:pt x="16719" y="2721"/>
                  <a:pt x="16725" y="2721"/>
                </a:cubicBezTo>
                <a:cubicBezTo>
                  <a:pt x="16731" y="2716"/>
                  <a:pt x="16731" y="2710"/>
                  <a:pt x="16731" y="2710"/>
                </a:cubicBezTo>
                <a:cubicBezTo>
                  <a:pt x="16737" y="2704"/>
                  <a:pt x="16731" y="2698"/>
                  <a:pt x="16737" y="2692"/>
                </a:cubicBezTo>
                <a:cubicBezTo>
                  <a:pt x="16743" y="2692"/>
                  <a:pt x="16743" y="2692"/>
                  <a:pt x="16749" y="2686"/>
                </a:cubicBezTo>
                <a:cubicBezTo>
                  <a:pt x="16755" y="2686"/>
                  <a:pt x="16755" y="2686"/>
                  <a:pt x="16760" y="2680"/>
                </a:cubicBezTo>
                <a:cubicBezTo>
                  <a:pt x="16767" y="2680"/>
                  <a:pt x="16767" y="2674"/>
                  <a:pt x="16767" y="2668"/>
                </a:cubicBezTo>
                <a:cubicBezTo>
                  <a:pt x="16772" y="2668"/>
                  <a:pt x="16778" y="2668"/>
                  <a:pt x="16784" y="2662"/>
                </a:cubicBezTo>
                <a:cubicBezTo>
                  <a:pt x="16784" y="2656"/>
                  <a:pt x="16784" y="2650"/>
                  <a:pt x="16790" y="2650"/>
                </a:cubicBezTo>
                <a:cubicBezTo>
                  <a:pt x="16790" y="2650"/>
                  <a:pt x="16796" y="2650"/>
                  <a:pt x="16802" y="2650"/>
                </a:cubicBezTo>
                <a:cubicBezTo>
                  <a:pt x="16802" y="2644"/>
                  <a:pt x="16808" y="2650"/>
                  <a:pt x="16814" y="2650"/>
                </a:cubicBezTo>
                <a:cubicBezTo>
                  <a:pt x="16814" y="2644"/>
                  <a:pt x="16814" y="2639"/>
                  <a:pt x="16814" y="2639"/>
                </a:cubicBezTo>
                <a:cubicBezTo>
                  <a:pt x="16820" y="2632"/>
                  <a:pt x="16820" y="2627"/>
                  <a:pt x="16820" y="2627"/>
                </a:cubicBezTo>
                <a:cubicBezTo>
                  <a:pt x="16826" y="2621"/>
                  <a:pt x="16826" y="2615"/>
                  <a:pt x="16826" y="2615"/>
                </a:cubicBezTo>
                <a:cubicBezTo>
                  <a:pt x="16826" y="2609"/>
                  <a:pt x="16832" y="2609"/>
                  <a:pt x="16832" y="2603"/>
                </a:cubicBezTo>
                <a:cubicBezTo>
                  <a:pt x="16832" y="2597"/>
                  <a:pt x="16838" y="2597"/>
                  <a:pt x="16838" y="2591"/>
                </a:cubicBezTo>
                <a:cubicBezTo>
                  <a:pt x="16844" y="2585"/>
                  <a:pt x="16844" y="2579"/>
                  <a:pt x="16844" y="2579"/>
                </a:cubicBezTo>
                <a:cubicBezTo>
                  <a:pt x="16849" y="2573"/>
                  <a:pt x="16861" y="2567"/>
                  <a:pt x="16867" y="2567"/>
                </a:cubicBezTo>
                <a:cubicBezTo>
                  <a:pt x="16879" y="2567"/>
                  <a:pt x="16885" y="2567"/>
                  <a:pt x="16891" y="2567"/>
                </a:cubicBezTo>
                <a:cubicBezTo>
                  <a:pt x="16903" y="2567"/>
                  <a:pt x="16909" y="2561"/>
                  <a:pt x="16915" y="2555"/>
                </a:cubicBezTo>
                <a:cubicBezTo>
                  <a:pt x="16921" y="2550"/>
                  <a:pt x="16921" y="2544"/>
                  <a:pt x="16926" y="2544"/>
                </a:cubicBezTo>
                <a:cubicBezTo>
                  <a:pt x="16933" y="2538"/>
                  <a:pt x="16933" y="2532"/>
                  <a:pt x="16938" y="2526"/>
                </a:cubicBezTo>
                <a:cubicBezTo>
                  <a:pt x="16944" y="2520"/>
                  <a:pt x="16950" y="2514"/>
                  <a:pt x="16962" y="2514"/>
                </a:cubicBezTo>
                <a:cubicBezTo>
                  <a:pt x="16968" y="2514"/>
                  <a:pt x="16980" y="2520"/>
                  <a:pt x="16992" y="2520"/>
                </a:cubicBezTo>
                <a:lnTo>
                  <a:pt x="16992" y="2520"/>
                </a:lnTo>
                <a:cubicBezTo>
                  <a:pt x="17004" y="2520"/>
                  <a:pt x="17010" y="2514"/>
                  <a:pt x="17021" y="2514"/>
                </a:cubicBezTo>
                <a:cubicBezTo>
                  <a:pt x="17027" y="2514"/>
                  <a:pt x="17027" y="2514"/>
                  <a:pt x="17027" y="2514"/>
                </a:cubicBezTo>
                <a:cubicBezTo>
                  <a:pt x="17033" y="2514"/>
                  <a:pt x="17033" y="2520"/>
                  <a:pt x="17039" y="2520"/>
                </a:cubicBezTo>
                <a:cubicBezTo>
                  <a:pt x="17051" y="2520"/>
                  <a:pt x="17051" y="2520"/>
                  <a:pt x="17051" y="2520"/>
                </a:cubicBezTo>
                <a:cubicBezTo>
                  <a:pt x="17057" y="2520"/>
                  <a:pt x="17057" y="2520"/>
                  <a:pt x="17063" y="2520"/>
                </a:cubicBezTo>
                <a:cubicBezTo>
                  <a:pt x="17069" y="2520"/>
                  <a:pt x="17075" y="2514"/>
                  <a:pt x="17081" y="2514"/>
                </a:cubicBezTo>
                <a:cubicBezTo>
                  <a:pt x="17087" y="2514"/>
                  <a:pt x="17087" y="2514"/>
                  <a:pt x="17087" y="2514"/>
                </a:cubicBezTo>
                <a:cubicBezTo>
                  <a:pt x="17093" y="2514"/>
                  <a:pt x="17093" y="2520"/>
                  <a:pt x="17099" y="2520"/>
                </a:cubicBezTo>
                <a:cubicBezTo>
                  <a:pt x="17104" y="2520"/>
                  <a:pt x="17116" y="2532"/>
                  <a:pt x="17122" y="2532"/>
                </a:cubicBezTo>
                <a:close/>
                <a:moveTo>
                  <a:pt x="8805" y="2585"/>
                </a:moveTo>
                <a:lnTo>
                  <a:pt x="8805" y="2585"/>
                </a:lnTo>
                <a:cubicBezTo>
                  <a:pt x="8793" y="2591"/>
                  <a:pt x="8793" y="2597"/>
                  <a:pt x="8781" y="2603"/>
                </a:cubicBezTo>
                <a:cubicBezTo>
                  <a:pt x="8781" y="2603"/>
                  <a:pt x="8775" y="2603"/>
                  <a:pt x="8769" y="2603"/>
                </a:cubicBezTo>
                <a:cubicBezTo>
                  <a:pt x="8769" y="2609"/>
                  <a:pt x="8769" y="2615"/>
                  <a:pt x="8763" y="2615"/>
                </a:cubicBezTo>
                <a:cubicBezTo>
                  <a:pt x="8757" y="2627"/>
                  <a:pt x="8751" y="2627"/>
                  <a:pt x="8745" y="2639"/>
                </a:cubicBezTo>
                <a:cubicBezTo>
                  <a:pt x="8745" y="2644"/>
                  <a:pt x="8745" y="2644"/>
                  <a:pt x="8745" y="2650"/>
                </a:cubicBezTo>
                <a:cubicBezTo>
                  <a:pt x="8757" y="2656"/>
                  <a:pt x="8757" y="2656"/>
                  <a:pt x="8757" y="2656"/>
                </a:cubicBezTo>
                <a:cubicBezTo>
                  <a:pt x="8757" y="2656"/>
                  <a:pt x="8763" y="2650"/>
                  <a:pt x="8769" y="2650"/>
                </a:cubicBezTo>
                <a:cubicBezTo>
                  <a:pt x="8769" y="2644"/>
                  <a:pt x="8775" y="2644"/>
                  <a:pt x="8775" y="2639"/>
                </a:cubicBezTo>
                <a:cubicBezTo>
                  <a:pt x="8781" y="2639"/>
                  <a:pt x="8781" y="2627"/>
                  <a:pt x="8787" y="2627"/>
                </a:cubicBezTo>
                <a:cubicBezTo>
                  <a:pt x="8787" y="2627"/>
                  <a:pt x="8793" y="2627"/>
                  <a:pt x="8799" y="2627"/>
                </a:cubicBezTo>
                <a:cubicBezTo>
                  <a:pt x="8799" y="2627"/>
                  <a:pt x="8805" y="2627"/>
                  <a:pt x="8811" y="2627"/>
                </a:cubicBezTo>
                <a:cubicBezTo>
                  <a:pt x="8811" y="2621"/>
                  <a:pt x="8805" y="2615"/>
                  <a:pt x="8811" y="2615"/>
                </a:cubicBezTo>
                <a:cubicBezTo>
                  <a:pt x="8811" y="2609"/>
                  <a:pt x="8816" y="2609"/>
                  <a:pt x="8816" y="2603"/>
                </a:cubicBezTo>
                <a:cubicBezTo>
                  <a:pt x="8816" y="2591"/>
                  <a:pt x="8823" y="2585"/>
                  <a:pt x="8823" y="2579"/>
                </a:cubicBezTo>
                <a:cubicBezTo>
                  <a:pt x="8816" y="2579"/>
                  <a:pt x="8811" y="2585"/>
                  <a:pt x="8805" y="2585"/>
                </a:cubicBezTo>
                <a:close/>
                <a:moveTo>
                  <a:pt x="8864" y="3225"/>
                </a:moveTo>
                <a:lnTo>
                  <a:pt x="8864" y="3225"/>
                </a:lnTo>
                <a:cubicBezTo>
                  <a:pt x="8870" y="3225"/>
                  <a:pt x="8870" y="3220"/>
                  <a:pt x="8876" y="3220"/>
                </a:cubicBezTo>
                <a:cubicBezTo>
                  <a:pt x="8882" y="3220"/>
                  <a:pt x="8882" y="3220"/>
                  <a:pt x="8888" y="3220"/>
                </a:cubicBezTo>
                <a:cubicBezTo>
                  <a:pt x="8894" y="3220"/>
                  <a:pt x="8894" y="3220"/>
                  <a:pt x="8900" y="3214"/>
                </a:cubicBezTo>
                <a:cubicBezTo>
                  <a:pt x="8911" y="3208"/>
                  <a:pt x="8911" y="3208"/>
                  <a:pt x="8911" y="3208"/>
                </a:cubicBezTo>
                <a:cubicBezTo>
                  <a:pt x="8917" y="3208"/>
                  <a:pt x="8911" y="3196"/>
                  <a:pt x="8917" y="3196"/>
                </a:cubicBezTo>
                <a:cubicBezTo>
                  <a:pt x="8923" y="3196"/>
                  <a:pt x="8923" y="3202"/>
                  <a:pt x="8929" y="3202"/>
                </a:cubicBezTo>
                <a:cubicBezTo>
                  <a:pt x="8935" y="3202"/>
                  <a:pt x="8935" y="3208"/>
                  <a:pt x="8941" y="3208"/>
                </a:cubicBezTo>
                <a:cubicBezTo>
                  <a:pt x="8971" y="3208"/>
                  <a:pt x="8971" y="3208"/>
                  <a:pt x="8971" y="3208"/>
                </a:cubicBezTo>
                <a:cubicBezTo>
                  <a:pt x="8971" y="3196"/>
                  <a:pt x="8977" y="3190"/>
                  <a:pt x="8977" y="3178"/>
                </a:cubicBezTo>
                <a:cubicBezTo>
                  <a:pt x="8982" y="3178"/>
                  <a:pt x="8989" y="3178"/>
                  <a:pt x="9000" y="3178"/>
                </a:cubicBezTo>
                <a:cubicBezTo>
                  <a:pt x="9000" y="3178"/>
                  <a:pt x="9006" y="3178"/>
                  <a:pt x="9012" y="3178"/>
                </a:cubicBezTo>
                <a:cubicBezTo>
                  <a:pt x="9012" y="3178"/>
                  <a:pt x="9018" y="3178"/>
                  <a:pt x="9024" y="3178"/>
                </a:cubicBezTo>
                <a:cubicBezTo>
                  <a:pt x="9030" y="3178"/>
                  <a:pt x="9036" y="3178"/>
                  <a:pt x="9042" y="3178"/>
                </a:cubicBezTo>
                <a:cubicBezTo>
                  <a:pt x="9048" y="3178"/>
                  <a:pt x="9054" y="3178"/>
                  <a:pt x="9054" y="3178"/>
                </a:cubicBezTo>
                <a:cubicBezTo>
                  <a:pt x="9060" y="3178"/>
                  <a:pt x="9066" y="3172"/>
                  <a:pt x="9066" y="3172"/>
                </a:cubicBezTo>
                <a:cubicBezTo>
                  <a:pt x="9071" y="3166"/>
                  <a:pt x="9071" y="3160"/>
                  <a:pt x="9077" y="3160"/>
                </a:cubicBezTo>
                <a:cubicBezTo>
                  <a:pt x="9083" y="3160"/>
                  <a:pt x="9089" y="3160"/>
                  <a:pt x="9095" y="3160"/>
                </a:cubicBezTo>
                <a:cubicBezTo>
                  <a:pt x="9107" y="3166"/>
                  <a:pt x="9107" y="3178"/>
                  <a:pt x="9119" y="3178"/>
                </a:cubicBezTo>
                <a:cubicBezTo>
                  <a:pt x="9125" y="3178"/>
                  <a:pt x="9125" y="3178"/>
                  <a:pt x="9125" y="3178"/>
                </a:cubicBezTo>
                <a:cubicBezTo>
                  <a:pt x="9131" y="3178"/>
                  <a:pt x="9137" y="3178"/>
                  <a:pt x="9137" y="3178"/>
                </a:cubicBezTo>
                <a:cubicBezTo>
                  <a:pt x="9148" y="3172"/>
                  <a:pt x="9154" y="3178"/>
                  <a:pt x="9160" y="3178"/>
                </a:cubicBezTo>
                <a:cubicBezTo>
                  <a:pt x="9166" y="3178"/>
                  <a:pt x="9172" y="3178"/>
                  <a:pt x="9172" y="3178"/>
                </a:cubicBezTo>
                <a:cubicBezTo>
                  <a:pt x="9178" y="3172"/>
                  <a:pt x="9178" y="3172"/>
                  <a:pt x="9184" y="3166"/>
                </a:cubicBezTo>
                <a:cubicBezTo>
                  <a:pt x="9190" y="3166"/>
                  <a:pt x="9184" y="3160"/>
                  <a:pt x="9190" y="3154"/>
                </a:cubicBezTo>
                <a:cubicBezTo>
                  <a:pt x="9196" y="3154"/>
                  <a:pt x="9196" y="3154"/>
                  <a:pt x="9202" y="3154"/>
                </a:cubicBezTo>
                <a:cubicBezTo>
                  <a:pt x="9208" y="3154"/>
                  <a:pt x="9208" y="3154"/>
                  <a:pt x="9214" y="3154"/>
                </a:cubicBezTo>
                <a:cubicBezTo>
                  <a:pt x="9220" y="3154"/>
                  <a:pt x="9220" y="3148"/>
                  <a:pt x="9226" y="3148"/>
                </a:cubicBezTo>
                <a:cubicBezTo>
                  <a:pt x="9226" y="3137"/>
                  <a:pt x="9226" y="3137"/>
                  <a:pt x="9226" y="3137"/>
                </a:cubicBezTo>
                <a:cubicBezTo>
                  <a:pt x="9226" y="3137"/>
                  <a:pt x="9220" y="3131"/>
                  <a:pt x="9220" y="3125"/>
                </a:cubicBezTo>
                <a:cubicBezTo>
                  <a:pt x="9214" y="3119"/>
                  <a:pt x="9208" y="3119"/>
                  <a:pt x="9208" y="3113"/>
                </a:cubicBezTo>
                <a:cubicBezTo>
                  <a:pt x="9208" y="3107"/>
                  <a:pt x="9208" y="3107"/>
                  <a:pt x="9208" y="3107"/>
                </a:cubicBezTo>
                <a:cubicBezTo>
                  <a:pt x="9208" y="3101"/>
                  <a:pt x="9208" y="3095"/>
                  <a:pt x="9214" y="3095"/>
                </a:cubicBezTo>
                <a:cubicBezTo>
                  <a:pt x="9214" y="3089"/>
                  <a:pt x="9220" y="3089"/>
                  <a:pt x="9226" y="3089"/>
                </a:cubicBezTo>
                <a:cubicBezTo>
                  <a:pt x="9226" y="3089"/>
                  <a:pt x="9232" y="3089"/>
                  <a:pt x="9237" y="3089"/>
                </a:cubicBezTo>
                <a:cubicBezTo>
                  <a:pt x="9237" y="3089"/>
                  <a:pt x="9237" y="3083"/>
                  <a:pt x="9237" y="3077"/>
                </a:cubicBezTo>
                <a:cubicBezTo>
                  <a:pt x="9237" y="3077"/>
                  <a:pt x="9243" y="3071"/>
                  <a:pt x="9243" y="3065"/>
                </a:cubicBezTo>
                <a:cubicBezTo>
                  <a:pt x="9267" y="3065"/>
                  <a:pt x="9267" y="3065"/>
                  <a:pt x="9267" y="3065"/>
                </a:cubicBezTo>
                <a:cubicBezTo>
                  <a:pt x="9267" y="3042"/>
                  <a:pt x="9267" y="3042"/>
                  <a:pt x="9267" y="3042"/>
                </a:cubicBezTo>
                <a:cubicBezTo>
                  <a:pt x="9261" y="3042"/>
                  <a:pt x="9255" y="3042"/>
                  <a:pt x="9255" y="3036"/>
                </a:cubicBezTo>
                <a:cubicBezTo>
                  <a:pt x="9249" y="3030"/>
                  <a:pt x="9249" y="3030"/>
                  <a:pt x="9243" y="3024"/>
                </a:cubicBezTo>
                <a:cubicBezTo>
                  <a:pt x="9243" y="3018"/>
                  <a:pt x="9249" y="3012"/>
                  <a:pt x="9243" y="3012"/>
                </a:cubicBezTo>
                <a:cubicBezTo>
                  <a:pt x="9243" y="3006"/>
                  <a:pt x="9237" y="3006"/>
                  <a:pt x="9232" y="3006"/>
                </a:cubicBezTo>
                <a:cubicBezTo>
                  <a:pt x="9232" y="3000"/>
                  <a:pt x="9226" y="3000"/>
                  <a:pt x="9220" y="2994"/>
                </a:cubicBezTo>
                <a:cubicBezTo>
                  <a:pt x="9208" y="3000"/>
                  <a:pt x="9208" y="3000"/>
                  <a:pt x="9208" y="3000"/>
                </a:cubicBezTo>
                <a:cubicBezTo>
                  <a:pt x="9208" y="3000"/>
                  <a:pt x="9214" y="3006"/>
                  <a:pt x="9214" y="3012"/>
                </a:cubicBezTo>
                <a:cubicBezTo>
                  <a:pt x="9208" y="3012"/>
                  <a:pt x="9202" y="3012"/>
                  <a:pt x="9202" y="3018"/>
                </a:cubicBezTo>
                <a:cubicBezTo>
                  <a:pt x="9196" y="3024"/>
                  <a:pt x="9196" y="3024"/>
                  <a:pt x="9190" y="3030"/>
                </a:cubicBezTo>
                <a:lnTo>
                  <a:pt x="9184" y="3030"/>
                </a:lnTo>
                <a:cubicBezTo>
                  <a:pt x="9178" y="3024"/>
                  <a:pt x="9172" y="3018"/>
                  <a:pt x="9172" y="3018"/>
                </a:cubicBezTo>
                <a:cubicBezTo>
                  <a:pt x="9172" y="3012"/>
                  <a:pt x="9172" y="3006"/>
                  <a:pt x="9172" y="3006"/>
                </a:cubicBezTo>
                <a:cubicBezTo>
                  <a:pt x="9172" y="2994"/>
                  <a:pt x="9172" y="2988"/>
                  <a:pt x="9172" y="2982"/>
                </a:cubicBezTo>
                <a:cubicBezTo>
                  <a:pt x="9172" y="2976"/>
                  <a:pt x="9172" y="2971"/>
                  <a:pt x="9172" y="2965"/>
                </a:cubicBezTo>
                <a:cubicBezTo>
                  <a:pt x="9137" y="2965"/>
                  <a:pt x="9137" y="2965"/>
                  <a:pt x="9137" y="2965"/>
                </a:cubicBezTo>
                <a:cubicBezTo>
                  <a:pt x="9137" y="2953"/>
                  <a:pt x="9143" y="2947"/>
                  <a:pt x="9137" y="2935"/>
                </a:cubicBezTo>
                <a:cubicBezTo>
                  <a:pt x="9137" y="2929"/>
                  <a:pt x="9143" y="2923"/>
                  <a:pt x="9137" y="2923"/>
                </a:cubicBezTo>
                <a:cubicBezTo>
                  <a:pt x="9137" y="2911"/>
                  <a:pt x="9125" y="2905"/>
                  <a:pt x="9119" y="2899"/>
                </a:cubicBezTo>
                <a:cubicBezTo>
                  <a:pt x="9113" y="2899"/>
                  <a:pt x="9113" y="2905"/>
                  <a:pt x="9107" y="2899"/>
                </a:cubicBezTo>
                <a:cubicBezTo>
                  <a:pt x="9101" y="2899"/>
                  <a:pt x="9107" y="2893"/>
                  <a:pt x="9101" y="2887"/>
                </a:cubicBezTo>
                <a:lnTo>
                  <a:pt x="9089" y="2887"/>
                </a:lnTo>
                <a:cubicBezTo>
                  <a:pt x="9089" y="2882"/>
                  <a:pt x="9089" y="2882"/>
                  <a:pt x="9089" y="2876"/>
                </a:cubicBezTo>
                <a:cubicBezTo>
                  <a:pt x="9089" y="2870"/>
                  <a:pt x="9083" y="2870"/>
                  <a:pt x="9083" y="2864"/>
                </a:cubicBezTo>
                <a:cubicBezTo>
                  <a:pt x="9077" y="2858"/>
                  <a:pt x="9071" y="2858"/>
                  <a:pt x="9066" y="2858"/>
                </a:cubicBezTo>
                <a:cubicBezTo>
                  <a:pt x="9066" y="2852"/>
                  <a:pt x="9071" y="2846"/>
                  <a:pt x="9066" y="2846"/>
                </a:cubicBezTo>
                <a:cubicBezTo>
                  <a:pt x="9066" y="2840"/>
                  <a:pt x="9060" y="2840"/>
                  <a:pt x="9060" y="2834"/>
                </a:cubicBezTo>
                <a:cubicBezTo>
                  <a:pt x="9054" y="2828"/>
                  <a:pt x="9054" y="2822"/>
                  <a:pt x="9054" y="2822"/>
                </a:cubicBezTo>
                <a:cubicBezTo>
                  <a:pt x="9048" y="2816"/>
                  <a:pt x="9048" y="2810"/>
                  <a:pt x="9042" y="2810"/>
                </a:cubicBezTo>
                <a:cubicBezTo>
                  <a:pt x="9036" y="2810"/>
                  <a:pt x="9036" y="2805"/>
                  <a:pt x="9030" y="2805"/>
                </a:cubicBezTo>
                <a:cubicBezTo>
                  <a:pt x="9024" y="2805"/>
                  <a:pt x="9018" y="2805"/>
                  <a:pt x="9006" y="2805"/>
                </a:cubicBezTo>
                <a:cubicBezTo>
                  <a:pt x="9000" y="2805"/>
                  <a:pt x="8994" y="2805"/>
                  <a:pt x="8982" y="2799"/>
                </a:cubicBezTo>
                <a:cubicBezTo>
                  <a:pt x="8977" y="2799"/>
                  <a:pt x="8982" y="2793"/>
                  <a:pt x="8977" y="2787"/>
                </a:cubicBezTo>
                <a:cubicBezTo>
                  <a:pt x="8977" y="2781"/>
                  <a:pt x="8977" y="2781"/>
                  <a:pt x="8982" y="2775"/>
                </a:cubicBezTo>
                <a:cubicBezTo>
                  <a:pt x="8982" y="2769"/>
                  <a:pt x="8989" y="2769"/>
                  <a:pt x="8994" y="2769"/>
                </a:cubicBezTo>
                <a:cubicBezTo>
                  <a:pt x="8994" y="2763"/>
                  <a:pt x="8994" y="2757"/>
                  <a:pt x="8994" y="2757"/>
                </a:cubicBezTo>
                <a:cubicBezTo>
                  <a:pt x="9000" y="2751"/>
                  <a:pt x="9006" y="2757"/>
                  <a:pt x="9006" y="2757"/>
                </a:cubicBezTo>
                <a:cubicBezTo>
                  <a:pt x="9012" y="2757"/>
                  <a:pt x="9012" y="2751"/>
                  <a:pt x="9018" y="2751"/>
                </a:cubicBezTo>
                <a:cubicBezTo>
                  <a:pt x="9018" y="2739"/>
                  <a:pt x="9018" y="2739"/>
                  <a:pt x="9018" y="2739"/>
                </a:cubicBezTo>
                <a:cubicBezTo>
                  <a:pt x="9018" y="2739"/>
                  <a:pt x="9018" y="2733"/>
                  <a:pt x="9018" y="2727"/>
                </a:cubicBezTo>
                <a:cubicBezTo>
                  <a:pt x="9018" y="2727"/>
                  <a:pt x="9024" y="2721"/>
                  <a:pt x="9030" y="2721"/>
                </a:cubicBezTo>
                <a:cubicBezTo>
                  <a:pt x="9030" y="2716"/>
                  <a:pt x="9036" y="2716"/>
                  <a:pt x="9042" y="2716"/>
                </a:cubicBezTo>
                <a:cubicBezTo>
                  <a:pt x="9042" y="2710"/>
                  <a:pt x="9042" y="2710"/>
                  <a:pt x="9042" y="2704"/>
                </a:cubicBezTo>
                <a:cubicBezTo>
                  <a:pt x="9042" y="2656"/>
                  <a:pt x="9042" y="2656"/>
                  <a:pt x="9042" y="2656"/>
                </a:cubicBezTo>
                <a:cubicBezTo>
                  <a:pt x="8935" y="2656"/>
                  <a:pt x="8935" y="2656"/>
                  <a:pt x="8935" y="2656"/>
                </a:cubicBezTo>
                <a:cubicBezTo>
                  <a:pt x="8935" y="2650"/>
                  <a:pt x="8935" y="2650"/>
                  <a:pt x="8941" y="2644"/>
                </a:cubicBezTo>
                <a:cubicBezTo>
                  <a:pt x="8941" y="2639"/>
                  <a:pt x="8947" y="2639"/>
                  <a:pt x="8953" y="2639"/>
                </a:cubicBezTo>
                <a:cubicBezTo>
                  <a:pt x="8953" y="2632"/>
                  <a:pt x="8947" y="2627"/>
                  <a:pt x="8953" y="2627"/>
                </a:cubicBezTo>
                <a:cubicBezTo>
                  <a:pt x="8953" y="2621"/>
                  <a:pt x="8947" y="2615"/>
                  <a:pt x="8953" y="2615"/>
                </a:cubicBezTo>
                <a:cubicBezTo>
                  <a:pt x="8953" y="2609"/>
                  <a:pt x="8959" y="2609"/>
                  <a:pt x="8959" y="2603"/>
                </a:cubicBezTo>
                <a:cubicBezTo>
                  <a:pt x="8965" y="2603"/>
                  <a:pt x="8965" y="2597"/>
                  <a:pt x="8971" y="2591"/>
                </a:cubicBezTo>
                <a:cubicBezTo>
                  <a:pt x="8977" y="2591"/>
                  <a:pt x="8977" y="2591"/>
                  <a:pt x="8982" y="2585"/>
                </a:cubicBezTo>
                <a:cubicBezTo>
                  <a:pt x="8977" y="2585"/>
                  <a:pt x="8977" y="2579"/>
                  <a:pt x="8971" y="2573"/>
                </a:cubicBezTo>
                <a:cubicBezTo>
                  <a:pt x="8965" y="2573"/>
                  <a:pt x="8959" y="2573"/>
                  <a:pt x="8953" y="2573"/>
                </a:cubicBezTo>
                <a:cubicBezTo>
                  <a:pt x="8935" y="2573"/>
                  <a:pt x="8935" y="2573"/>
                  <a:pt x="8935" y="2573"/>
                </a:cubicBezTo>
                <a:cubicBezTo>
                  <a:pt x="8929" y="2573"/>
                  <a:pt x="8929" y="2579"/>
                  <a:pt x="8923" y="2579"/>
                </a:cubicBezTo>
                <a:cubicBezTo>
                  <a:pt x="8905" y="2579"/>
                  <a:pt x="8900" y="2579"/>
                  <a:pt x="8882" y="2579"/>
                </a:cubicBezTo>
                <a:cubicBezTo>
                  <a:pt x="8882" y="2585"/>
                  <a:pt x="8882" y="2591"/>
                  <a:pt x="8882" y="2597"/>
                </a:cubicBezTo>
                <a:cubicBezTo>
                  <a:pt x="8882" y="2603"/>
                  <a:pt x="8876" y="2609"/>
                  <a:pt x="8876" y="2609"/>
                </a:cubicBezTo>
                <a:cubicBezTo>
                  <a:pt x="8876" y="2615"/>
                  <a:pt x="8864" y="2621"/>
                  <a:pt x="8864" y="2627"/>
                </a:cubicBezTo>
                <a:cubicBezTo>
                  <a:pt x="8864" y="2627"/>
                  <a:pt x="8864" y="2627"/>
                  <a:pt x="8864" y="2632"/>
                </a:cubicBezTo>
                <a:cubicBezTo>
                  <a:pt x="8864" y="2639"/>
                  <a:pt x="8870" y="2644"/>
                  <a:pt x="8870" y="2650"/>
                </a:cubicBezTo>
                <a:cubicBezTo>
                  <a:pt x="8870" y="2656"/>
                  <a:pt x="8864" y="2662"/>
                  <a:pt x="8864" y="2662"/>
                </a:cubicBezTo>
                <a:cubicBezTo>
                  <a:pt x="8858" y="2668"/>
                  <a:pt x="8852" y="2668"/>
                  <a:pt x="8840" y="2668"/>
                </a:cubicBezTo>
                <a:cubicBezTo>
                  <a:pt x="8834" y="2668"/>
                  <a:pt x="8834" y="2668"/>
                  <a:pt x="8828" y="2662"/>
                </a:cubicBezTo>
                <a:cubicBezTo>
                  <a:pt x="8823" y="2662"/>
                  <a:pt x="8823" y="2650"/>
                  <a:pt x="8811" y="2650"/>
                </a:cubicBezTo>
                <a:cubicBezTo>
                  <a:pt x="8805" y="2650"/>
                  <a:pt x="8799" y="2656"/>
                  <a:pt x="8799" y="2662"/>
                </a:cubicBezTo>
                <a:cubicBezTo>
                  <a:pt x="8793" y="2668"/>
                  <a:pt x="8799" y="2668"/>
                  <a:pt x="8799" y="2674"/>
                </a:cubicBezTo>
                <a:cubicBezTo>
                  <a:pt x="8799" y="2680"/>
                  <a:pt x="8793" y="2692"/>
                  <a:pt x="8799" y="2698"/>
                </a:cubicBezTo>
                <a:cubicBezTo>
                  <a:pt x="8805" y="2698"/>
                  <a:pt x="8805" y="2698"/>
                  <a:pt x="8811" y="2704"/>
                </a:cubicBezTo>
                <a:cubicBezTo>
                  <a:pt x="8816" y="2704"/>
                  <a:pt x="8828" y="2704"/>
                  <a:pt x="8834" y="2710"/>
                </a:cubicBezTo>
                <a:cubicBezTo>
                  <a:pt x="8834" y="2710"/>
                  <a:pt x="8828" y="2716"/>
                  <a:pt x="8828" y="2721"/>
                </a:cubicBezTo>
                <a:cubicBezTo>
                  <a:pt x="8828" y="2727"/>
                  <a:pt x="8828" y="2727"/>
                  <a:pt x="8828" y="2727"/>
                </a:cubicBezTo>
                <a:cubicBezTo>
                  <a:pt x="8828" y="2733"/>
                  <a:pt x="8823" y="2739"/>
                  <a:pt x="8823" y="2739"/>
                </a:cubicBezTo>
                <a:cubicBezTo>
                  <a:pt x="8823" y="2745"/>
                  <a:pt x="8828" y="2745"/>
                  <a:pt x="8828" y="2751"/>
                </a:cubicBezTo>
                <a:cubicBezTo>
                  <a:pt x="8828" y="2757"/>
                  <a:pt x="8828" y="2763"/>
                  <a:pt x="8823" y="2763"/>
                </a:cubicBezTo>
                <a:cubicBezTo>
                  <a:pt x="8823" y="2769"/>
                  <a:pt x="8816" y="2763"/>
                  <a:pt x="8811" y="2769"/>
                </a:cubicBezTo>
                <a:lnTo>
                  <a:pt x="8805" y="2769"/>
                </a:lnTo>
                <a:cubicBezTo>
                  <a:pt x="8799" y="2775"/>
                  <a:pt x="8793" y="2775"/>
                  <a:pt x="8793" y="2781"/>
                </a:cubicBezTo>
                <a:cubicBezTo>
                  <a:pt x="8793" y="2787"/>
                  <a:pt x="8793" y="2793"/>
                  <a:pt x="8793" y="2799"/>
                </a:cubicBezTo>
                <a:cubicBezTo>
                  <a:pt x="8816" y="2799"/>
                  <a:pt x="8816" y="2799"/>
                  <a:pt x="8816" y="2799"/>
                </a:cubicBezTo>
                <a:cubicBezTo>
                  <a:pt x="8823" y="2799"/>
                  <a:pt x="8823" y="2793"/>
                  <a:pt x="8828" y="2793"/>
                </a:cubicBezTo>
                <a:cubicBezTo>
                  <a:pt x="8834" y="2793"/>
                  <a:pt x="8834" y="2793"/>
                  <a:pt x="8840" y="2799"/>
                </a:cubicBezTo>
                <a:cubicBezTo>
                  <a:pt x="8840" y="2799"/>
                  <a:pt x="8834" y="2805"/>
                  <a:pt x="8840" y="2805"/>
                </a:cubicBezTo>
                <a:cubicBezTo>
                  <a:pt x="8840" y="2810"/>
                  <a:pt x="8846" y="2810"/>
                  <a:pt x="8852" y="2816"/>
                </a:cubicBezTo>
                <a:cubicBezTo>
                  <a:pt x="8876" y="2816"/>
                  <a:pt x="8876" y="2816"/>
                  <a:pt x="8876" y="2816"/>
                </a:cubicBezTo>
                <a:cubicBezTo>
                  <a:pt x="8876" y="2810"/>
                  <a:pt x="8870" y="2810"/>
                  <a:pt x="8876" y="2805"/>
                </a:cubicBezTo>
                <a:cubicBezTo>
                  <a:pt x="8876" y="2799"/>
                  <a:pt x="8876" y="2799"/>
                  <a:pt x="8882" y="2793"/>
                </a:cubicBezTo>
                <a:cubicBezTo>
                  <a:pt x="8888" y="2805"/>
                  <a:pt x="8888" y="2805"/>
                  <a:pt x="8888" y="2805"/>
                </a:cubicBezTo>
                <a:lnTo>
                  <a:pt x="8888" y="2810"/>
                </a:lnTo>
                <a:cubicBezTo>
                  <a:pt x="8888" y="2822"/>
                  <a:pt x="8900" y="2828"/>
                  <a:pt x="8900" y="2840"/>
                </a:cubicBezTo>
                <a:cubicBezTo>
                  <a:pt x="8900" y="2840"/>
                  <a:pt x="8900" y="2846"/>
                  <a:pt x="8894" y="2852"/>
                </a:cubicBezTo>
                <a:lnTo>
                  <a:pt x="8888" y="2852"/>
                </a:lnTo>
                <a:cubicBezTo>
                  <a:pt x="8882" y="2858"/>
                  <a:pt x="8876" y="2858"/>
                  <a:pt x="8876" y="2858"/>
                </a:cubicBezTo>
                <a:cubicBezTo>
                  <a:pt x="8876" y="2864"/>
                  <a:pt x="8870" y="2864"/>
                  <a:pt x="8876" y="2870"/>
                </a:cubicBezTo>
                <a:cubicBezTo>
                  <a:pt x="8876" y="2876"/>
                  <a:pt x="8882" y="2876"/>
                  <a:pt x="8882" y="2882"/>
                </a:cubicBezTo>
                <a:cubicBezTo>
                  <a:pt x="8941" y="2882"/>
                  <a:pt x="8941" y="2882"/>
                  <a:pt x="8941" y="2882"/>
                </a:cubicBezTo>
                <a:cubicBezTo>
                  <a:pt x="8947" y="2870"/>
                  <a:pt x="8947" y="2870"/>
                  <a:pt x="8947" y="2870"/>
                </a:cubicBezTo>
                <a:cubicBezTo>
                  <a:pt x="8947" y="2876"/>
                  <a:pt x="8953" y="2870"/>
                  <a:pt x="8959" y="2876"/>
                </a:cubicBezTo>
                <a:cubicBezTo>
                  <a:pt x="8959" y="2882"/>
                  <a:pt x="8959" y="2882"/>
                  <a:pt x="8959" y="2887"/>
                </a:cubicBezTo>
                <a:cubicBezTo>
                  <a:pt x="8965" y="2893"/>
                  <a:pt x="8971" y="2893"/>
                  <a:pt x="8971" y="2899"/>
                </a:cubicBezTo>
                <a:cubicBezTo>
                  <a:pt x="8971" y="2905"/>
                  <a:pt x="8965" y="2911"/>
                  <a:pt x="8965" y="2917"/>
                </a:cubicBezTo>
                <a:cubicBezTo>
                  <a:pt x="8965" y="2923"/>
                  <a:pt x="8965" y="2929"/>
                  <a:pt x="8971" y="2935"/>
                </a:cubicBezTo>
                <a:cubicBezTo>
                  <a:pt x="8977" y="2941"/>
                  <a:pt x="8982" y="2941"/>
                  <a:pt x="8994" y="2947"/>
                </a:cubicBezTo>
                <a:cubicBezTo>
                  <a:pt x="8989" y="2965"/>
                  <a:pt x="8989" y="2965"/>
                  <a:pt x="8989" y="2965"/>
                </a:cubicBezTo>
                <a:cubicBezTo>
                  <a:pt x="8989" y="2976"/>
                  <a:pt x="8994" y="2982"/>
                  <a:pt x="8994" y="2988"/>
                </a:cubicBezTo>
                <a:cubicBezTo>
                  <a:pt x="8994" y="2994"/>
                  <a:pt x="8989" y="3000"/>
                  <a:pt x="8989" y="3000"/>
                </a:cubicBezTo>
                <a:cubicBezTo>
                  <a:pt x="8982" y="3006"/>
                  <a:pt x="8977" y="3000"/>
                  <a:pt x="8971" y="3000"/>
                </a:cubicBezTo>
                <a:cubicBezTo>
                  <a:pt x="8965" y="3000"/>
                  <a:pt x="8959" y="3000"/>
                  <a:pt x="8953" y="3000"/>
                </a:cubicBezTo>
                <a:cubicBezTo>
                  <a:pt x="8947" y="3000"/>
                  <a:pt x="8947" y="2994"/>
                  <a:pt x="8941" y="2994"/>
                </a:cubicBezTo>
                <a:cubicBezTo>
                  <a:pt x="8935" y="2994"/>
                  <a:pt x="8929" y="2994"/>
                  <a:pt x="8923" y="2994"/>
                </a:cubicBezTo>
                <a:cubicBezTo>
                  <a:pt x="8917" y="2994"/>
                  <a:pt x="8917" y="2994"/>
                  <a:pt x="8917" y="2994"/>
                </a:cubicBezTo>
                <a:cubicBezTo>
                  <a:pt x="8917" y="2994"/>
                  <a:pt x="8911" y="2994"/>
                  <a:pt x="8905" y="2994"/>
                </a:cubicBezTo>
                <a:cubicBezTo>
                  <a:pt x="8905" y="2994"/>
                  <a:pt x="8905" y="3000"/>
                  <a:pt x="8900" y="3006"/>
                </a:cubicBezTo>
                <a:cubicBezTo>
                  <a:pt x="8894" y="3006"/>
                  <a:pt x="8900" y="3012"/>
                  <a:pt x="8894" y="3018"/>
                </a:cubicBezTo>
                <a:cubicBezTo>
                  <a:pt x="8894" y="3018"/>
                  <a:pt x="8888" y="3012"/>
                  <a:pt x="8888" y="3018"/>
                </a:cubicBezTo>
                <a:cubicBezTo>
                  <a:pt x="8882" y="3018"/>
                  <a:pt x="8876" y="3018"/>
                  <a:pt x="8876" y="3018"/>
                </a:cubicBezTo>
                <a:cubicBezTo>
                  <a:pt x="8870" y="3030"/>
                  <a:pt x="8870" y="3030"/>
                  <a:pt x="8870" y="3030"/>
                </a:cubicBezTo>
                <a:cubicBezTo>
                  <a:pt x="8876" y="3030"/>
                  <a:pt x="8876" y="3036"/>
                  <a:pt x="8882" y="3036"/>
                </a:cubicBezTo>
                <a:cubicBezTo>
                  <a:pt x="8894" y="3036"/>
                  <a:pt x="8900" y="3030"/>
                  <a:pt x="8911" y="3030"/>
                </a:cubicBezTo>
                <a:cubicBezTo>
                  <a:pt x="8917" y="3030"/>
                  <a:pt x="8923" y="3030"/>
                  <a:pt x="8929" y="3036"/>
                </a:cubicBezTo>
                <a:lnTo>
                  <a:pt x="8929" y="3042"/>
                </a:lnTo>
                <a:cubicBezTo>
                  <a:pt x="8923" y="3048"/>
                  <a:pt x="8929" y="3054"/>
                  <a:pt x="8923" y="3054"/>
                </a:cubicBezTo>
                <a:cubicBezTo>
                  <a:pt x="8923" y="3059"/>
                  <a:pt x="8917" y="3054"/>
                  <a:pt x="8911" y="3054"/>
                </a:cubicBezTo>
                <a:cubicBezTo>
                  <a:pt x="8911" y="3059"/>
                  <a:pt x="8905" y="3059"/>
                  <a:pt x="8900" y="3065"/>
                </a:cubicBezTo>
                <a:cubicBezTo>
                  <a:pt x="8900" y="3065"/>
                  <a:pt x="8900" y="3071"/>
                  <a:pt x="8894" y="3077"/>
                </a:cubicBezTo>
                <a:cubicBezTo>
                  <a:pt x="8888" y="3077"/>
                  <a:pt x="8882" y="3077"/>
                  <a:pt x="8876" y="3077"/>
                </a:cubicBezTo>
                <a:cubicBezTo>
                  <a:pt x="8870" y="3089"/>
                  <a:pt x="8870" y="3089"/>
                  <a:pt x="8870" y="3089"/>
                </a:cubicBezTo>
                <a:cubicBezTo>
                  <a:pt x="8870" y="3095"/>
                  <a:pt x="8870" y="3095"/>
                  <a:pt x="8876" y="3101"/>
                </a:cubicBezTo>
                <a:cubicBezTo>
                  <a:pt x="8876" y="3107"/>
                  <a:pt x="8876" y="3107"/>
                  <a:pt x="8882" y="3113"/>
                </a:cubicBezTo>
                <a:lnTo>
                  <a:pt x="8888" y="3113"/>
                </a:lnTo>
                <a:cubicBezTo>
                  <a:pt x="8894" y="3113"/>
                  <a:pt x="8900" y="3107"/>
                  <a:pt x="8900" y="3107"/>
                </a:cubicBezTo>
                <a:cubicBezTo>
                  <a:pt x="8905" y="3107"/>
                  <a:pt x="8911" y="3101"/>
                  <a:pt x="8917" y="3101"/>
                </a:cubicBezTo>
                <a:cubicBezTo>
                  <a:pt x="8929" y="3101"/>
                  <a:pt x="8935" y="3113"/>
                  <a:pt x="8947" y="3113"/>
                </a:cubicBezTo>
                <a:cubicBezTo>
                  <a:pt x="8953" y="3113"/>
                  <a:pt x="8953" y="3113"/>
                  <a:pt x="8959" y="3113"/>
                </a:cubicBezTo>
                <a:cubicBezTo>
                  <a:pt x="8965" y="3113"/>
                  <a:pt x="8977" y="3113"/>
                  <a:pt x="8982" y="3113"/>
                </a:cubicBezTo>
                <a:cubicBezTo>
                  <a:pt x="8982" y="3113"/>
                  <a:pt x="8989" y="3113"/>
                  <a:pt x="8994" y="3113"/>
                </a:cubicBezTo>
                <a:cubicBezTo>
                  <a:pt x="9000" y="3113"/>
                  <a:pt x="8994" y="3119"/>
                  <a:pt x="9000" y="3125"/>
                </a:cubicBezTo>
                <a:cubicBezTo>
                  <a:pt x="8994" y="3131"/>
                  <a:pt x="8994" y="3131"/>
                  <a:pt x="8989" y="3137"/>
                </a:cubicBezTo>
                <a:cubicBezTo>
                  <a:pt x="8989" y="3137"/>
                  <a:pt x="8982" y="3137"/>
                  <a:pt x="8977" y="3137"/>
                </a:cubicBezTo>
                <a:cubicBezTo>
                  <a:pt x="8971" y="3142"/>
                  <a:pt x="8965" y="3142"/>
                  <a:pt x="8953" y="3142"/>
                </a:cubicBezTo>
                <a:cubicBezTo>
                  <a:pt x="8947" y="3142"/>
                  <a:pt x="8947" y="3142"/>
                  <a:pt x="8941" y="3142"/>
                </a:cubicBezTo>
                <a:cubicBezTo>
                  <a:pt x="8935" y="3142"/>
                  <a:pt x="8935" y="3142"/>
                  <a:pt x="8929" y="3148"/>
                </a:cubicBezTo>
                <a:cubicBezTo>
                  <a:pt x="8923" y="3148"/>
                  <a:pt x="8929" y="3154"/>
                  <a:pt x="8923" y="3160"/>
                </a:cubicBezTo>
                <a:cubicBezTo>
                  <a:pt x="8923" y="3160"/>
                  <a:pt x="8917" y="3160"/>
                  <a:pt x="8911" y="3160"/>
                </a:cubicBezTo>
                <a:cubicBezTo>
                  <a:pt x="8905" y="3160"/>
                  <a:pt x="8900" y="3160"/>
                  <a:pt x="8888" y="3166"/>
                </a:cubicBezTo>
                <a:cubicBezTo>
                  <a:pt x="8888" y="3172"/>
                  <a:pt x="8894" y="3178"/>
                  <a:pt x="8888" y="3190"/>
                </a:cubicBezTo>
                <a:lnTo>
                  <a:pt x="8888" y="3196"/>
                </a:lnTo>
                <a:cubicBezTo>
                  <a:pt x="8888" y="3202"/>
                  <a:pt x="8882" y="3202"/>
                  <a:pt x="8876" y="3202"/>
                </a:cubicBezTo>
                <a:cubicBezTo>
                  <a:pt x="8870" y="3208"/>
                  <a:pt x="8870" y="3208"/>
                  <a:pt x="8864" y="3214"/>
                </a:cubicBezTo>
                <a:cubicBezTo>
                  <a:pt x="8864" y="3214"/>
                  <a:pt x="8858" y="3214"/>
                  <a:pt x="8852" y="3214"/>
                </a:cubicBezTo>
                <a:cubicBezTo>
                  <a:pt x="8858" y="3220"/>
                  <a:pt x="8858" y="3225"/>
                  <a:pt x="8864" y="3225"/>
                </a:cubicBezTo>
                <a:close/>
                <a:moveTo>
                  <a:pt x="8816" y="2929"/>
                </a:moveTo>
                <a:lnTo>
                  <a:pt x="8816" y="2929"/>
                </a:lnTo>
                <a:cubicBezTo>
                  <a:pt x="8823" y="2929"/>
                  <a:pt x="8823" y="2929"/>
                  <a:pt x="8828" y="2929"/>
                </a:cubicBezTo>
                <a:cubicBezTo>
                  <a:pt x="8840" y="2923"/>
                  <a:pt x="8846" y="2917"/>
                  <a:pt x="8846" y="2905"/>
                </a:cubicBezTo>
                <a:cubicBezTo>
                  <a:pt x="8846" y="2899"/>
                  <a:pt x="8846" y="2893"/>
                  <a:pt x="8840" y="2887"/>
                </a:cubicBezTo>
                <a:cubicBezTo>
                  <a:pt x="8840" y="2887"/>
                  <a:pt x="8834" y="2882"/>
                  <a:pt x="8828" y="2882"/>
                </a:cubicBezTo>
                <a:cubicBezTo>
                  <a:pt x="8828" y="2876"/>
                  <a:pt x="8828" y="2870"/>
                  <a:pt x="8828" y="2870"/>
                </a:cubicBezTo>
                <a:cubicBezTo>
                  <a:pt x="8828" y="2864"/>
                  <a:pt x="8828" y="2858"/>
                  <a:pt x="8828" y="2858"/>
                </a:cubicBezTo>
                <a:cubicBezTo>
                  <a:pt x="8823" y="2852"/>
                  <a:pt x="8823" y="2852"/>
                  <a:pt x="8816" y="2846"/>
                </a:cubicBezTo>
                <a:cubicBezTo>
                  <a:pt x="8811" y="2846"/>
                  <a:pt x="8811" y="2846"/>
                  <a:pt x="8805" y="2846"/>
                </a:cubicBezTo>
                <a:cubicBezTo>
                  <a:pt x="8799" y="2846"/>
                  <a:pt x="8799" y="2840"/>
                  <a:pt x="8793" y="2840"/>
                </a:cubicBezTo>
                <a:cubicBezTo>
                  <a:pt x="8787" y="2840"/>
                  <a:pt x="8787" y="2840"/>
                  <a:pt x="8787" y="2840"/>
                </a:cubicBezTo>
                <a:cubicBezTo>
                  <a:pt x="8781" y="2840"/>
                  <a:pt x="8775" y="2840"/>
                  <a:pt x="8769" y="2846"/>
                </a:cubicBezTo>
                <a:cubicBezTo>
                  <a:pt x="8769" y="2846"/>
                  <a:pt x="8763" y="2846"/>
                  <a:pt x="8757" y="2846"/>
                </a:cubicBezTo>
                <a:cubicBezTo>
                  <a:pt x="8757" y="2852"/>
                  <a:pt x="8757" y="2858"/>
                  <a:pt x="8751" y="2858"/>
                </a:cubicBezTo>
                <a:cubicBezTo>
                  <a:pt x="8751" y="2864"/>
                  <a:pt x="8745" y="2864"/>
                  <a:pt x="8739" y="2864"/>
                </a:cubicBezTo>
                <a:cubicBezTo>
                  <a:pt x="8739" y="2864"/>
                  <a:pt x="8734" y="2864"/>
                  <a:pt x="8734" y="2858"/>
                </a:cubicBezTo>
                <a:cubicBezTo>
                  <a:pt x="8727" y="2858"/>
                  <a:pt x="8727" y="2852"/>
                  <a:pt x="8727" y="2846"/>
                </a:cubicBezTo>
                <a:cubicBezTo>
                  <a:pt x="8722" y="2846"/>
                  <a:pt x="8716" y="2846"/>
                  <a:pt x="8716" y="2840"/>
                </a:cubicBezTo>
                <a:cubicBezTo>
                  <a:pt x="8686" y="2846"/>
                  <a:pt x="8686" y="2846"/>
                  <a:pt x="8686" y="2846"/>
                </a:cubicBezTo>
                <a:cubicBezTo>
                  <a:pt x="8686" y="2846"/>
                  <a:pt x="8686" y="2852"/>
                  <a:pt x="8686" y="2858"/>
                </a:cubicBezTo>
                <a:cubicBezTo>
                  <a:pt x="8686" y="2858"/>
                  <a:pt x="8686" y="2864"/>
                  <a:pt x="8686" y="2870"/>
                </a:cubicBezTo>
                <a:cubicBezTo>
                  <a:pt x="8686" y="2876"/>
                  <a:pt x="8686" y="2876"/>
                  <a:pt x="8686" y="2887"/>
                </a:cubicBezTo>
                <a:cubicBezTo>
                  <a:pt x="8686" y="2893"/>
                  <a:pt x="8686" y="2893"/>
                  <a:pt x="8686" y="2899"/>
                </a:cubicBezTo>
                <a:cubicBezTo>
                  <a:pt x="8686" y="2905"/>
                  <a:pt x="8692" y="2899"/>
                  <a:pt x="8692" y="2899"/>
                </a:cubicBezTo>
                <a:cubicBezTo>
                  <a:pt x="8686" y="2899"/>
                  <a:pt x="8680" y="2899"/>
                  <a:pt x="8680" y="2899"/>
                </a:cubicBezTo>
                <a:cubicBezTo>
                  <a:pt x="8674" y="2899"/>
                  <a:pt x="8674" y="2905"/>
                  <a:pt x="8668" y="2905"/>
                </a:cubicBezTo>
                <a:cubicBezTo>
                  <a:pt x="8662" y="2905"/>
                  <a:pt x="8662" y="2905"/>
                  <a:pt x="8657" y="2905"/>
                </a:cubicBezTo>
                <a:cubicBezTo>
                  <a:pt x="8650" y="2911"/>
                  <a:pt x="8645" y="2917"/>
                  <a:pt x="8633" y="2917"/>
                </a:cubicBezTo>
                <a:cubicBezTo>
                  <a:pt x="8627" y="2917"/>
                  <a:pt x="8627" y="2911"/>
                  <a:pt x="8621" y="2905"/>
                </a:cubicBezTo>
                <a:cubicBezTo>
                  <a:pt x="8609" y="2911"/>
                  <a:pt x="8609" y="2911"/>
                  <a:pt x="8609" y="2911"/>
                </a:cubicBezTo>
                <a:cubicBezTo>
                  <a:pt x="8609" y="2994"/>
                  <a:pt x="8609" y="2994"/>
                  <a:pt x="8609" y="2994"/>
                </a:cubicBezTo>
                <a:cubicBezTo>
                  <a:pt x="8615" y="2994"/>
                  <a:pt x="8615" y="2994"/>
                  <a:pt x="8621" y="2994"/>
                </a:cubicBezTo>
                <a:cubicBezTo>
                  <a:pt x="8633" y="2994"/>
                  <a:pt x="8639" y="2994"/>
                  <a:pt x="8650" y="2994"/>
                </a:cubicBezTo>
                <a:cubicBezTo>
                  <a:pt x="8650" y="3030"/>
                  <a:pt x="8650" y="3030"/>
                  <a:pt x="8650" y="3030"/>
                </a:cubicBezTo>
                <a:cubicBezTo>
                  <a:pt x="8639" y="3030"/>
                  <a:pt x="8639" y="3030"/>
                  <a:pt x="8633" y="3030"/>
                </a:cubicBezTo>
                <a:cubicBezTo>
                  <a:pt x="8627" y="3030"/>
                  <a:pt x="8621" y="3030"/>
                  <a:pt x="8621" y="3030"/>
                </a:cubicBezTo>
                <a:cubicBezTo>
                  <a:pt x="8615" y="3030"/>
                  <a:pt x="8615" y="3036"/>
                  <a:pt x="8615" y="3042"/>
                </a:cubicBezTo>
                <a:cubicBezTo>
                  <a:pt x="8609" y="3048"/>
                  <a:pt x="8609" y="3048"/>
                  <a:pt x="8609" y="3054"/>
                </a:cubicBezTo>
                <a:cubicBezTo>
                  <a:pt x="8609" y="3059"/>
                  <a:pt x="8609" y="3065"/>
                  <a:pt x="8609" y="3077"/>
                </a:cubicBezTo>
                <a:cubicBezTo>
                  <a:pt x="8609" y="3077"/>
                  <a:pt x="8597" y="3077"/>
                  <a:pt x="8597" y="3083"/>
                </a:cubicBezTo>
                <a:cubicBezTo>
                  <a:pt x="8597" y="3083"/>
                  <a:pt x="8591" y="3089"/>
                  <a:pt x="8591" y="3095"/>
                </a:cubicBezTo>
                <a:cubicBezTo>
                  <a:pt x="8591" y="3095"/>
                  <a:pt x="8597" y="3101"/>
                  <a:pt x="8597" y="3107"/>
                </a:cubicBezTo>
                <a:cubicBezTo>
                  <a:pt x="8597" y="3107"/>
                  <a:pt x="8603" y="3113"/>
                  <a:pt x="8609" y="3113"/>
                </a:cubicBezTo>
                <a:cubicBezTo>
                  <a:pt x="8615" y="3119"/>
                  <a:pt x="8615" y="3119"/>
                  <a:pt x="8627" y="3119"/>
                </a:cubicBezTo>
                <a:cubicBezTo>
                  <a:pt x="8633" y="3119"/>
                  <a:pt x="8633" y="3113"/>
                  <a:pt x="8645" y="3113"/>
                </a:cubicBezTo>
                <a:cubicBezTo>
                  <a:pt x="8645" y="3113"/>
                  <a:pt x="8650" y="3107"/>
                  <a:pt x="8650" y="3113"/>
                </a:cubicBezTo>
                <a:cubicBezTo>
                  <a:pt x="8657" y="3113"/>
                  <a:pt x="8662" y="3113"/>
                  <a:pt x="8662" y="3113"/>
                </a:cubicBezTo>
                <a:cubicBezTo>
                  <a:pt x="8668" y="3113"/>
                  <a:pt x="8668" y="3119"/>
                  <a:pt x="8668" y="3119"/>
                </a:cubicBezTo>
                <a:cubicBezTo>
                  <a:pt x="8680" y="3119"/>
                  <a:pt x="8680" y="3113"/>
                  <a:pt x="8686" y="3107"/>
                </a:cubicBezTo>
                <a:cubicBezTo>
                  <a:pt x="8692" y="3107"/>
                  <a:pt x="8698" y="3101"/>
                  <a:pt x="8698" y="3101"/>
                </a:cubicBezTo>
                <a:cubicBezTo>
                  <a:pt x="8698" y="3095"/>
                  <a:pt x="8698" y="3089"/>
                  <a:pt x="8698" y="3089"/>
                </a:cubicBezTo>
                <a:cubicBezTo>
                  <a:pt x="8704" y="3083"/>
                  <a:pt x="8710" y="3083"/>
                  <a:pt x="8710" y="3077"/>
                </a:cubicBezTo>
                <a:cubicBezTo>
                  <a:pt x="8811" y="3077"/>
                  <a:pt x="8811" y="3077"/>
                  <a:pt x="8811" y="3077"/>
                </a:cubicBezTo>
                <a:cubicBezTo>
                  <a:pt x="8811" y="3059"/>
                  <a:pt x="8811" y="3059"/>
                  <a:pt x="8811" y="3059"/>
                </a:cubicBezTo>
                <a:cubicBezTo>
                  <a:pt x="8811" y="3054"/>
                  <a:pt x="8799" y="3048"/>
                  <a:pt x="8799" y="3036"/>
                </a:cubicBezTo>
                <a:lnTo>
                  <a:pt x="8811" y="3036"/>
                </a:lnTo>
                <a:cubicBezTo>
                  <a:pt x="8811" y="3030"/>
                  <a:pt x="8816" y="3024"/>
                  <a:pt x="8816" y="3024"/>
                </a:cubicBezTo>
                <a:cubicBezTo>
                  <a:pt x="8816" y="3018"/>
                  <a:pt x="8816" y="3012"/>
                  <a:pt x="8816" y="3012"/>
                </a:cubicBezTo>
                <a:cubicBezTo>
                  <a:pt x="8816" y="3000"/>
                  <a:pt x="8816" y="2994"/>
                  <a:pt x="8816" y="2988"/>
                </a:cubicBezTo>
                <a:cubicBezTo>
                  <a:pt x="8816" y="2982"/>
                  <a:pt x="8816" y="2982"/>
                  <a:pt x="8816" y="2976"/>
                </a:cubicBezTo>
                <a:cubicBezTo>
                  <a:pt x="8816" y="2965"/>
                  <a:pt x="8816" y="2959"/>
                  <a:pt x="8816" y="2953"/>
                </a:cubicBezTo>
                <a:lnTo>
                  <a:pt x="8816" y="2929"/>
                </a:lnTo>
                <a:close/>
                <a:moveTo>
                  <a:pt x="11869" y="7274"/>
                </a:moveTo>
                <a:lnTo>
                  <a:pt x="11869" y="7274"/>
                </a:lnTo>
                <a:cubicBezTo>
                  <a:pt x="11869" y="7256"/>
                  <a:pt x="11851" y="7244"/>
                  <a:pt x="11851" y="7221"/>
                </a:cubicBezTo>
                <a:cubicBezTo>
                  <a:pt x="11851" y="7203"/>
                  <a:pt x="11857" y="7197"/>
                  <a:pt x="11863" y="7185"/>
                </a:cubicBezTo>
                <a:cubicBezTo>
                  <a:pt x="11869" y="7179"/>
                  <a:pt x="11875" y="7173"/>
                  <a:pt x="11875" y="7161"/>
                </a:cubicBezTo>
                <a:cubicBezTo>
                  <a:pt x="11875" y="7138"/>
                  <a:pt x="11875" y="7138"/>
                  <a:pt x="11875" y="7138"/>
                </a:cubicBezTo>
                <a:cubicBezTo>
                  <a:pt x="11875" y="7132"/>
                  <a:pt x="11869" y="7126"/>
                  <a:pt x="11869" y="7114"/>
                </a:cubicBezTo>
                <a:cubicBezTo>
                  <a:pt x="11869" y="7108"/>
                  <a:pt x="11869" y="7108"/>
                  <a:pt x="11869" y="7108"/>
                </a:cubicBezTo>
                <a:cubicBezTo>
                  <a:pt x="11869" y="7096"/>
                  <a:pt x="11887" y="7096"/>
                  <a:pt x="11893" y="7090"/>
                </a:cubicBezTo>
                <a:cubicBezTo>
                  <a:pt x="11893" y="7078"/>
                  <a:pt x="11899" y="7072"/>
                  <a:pt x="11899" y="7066"/>
                </a:cubicBezTo>
                <a:cubicBezTo>
                  <a:pt x="11899" y="7055"/>
                  <a:pt x="11899" y="7055"/>
                  <a:pt x="11899" y="7055"/>
                </a:cubicBezTo>
                <a:cubicBezTo>
                  <a:pt x="11899" y="7031"/>
                  <a:pt x="11887" y="7019"/>
                  <a:pt x="11887" y="6995"/>
                </a:cubicBezTo>
                <a:cubicBezTo>
                  <a:pt x="11887" y="6978"/>
                  <a:pt x="11887" y="6966"/>
                  <a:pt x="11887" y="6954"/>
                </a:cubicBezTo>
                <a:cubicBezTo>
                  <a:pt x="11887" y="6942"/>
                  <a:pt x="11887" y="6936"/>
                  <a:pt x="11887" y="6930"/>
                </a:cubicBezTo>
                <a:cubicBezTo>
                  <a:pt x="11887" y="6918"/>
                  <a:pt x="11875" y="6918"/>
                  <a:pt x="11863" y="6912"/>
                </a:cubicBezTo>
                <a:cubicBezTo>
                  <a:pt x="11857" y="6906"/>
                  <a:pt x="11851" y="6901"/>
                  <a:pt x="11839" y="6896"/>
                </a:cubicBezTo>
                <a:cubicBezTo>
                  <a:pt x="11834" y="6890"/>
                  <a:pt x="11827" y="6890"/>
                  <a:pt x="11816" y="6890"/>
                </a:cubicBezTo>
                <a:cubicBezTo>
                  <a:pt x="11816" y="6896"/>
                  <a:pt x="11822" y="6906"/>
                  <a:pt x="11816" y="6912"/>
                </a:cubicBezTo>
                <a:cubicBezTo>
                  <a:pt x="11816" y="6918"/>
                  <a:pt x="11822" y="6924"/>
                  <a:pt x="11816" y="6936"/>
                </a:cubicBezTo>
                <a:cubicBezTo>
                  <a:pt x="11816" y="6942"/>
                  <a:pt x="11804" y="6942"/>
                  <a:pt x="11798" y="6954"/>
                </a:cubicBezTo>
                <a:cubicBezTo>
                  <a:pt x="11786" y="6960"/>
                  <a:pt x="11786" y="6966"/>
                  <a:pt x="11780" y="6972"/>
                </a:cubicBezTo>
                <a:cubicBezTo>
                  <a:pt x="11774" y="6984"/>
                  <a:pt x="11762" y="6984"/>
                  <a:pt x="11756" y="6989"/>
                </a:cubicBezTo>
                <a:cubicBezTo>
                  <a:pt x="11750" y="7001"/>
                  <a:pt x="11750" y="7007"/>
                  <a:pt x="11750" y="7013"/>
                </a:cubicBezTo>
                <a:cubicBezTo>
                  <a:pt x="11745" y="7019"/>
                  <a:pt x="11750" y="7031"/>
                  <a:pt x="11750" y="7037"/>
                </a:cubicBezTo>
                <a:cubicBezTo>
                  <a:pt x="11745" y="7043"/>
                  <a:pt x="11733" y="7037"/>
                  <a:pt x="11727" y="7043"/>
                </a:cubicBezTo>
                <a:cubicBezTo>
                  <a:pt x="11721" y="7055"/>
                  <a:pt x="11727" y="7078"/>
                  <a:pt x="11709" y="7090"/>
                </a:cubicBezTo>
                <a:cubicBezTo>
                  <a:pt x="11703" y="7090"/>
                  <a:pt x="11697" y="7090"/>
                  <a:pt x="11685" y="7090"/>
                </a:cubicBezTo>
                <a:cubicBezTo>
                  <a:pt x="11673" y="7090"/>
                  <a:pt x="11656" y="7084"/>
                  <a:pt x="11644" y="7090"/>
                </a:cubicBezTo>
                <a:cubicBezTo>
                  <a:pt x="11626" y="7090"/>
                  <a:pt x="11608" y="7090"/>
                  <a:pt x="11596" y="7102"/>
                </a:cubicBezTo>
                <a:cubicBezTo>
                  <a:pt x="11584" y="7102"/>
                  <a:pt x="11579" y="7102"/>
                  <a:pt x="11573" y="7114"/>
                </a:cubicBezTo>
                <a:cubicBezTo>
                  <a:pt x="11567" y="7120"/>
                  <a:pt x="11573" y="7126"/>
                  <a:pt x="11573" y="7132"/>
                </a:cubicBezTo>
                <a:cubicBezTo>
                  <a:pt x="11573" y="7144"/>
                  <a:pt x="11573" y="7150"/>
                  <a:pt x="11573" y="7155"/>
                </a:cubicBezTo>
                <a:cubicBezTo>
                  <a:pt x="11567" y="7173"/>
                  <a:pt x="11549" y="7185"/>
                  <a:pt x="11549" y="7203"/>
                </a:cubicBezTo>
                <a:cubicBezTo>
                  <a:pt x="11549" y="7209"/>
                  <a:pt x="11555" y="7215"/>
                  <a:pt x="11555" y="7227"/>
                </a:cubicBezTo>
                <a:cubicBezTo>
                  <a:pt x="11555" y="7244"/>
                  <a:pt x="11555" y="7256"/>
                  <a:pt x="11555" y="7268"/>
                </a:cubicBezTo>
                <a:cubicBezTo>
                  <a:pt x="11555" y="7280"/>
                  <a:pt x="11573" y="7286"/>
                  <a:pt x="11573" y="7292"/>
                </a:cubicBezTo>
                <a:cubicBezTo>
                  <a:pt x="11573" y="7304"/>
                  <a:pt x="11573" y="7310"/>
                  <a:pt x="11573" y="7316"/>
                </a:cubicBezTo>
                <a:cubicBezTo>
                  <a:pt x="11573" y="7327"/>
                  <a:pt x="11579" y="7333"/>
                  <a:pt x="11573" y="7339"/>
                </a:cubicBezTo>
                <a:cubicBezTo>
                  <a:pt x="11567" y="7345"/>
                  <a:pt x="11555" y="7333"/>
                  <a:pt x="11549" y="7339"/>
                </a:cubicBezTo>
                <a:cubicBezTo>
                  <a:pt x="11543" y="7345"/>
                  <a:pt x="11543" y="7351"/>
                  <a:pt x="11537" y="7363"/>
                </a:cubicBezTo>
                <a:cubicBezTo>
                  <a:pt x="11537" y="7369"/>
                  <a:pt x="11531" y="7375"/>
                  <a:pt x="11525" y="7387"/>
                </a:cubicBezTo>
                <a:cubicBezTo>
                  <a:pt x="11525" y="7398"/>
                  <a:pt x="11531" y="7416"/>
                  <a:pt x="11525" y="7428"/>
                </a:cubicBezTo>
                <a:cubicBezTo>
                  <a:pt x="11525" y="7440"/>
                  <a:pt x="11513" y="7446"/>
                  <a:pt x="11507" y="7452"/>
                </a:cubicBezTo>
                <a:cubicBezTo>
                  <a:pt x="11507" y="7464"/>
                  <a:pt x="11507" y="7464"/>
                  <a:pt x="11507" y="7464"/>
                </a:cubicBezTo>
                <a:cubicBezTo>
                  <a:pt x="11507" y="7482"/>
                  <a:pt x="11519" y="7487"/>
                  <a:pt x="11519" y="7499"/>
                </a:cubicBezTo>
                <a:cubicBezTo>
                  <a:pt x="11525" y="7505"/>
                  <a:pt x="11525" y="7511"/>
                  <a:pt x="11525" y="7523"/>
                </a:cubicBezTo>
                <a:cubicBezTo>
                  <a:pt x="11525" y="7547"/>
                  <a:pt x="11525" y="7547"/>
                  <a:pt x="11525" y="7547"/>
                </a:cubicBezTo>
                <a:cubicBezTo>
                  <a:pt x="11525" y="7553"/>
                  <a:pt x="11531" y="7559"/>
                  <a:pt x="11531" y="7571"/>
                </a:cubicBezTo>
                <a:cubicBezTo>
                  <a:pt x="11537" y="7582"/>
                  <a:pt x="11531" y="7594"/>
                  <a:pt x="11531" y="7612"/>
                </a:cubicBezTo>
                <a:cubicBezTo>
                  <a:pt x="11543" y="7612"/>
                  <a:pt x="11549" y="7612"/>
                  <a:pt x="11555" y="7612"/>
                </a:cubicBezTo>
                <a:cubicBezTo>
                  <a:pt x="11573" y="7612"/>
                  <a:pt x="11584" y="7612"/>
                  <a:pt x="11602" y="7612"/>
                </a:cubicBezTo>
                <a:cubicBezTo>
                  <a:pt x="11608" y="7612"/>
                  <a:pt x="11608" y="7630"/>
                  <a:pt x="11614" y="7630"/>
                </a:cubicBezTo>
                <a:cubicBezTo>
                  <a:pt x="11620" y="7630"/>
                  <a:pt x="11626" y="7630"/>
                  <a:pt x="11638" y="7630"/>
                </a:cubicBezTo>
                <a:cubicBezTo>
                  <a:pt x="11644" y="7630"/>
                  <a:pt x="11650" y="7636"/>
                  <a:pt x="11656" y="7636"/>
                </a:cubicBezTo>
                <a:cubicBezTo>
                  <a:pt x="11668" y="7636"/>
                  <a:pt x="11673" y="7630"/>
                  <a:pt x="11679" y="7630"/>
                </a:cubicBezTo>
                <a:cubicBezTo>
                  <a:pt x="11697" y="7630"/>
                  <a:pt x="11715" y="7636"/>
                  <a:pt x="11727" y="7624"/>
                </a:cubicBezTo>
                <a:cubicBezTo>
                  <a:pt x="11733" y="7618"/>
                  <a:pt x="11739" y="7612"/>
                  <a:pt x="11745" y="7600"/>
                </a:cubicBezTo>
                <a:cubicBezTo>
                  <a:pt x="11750" y="7594"/>
                  <a:pt x="11756" y="7588"/>
                  <a:pt x="11756" y="7576"/>
                </a:cubicBezTo>
                <a:cubicBezTo>
                  <a:pt x="11756" y="7571"/>
                  <a:pt x="11756" y="7564"/>
                  <a:pt x="11756" y="7559"/>
                </a:cubicBezTo>
                <a:cubicBezTo>
                  <a:pt x="11756" y="7529"/>
                  <a:pt x="11750" y="7511"/>
                  <a:pt x="11756" y="7487"/>
                </a:cubicBezTo>
                <a:cubicBezTo>
                  <a:pt x="11756" y="7482"/>
                  <a:pt x="11762" y="7470"/>
                  <a:pt x="11762" y="7464"/>
                </a:cubicBezTo>
                <a:cubicBezTo>
                  <a:pt x="11762" y="7458"/>
                  <a:pt x="11774" y="7452"/>
                  <a:pt x="11780" y="7440"/>
                </a:cubicBezTo>
                <a:cubicBezTo>
                  <a:pt x="11780" y="7434"/>
                  <a:pt x="11792" y="7428"/>
                  <a:pt x="11798" y="7422"/>
                </a:cubicBezTo>
                <a:cubicBezTo>
                  <a:pt x="11798" y="7405"/>
                  <a:pt x="11798" y="7393"/>
                  <a:pt x="11798" y="7375"/>
                </a:cubicBezTo>
                <a:cubicBezTo>
                  <a:pt x="11798" y="7357"/>
                  <a:pt x="11792" y="7345"/>
                  <a:pt x="11798" y="7327"/>
                </a:cubicBezTo>
                <a:cubicBezTo>
                  <a:pt x="11798" y="7316"/>
                  <a:pt x="11810" y="7316"/>
                  <a:pt x="11816" y="7310"/>
                </a:cubicBezTo>
                <a:cubicBezTo>
                  <a:pt x="11827" y="7304"/>
                  <a:pt x="11839" y="7304"/>
                  <a:pt x="11845" y="7292"/>
                </a:cubicBezTo>
                <a:cubicBezTo>
                  <a:pt x="11851" y="7286"/>
                  <a:pt x="11869" y="7286"/>
                  <a:pt x="11869" y="7274"/>
                </a:cubicBezTo>
                <a:close/>
                <a:moveTo>
                  <a:pt x="10920" y="4554"/>
                </a:moveTo>
                <a:lnTo>
                  <a:pt x="10920" y="4554"/>
                </a:lnTo>
                <a:cubicBezTo>
                  <a:pt x="10920" y="4542"/>
                  <a:pt x="10909" y="4542"/>
                  <a:pt x="10903" y="4530"/>
                </a:cubicBezTo>
                <a:cubicBezTo>
                  <a:pt x="10903" y="4524"/>
                  <a:pt x="10909" y="4518"/>
                  <a:pt x="10903" y="4506"/>
                </a:cubicBezTo>
                <a:cubicBezTo>
                  <a:pt x="10903" y="4500"/>
                  <a:pt x="10909" y="4494"/>
                  <a:pt x="10903" y="4488"/>
                </a:cubicBezTo>
                <a:cubicBezTo>
                  <a:pt x="10903" y="4476"/>
                  <a:pt x="10891" y="4476"/>
                  <a:pt x="10885" y="4471"/>
                </a:cubicBezTo>
                <a:cubicBezTo>
                  <a:pt x="10873" y="4465"/>
                  <a:pt x="10867" y="4459"/>
                  <a:pt x="10861" y="4459"/>
                </a:cubicBezTo>
                <a:cubicBezTo>
                  <a:pt x="10849" y="4453"/>
                  <a:pt x="10843" y="4459"/>
                  <a:pt x="10837" y="4459"/>
                </a:cubicBezTo>
                <a:cubicBezTo>
                  <a:pt x="10825" y="4453"/>
                  <a:pt x="10825" y="4441"/>
                  <a:pt x="10814" y="4441"/>
                </a:cubicBezTo>
                <a:cubicBezTo>
                  <a:pt x="10802" y="4441"/>
                  <a:pt x="10802" y="4441"/>
                  <a:pt x="10802" y="4441"/>
                </a:cubicBezTo>
                <a:cubicBezTo>
                  <a:pt x="10778" y="4441"/>
                  <a:pt x="10766" y="4459"/>
                  <a:pt x="10743" y="4465"/>
                </a:cubicBezTo>
                <a:cubicBezTo>
                  <a:pt x="10731" y="4465"/>
                  <a:pt x="10731" y="4465"/>
                  <a:pt x="10731" y="4465"/>
                </a:cubicBezTo>
                <a:cubicBezTo>
                  <a:pt x="10570" y="4423"/>
                  <a:pt x="10570" y="4423"/>
                  <a:pt x="10570" y="4423"/>
                </a:cubicBezTo>
                <a:cubicBezTo>
                  <a:pt x="10553" y="4429"/>
                  <a:pt x="10541" y="4435"/>
                  <a:pt x="10523" y="4435"/>
                </a:cubicBezTo>
                <a:cubicBezTo>
                  <a:pt x="10511" y="4435"/>
                  <a:pt x="10499" y="4435"/>
                  <a:pt x="10488" y="4429"/>
                </a:cubicBezTo>
                <a:cubicBezTo>
                  <a:pt x="10476" y="4423"/>
                  <a:pt x="10476" y="4411"/>
                  <a:pt x="10464" y="4405"/>
                </a:cubicBezTo>
                <a:cubicBezTo>
                  <a:pt x="10446" y="4394"/>
                  <a:pt x="10440" y="4382"/>
                  <a:pt x="10422" y="4370"/>
                </a:cubicBezTo>
                <a:cubicBezTo>
                  <a:pt x="10393" y="4358"/>
                  <a:pt x="10375" y="4340"/>
                  <a:pt x="10339" y="4340"/>
                </a:cubicBezTo>
                <a:cubicBezTo>
                  <a:pt x="10316" y="4340"/>
                  <a:pt x="10304" y="4352"/>
                  <a:pt x="10280" y="4352"/>
                </a:cubicBezTo>
                <a:cubicBezTo>
                  <a:pt x="10268" y="4352"/>
                  <a:pt x="10262" y="4346"/>
                  <a:pt x="10250" y="4346"/>
                </a:cubicBezTo>
                <a:cubicBezTo>
                  <a:pt x="10250" y="4370"/>
                  <a:pt x="10245" y="4382"/>
                  <a:pt x="10250" y="4399"/>
                </a:cubicBezTo>
                <a:cubicBezTo>
                  <a:pt x="10250" y="4411"/>
                  <a:pt x="10256" y="4417"/>
                  <a:pt x="10256" y="4423"/>
                </a:cubicBezTo>
                <a:cubicBezTo>
                  <a:pt x="10256" y="4453"/>
                  <a:pt x="10250" y="4465"/>
                  <a:pt x="10250" y="4494"/>
                </a:cubicBezTo>
                <a:cubicBezTo>
                  <a:pt x="10233" y="4494"/>
                  <a:pt x="10227" y="4494"/>
                  <a:pt x="10215" y="4494"/>
                </a:cubicBezTo>
                <a:cubicBezTo>
                  <a:pt x="10191" y="4494"/>
                  <a:pt x="10191" y="4494"/>
                  <a:pt x="10191" y="4494"/>
                </a:cubicBezTo>
                <a:cubicBezTo>
                  <a:pt x="10185" y="4494"/>
                  <a:pt x="10179" y="4500"/>
                  <a:pt x="10167" y="4494"/>
                </a:cubicBezTo>
                <a:cubicBezTo>
                  <a:pt x="10156" y="4494"/>
                  <a:pt x="10156" y="4482"/>
                  <a:pt x="10144" y="4476"/>
                </a:cubicBezTo>
                <a:cubicBezTo>
                  <a:pt x="10138" y="4465"/>
                  <a:pt x="10132" y="4459"/>
                  <a:pt x="10120" y="4453"/>
                </a:cubicBezTo>
                <a:cubicBezTo>
                  <a:pt x="10114" y="4447"/>
                  <a:pt x="10102" y="4447"/>
                  <a:pt x="10090" y="4447"/>
                </a:cubicBezTo>
                <a:cubicBezTo>
                  <a:pt x="9978" y="4447"/>
                  <a:pt x="9978" y="4447"/>
                  <a:pt x="9978" y="4447"/>
                </a:cubicBezTo>
                <a:cubicBezTo>
                  <a:pt x="9978" y="4435"/>
                  <a:pt x="9972" y="4429"/>
                  <a:pt x="9966" y="4423"/>
                </a:cubicBezTo>
                <a:cubicBezTo>
                  <a:pt x="9966" y="4417"/>
                  <a:pt x="9966" y="4405"/>
                  <a:pt x="9966" y="4399"/>
                </a:cubicBezTo>
                <a:cubicBezTo>
                  <a:pt x="9960" y="4394"/>
                  <a:pt x="9948" y="4394"/>
                  <a:pt x="9942" y="4387"/>
                </a:cubicBezTo>
                <a:cubicBezTo>
                  <a:pt x="9930" y="4382"/>
                  <a:pt x="9924" y="4376"/>
                  <a:pt x="9918" y="4370"/>
                </a:cubicBezTo>
                <a:cubicBezTo>
                  <a:pt x="9912" y="4370"/>
                  <a:pt x="9901" y="4370"/>
                  <a:pt x="9895" y="4364"/>
                </a:cubicBezTo>
                <a:cubicBezTo>
                  <a:pt x="9877" y="4364"/>
                  <a:pt x="9865" y="4358"/>
                  <a:pt x="9847" y="4352"/>
                </a:cubicBezTo>
                <a:cubicBezTo>
                  <a:pt x="9829" y="4352"/>
                  <a:pt x="9818" y="4358"/>
                  <a:pt x="9806" y="4352"/>
                </a:cubicBezTo>
                <a:cubicBezTo>
                  <a:pt x="9783" y="4352"/>
                  <a:pt x="9777" y="4340"/>
                  <a:pt x="9759" y="4334"/>
                </a:cubicBezTo>
                <a:cubicBezTo>
                  <a:pt x="9736" y="4322"/>
                  <a:pt x="9718" y="4310"/>
                  <a:pt x="9712" y="4293"/>
                </a:cubicBezTo>
                <a:cubicBezTo>
                  <a:pt x="9712" y="4287"/>
                  <a:pt x="9706" y="4275"/>
                  <a:pt x="9706" y="4269"/>
                </a:cubicBezTo>
                <a:cubicBezTo>
                  <a:pt x="9706" y="4257"/>
                  <a:pt x="9712" y="4257"/>
                  <a:pt x="9718" y="4245"/>
                </a:cubicBezTo>
                <a:cubicBezTo>
                  <a:pt x="9724" y="4233"/>
                  <a:pt x="9736" y="4239"/>
                  <a:pt x="9741" y="4228"/>
                </a:cubicBezTo>
                <a:cubicBezTo>
                  <a:pt x="9741" y="4221"/>
                  <a:pt x="9747" y="4216"/>
                  <a:pt x="9747" y="4204"/>
                </a:cubicBezTo>
                <a:cubicBezTo>
                  <a:pt x="9747" y="4198"/>
                  <a:pt x="9741" y="4192"/>
                  <a:pt x="9736" y="4186"/>
                </a:cubicBezTo>
                <a:cubicBezTo>
                  <a:pt x="9730" y="4174"/>
                  <a:pt x="9718" y="4174"/>
                  <a:pt x="9712" y="4174"/>
                </a:cubicBezTo>
                <a:cubicBezTo>
                  <a:pt x="9706" y="4168"/>
                  <a:pt x="9700" y="4162"/>
                  <a:pt x="9688" y="4156"/>
                </a:cubicBezTo>
                <a:cubicBezTo>
                  <a:pt x="9700" y="4150"/>
                  <a:pt x="9694" y="4139"/>
                  <a:pt x="9706" y="4133"/>
                </a:cubicBezTo>
                <a:cubicBezTo>
                  <a:pt x="9712" y="4127"/>
                  <a:pt x="9724" y="4127"/>
                  <a:pt x="9730" y="4127"/>
                </a:cubicBezTo>
                <a:cubicBezTo>
                  <a:pt x="9736" y="4121"/>
                  <a:pt x="9747" y="4121"/>
                  <a:pt x="9753" y="4121"/>
                </a:cubicBezTo>
                <a:cubicBezTo>
                  <a:pt x="9747" y="4115"/>
                  <a:pt x="9753" y="4103"/>
                  <a:pt x="9747" y="4097"/>
                </a:cubicBezTo>
                <a:cubicBezTo>
                  <a:pt x="9741" y="4091"/>
                  <a:pt x="9730" y="4097"/>
                  <a:pt x="9724" y="4091"/>
                </a:cubicBezTo>
                <a:cubicBezTo>
                  <a:pt x="9706" y="4085"/>
                  <a:pt x="9694" y="4073"/>
                  <a:pt x="9676" y="4073"/>
                </a:cubicBezTo>
                <a:cubicBezTo>
                  <a:pt x="9670" y="4073"/>
                  <a:pt x="9664" y="4079"/>
                  <a:pt x="9653" y="4079"/>
                </a:cubicBezTo>
                <a:cubicBezTo>
                  <a:pt x="9647" y="4079"/>
                  <a:pt x="9641" y="4079"/>
                  <a:pt x="9635" y="4079"/>
                </a:cubicBezTo>
                <a:cubicBezTo>
                  <a:pt x="9617" y="4085"/>
                  <a:pt x="9605" y="4097"/>
                  <a:pt x="9587" y="4097"/>
                </a:cubicBezTo>
                <a:cubicBezTo>
                  <a:pt x="9581" y="4097"/>
                  <a:pt x="9575" y="4097"/>
                  <a:pt x="9564" y="4097"/>
                </a:cubicBezTo>
                <a:cubicBezTo>
                  <a:pt x="9540" y="4097"/>
                  <a:pt x="9522" y="4091"/>
                  <a:pt x="9498" y="4097"/>
                </a:cubicBezTo>
                <a:cubicBezTo>
                  <a:pt x="9487" y="4097"/>
                  <a:pt x="9481" y="4109"/>
                  <a:pt x="9475" y="4115"/>
                </a:cubicBezTo>
                <a:cubicBezTo>
                  <a:pt x="9463" y="4121"/>
                  <a:pt x="9457" y="4127"/>
                  <a:pt x="9451" y="4133"/>
                </a:cubicBezTo>
                <a:cubicBezTo>
                  <a:pt x="9445" y="4127"/>
                  <a:pt x="9433" y="4121"/>
                  <a:pt x="9427" y="4115"/>
                </a:cubicBezTo>
                <a:cubicBezTo>
                  <a:pt x="9421" y="4109"/>
                  <a:pt x="9421" y="4097"/>
                  <a:pt x="9409" y="4091"/>
                </a:cubicBezTo>
                <a:cubicBezTo>
                  <a:pt x="9398" y="4079"/>
                  <a:pt x="9380" y="4073"/>
                  <a:pt x="9362" y="4073"/>
                </a:cubicBezTo>
                <a:cubicBezTo>
                  <a:pt x="9338" y="4073"/>
                  <a:pt x="9321" y="4091"/>
                  <a:pt x="9297" y="4103"/>
                </a:cubicBezTo>
                <a:cubicBezTo>
                  <a:pt x="9291" y="4109"/>
                  <a:pt x="9279" y="4103"/>
                  <a:pt x="9273" y="4103"/>
                </a:cubicBezTo>
                <a:cubicBezTo>
                  <a:pt x="9261" y="4109"/>
                  <a:pt x="9261" y="4115"/>
                  <a:pt x="9249" y="4127"/>
                </a:cubicBezTo>
                <a:cubicBezTo>
                  <a:pt x="9137" y="4127"/>
                  <a:pt x="9137" y="4127"/>
                  <a:pt x="9137" y="4127"/>
                </a:cubicBezTo>
                <a:cubicBezTo>
                  <a:pt x="9131" y="4133"/>
                  <a:pt x="9131" y="4139"/>
                  <a:pt x="9125" y="4150"/>
                </a:cubicBezTo>
                <a:cubicBezTo>
                  <a:pt x="9119" y="4156"/>
                  <a:pt x="9125" y="4168"/>
                  <a:pt x="9119" y="4174"/>
                </a:cubicBezTo>
                <a:cubicBezTo>
                  <a:pt x="9113" y="4180"/>
                  <a:pt x="9107" y="4186"/>
                  <a:pt x="9095" y="4192"/>
                </a:cubicBezTo>
                <a:cubicBezTo>
                  <a:pt x="9089" y="4192"/>
                  <a:pt x="9083" y="4192"/>
                  <a:pt x="9071" y="4192"/>
                </a:cubicBezTo>
                <a:cubicBezTo>
                  <a:pt x="9054" y="4192"/>
                  <a:pt x="9042" y="4186"/>
                  <a:pt x="9030" y="4192"/>
                </a:cubicBezTo>
                <a:cubicBezTo>
                  <a:pt x="9018" y="4192"/>
                  <a:pt x="9012" y="4198"/>
                  <a:pt x="9006" y="4198"/>
                </a:cubicBezTo>
                <a:cubicBezTo>
                  <a:pt x="8994" y="4198"/>
                  <a:pt x="8994" y="4198"/>
                  <a:pt x="8994" y="4198"/>
                </a:cubicBezTo>
                <a:cubicBezTo>
                  <a:pt x="8982" y="4198"/>
                  <a:pt x="8971" y="4192"/>
                  <a:pt x="8959" y="4192"/>
                </a:cubicBezTo>
                <a:cubicBezTo>
                  <a:pt x="8929" y="4192"/>
                  <a:pt x="8917" y="4198"/>
                  <a:pt x="8888" y="4192"/>
                </a:cubicBezTo>
                <a:cubicBezTo>
                  <a:pt x="8882" y="4192"/>
                  <a:pt x="8876" y="4192"/>
                  <a:pt x="8870" y="4192"/>
                </a:cubicBezTo>
                <a:cubicBezTo>
                  <a:pt x="8858" y="4186"/>
                  <a:pt x="8852" y="4174"/>
                  <a:pt x="8846" y="4174"/>
                </a:cubicBezTo>
                <a:cubicBezTo>
                  <a:pt x="8823" y="4162"/>
                  <a:pt x="8823" y="4162"/>
                  <a:pt x="8823" y="4162"/>
                </a:cubicBezTo>
                <a:cubicBezTo>
                  <a:pt x="8816" y="4168"/>
                  <a:pt x="8805" y="4174"/>
                  <a:pt x="8805" y="4186"/>
                </a:cubicBezTo>
                <a:cubicBezTo>
                  <a:pt x="8805" y="4192"/>
                  <a:pt x="8805" y="4198"/>
                  <a:pt x="8805" y="4204"/>
                </a:cubicBezTo>
                <a:cubicBezTo>
                  <a:pt x="8805" y="4216"/>
                  <a:pt x="8799" y="4221"/>
                  <a:pt x="8799" y="4228"/>
                </a:cubicBezTo>
                <a:cubicBezTo>
                  <a:pt x="8799" y="4245"/>
                  <a:pt x="8799" y="4251"/>
                  <a:pt x="8799" y="4263"/>
                </a:cubicBezTo>
                <a:cubicBezTo>
                  <a:pt x="8793" y="4263"/>
                  <a:pt x="8787" y="4263"/>
                  <a:pt x="8775" y="4263"/>
                </a:cubicBezTo>
                <a:cubicBezTo>
                  <a:pt x="8769" y="4263"/>
                  <a:pt x="8763" y="4269"/>
                  <a:pt x="8751" y="4269"/>
                </a:cubicBezTo>
                <a:cubicBezTo>
                  <a:pt x="8739" y="4269"/>
                  <a:pt x="8727" y="4263"/>
                  <a:pt x="8716" y="4263"/>
                </a:cubicBezTo>
                <a:cubicBezTo>
                  <a:pt x="8716" y="4358"/>
                  <a:pt x="8716" y="4358"/>
                  <a:pt x="8716" y="4358"/>
                </a:cubicBezTo>
                <a:cubicBezTo>
                  <a:pt x="8627" y="4358"/>
                  <a:pt x="8627" y="4358"/>
                  <a:pt x="8627" y="4358"/>
                </a:cubicBezTo>
                <a:cubicBezTo>
                  <a:pt x="8627" y="4376"/>
                  <a:pt x="8621" y="4387"/>
                  <a:pt x="8621" y="4405"/>
                </a:cubicBezTo>
                <a:cubicBezTo>
                  <a:pt x="8621" y="4423"/>
                  <a:pt x="8621" y="4435"/>
                  <a:pt x="8621" y="4453"/>
                </a:cubicBezTo>
                <a:cubicBezTo>
                  <a:pt x="8621" y="4459"/>
                  <a:pt x="8615" y="4465"/>
                  <a:pt x="8609" y="4476"/>
                </a:cubicBezTo>
                <a:cubicBezTo>
                  <a:pt x="8609" y="4488"/>
                  <a:pt x="8603" y="4506"/>
                  <a:pt x="8603" y="4524"/>
                </a:cubicBezTo>
                <a:cubicBezTo>
                  <a:pt x="8603" y="4565"/>
                  <a:pt x="8603" y="4565"/>
                  <a:pt x="8603" y="4565"/>
                </a:cubicBezTo>
                <a:cubicBezTo>
                  <a:pt x="8538" y="4565"/>
                  <a:pt x="8538" y="4565"/>
                  <a:pt x="8538" y="4565"/>
                </a:cubicBezTo>
                <a:cubicBezTo>
                  <a:pt x="8538" y="4595"/>
                  <a:pt x="8532" y="4619"/>
                  <a:pt x="8508" y="4637"/>
                </a:cubicBezTo>
                <a:cubicBezTo>
                  <a:pt x="8502" y="4637"/>
                  <a:pt x="8490" y="4637"/>
                  <a:pt x="8484" y="4642"/>
                </a:cubicBezTo>
                <a:cubicBezTo>
                  <a:pt x="8479" y="4648"/>
                  <a:pt x="8479" y="4660"/>
                  <a:pt x="8467" y="4660"/>
                </a:cubicBezTo>
                <a:cubicBezTo>
                  <a:pt x="8461" y="4666"/>
                  <a:pt x="8455" y="4666"/>
                  <a:pt x="8443" y="4666"/>
                </a:cubicBezTo>
                <a:cubicBezTo>
                  <a:pt x="8437" y="4672"/>
                  <a:pt x="8425" y="4666"/>
                  <a:pt x="8425" y="4666"/>
                </a:cubicBezTo>
                <a:cubicBezTo>
                  <a:pt x="8413" y="4672"/>
                  <a:pt x="8419" y="4684"/>
                  <a:pt x="8413" y="4690"/>
                </a:cubicBezTo>
                <a:cubicBezTo>
                  <a:pt x="8407" y="4696"/>
                  <a:pt x="8396" y="4708"/>
                  <a:pt x="8396" y="4714"/>
                </a:cubicBezTo>
                <a:cubicBezTo>
                  <a:pt x="8384" y="4731"/>
                  <a:pt x="8384" y="4749"/>
                  <a:pt x="8372" y="4767"/>
                </a:cubicBezTo>
                <a:cubicBezTo>
                  <a:pt x="8366" y="4773"/>
                  <a:pt x="8360" y="4785"/>
                  <a:pt x="8354" y="4797"/>
                </a:cubicBezTo>
                <a:cubicBezTo>
                  <a:pt x="8348" y="4803"/>
                  <a:pt x="8354" y="4809"/>
                  <a:pt x="8348" y="4814"/>
                </a:cubicBezTo>
                <a:cubicBezTo>
                  <a:pt x="8342" y="4826"/>
                  <a:pt x="8330" y="4832"/>
                  <a:pt x="8324" y="4838"/>
                </a:cubicBezTo>
                <a:cubicBezTo>
                  <a:pt x="8318" y="4850"/>
                  <a:pt x="8318" y="4856"/>
                  <a:pt x="8313" y="4862"/>
                </a:cubicBezTo>
                <a:cubicBezTo>
                  <a:pt x="8307" y="4868"/>
                  <a:pt x="8313" y="4880"/>
                  <a:pt x="8307" y="4886"/>
                </a:cubicBezTo>
                <a:cubicBezTo>
                  <a:pt x="8301" y="4892"/>
                  <a:pt x="8295" y="4886"/>
                  <a:pt x="8283" y="4886"/>
                </a:cubicBezTo>
                <a:cubicBezTo>
                  <a:pt x="8271" y="4892"/>
                  <a:pt x="8259" y="4892"/>
                  <a:pt x="8247" y="4892"/>
                </a:cubicBezTo>
                <a:cubicBezTo>
                  <a:pt x="8247" y="4921"/>
                  <a:pt x="8247" y="4939"/>
                  <a:pt x="8247" y="4963"/>
                </a:cubicBezTo>
                <a:cubicBezTo>
                  <a:pt x="8247" y="4975"/>
                  <a:pt x="8241" y="4980"/>
                  <a:pt x="8241" y="4986"/>
                </a:cubicBezTo>
                <a:cubicBezTo>
                  <a:pt x="8235" y="4998"/>
                  <a:pt x="8235" y="5004"/>
                  <a:pt x="8235" y="5010"/>
                </a:cubicBezTo>
                <a:cubicBezTo>
                  <a:pt x="8230" y="5022"/>
                  <a:pt x="8218" y="5022"/>
                  <a:pt x="8212" y="5028"/>
                </a:cubicBezTo>
                <a:cubicBezTo>
                  <a:pt x="8206" y="5034"/>
                  <a:pt x="8194" y="5028"/>
                  <a:pt x="8188" y="5034"/>
                </a:cubicBezTo>
                <a:cubicBezTo>
                  <a:pt x="8182" y="5040"/>
                  <a:pt x="8182" y="5052"/>
                  <a:pt x="8176" y="5058"/>
                </a:cubicBezTo>
                <a:cubicBezTo>
                  <a:pt x="8176" y="5099"/>
                  <a:pt x="8176" y="5099"/>
                  <a:pt x="8176" y="5099"/>
                </a:cubicBezTo>
                <a:cubicBezTo>
                  <a:pt x="8194" y="5099"/>
                  <a:pt x="8206" y="5099"/>
                  <a:pt x="8224" y="5105"/>
                </a:cubicBezTo>
                <a:cubicBezTo>
                  <a:pt x="8230" y="5105"/>
                  <a:pt x="8235" y="5099"/>
                  <a:pt x="8247" y="5105"/>
                </a:cubicBezTo>
                <a:cubicBezTo>
                  <a:pt x="8253" y="5105"/>
                  <a:pt x="8259" y="5099"/>
                  <a:pt x="8265" y="5105"/>
                </a:cubicBezTo>
                <a:cubicBezTo>
                  <a:pt x="8277" y="5105"/>
                  <a:pt x="8277" y="5117"/>
                  <a:pt x="8283" y="5123"/>
                </a:cubicBezTo>
                <a:cubicBezTo>
                  <a:pt x="8271" y="5146"/>
                  <a:pt x="8271" y="5146"/>
                  <a:pt x="8271" y="5146"/>
                </a:cubicBezTo>
                <a:cubicBezTo>
                  <a:pt x="8271" y="5158"/>
                  <a:pt x="8259" y="5158"/>
                  <a:pt x="8259" y="5170"/>
                </a:cubicBezTo>
                <a:cubicBezTo>
                  <a:pt x="8259" y="5224"/>
                  <a:pt x="8265" y="5253"/>
                  <a:pt x="8265" y="5307"/>
                </a:cubicBezTo>
                <a:cubicBezTo>
                  <a:pt x="8265" y="5330"/>
                  <a:pt x="8265" y="5330"/>
                  <a:pt x="8265" y="5330"/>
                </a:cubicBezTo>
                <a:cubicBezTo>
                  <a:pt x="8265" y="5336"/>
                  <a:pt x="8265" y="5348"/>
                  <a:pt x="8265" y="5354"/>
                </a:cubicBezTo>
                <a:cubicBezTo>
                  <a:pt x="8259" y="5366"/>
                  <a:pt x="8253" y="5372"/>
                  <a:pt x="8247" y="5378"/>
                </a:cubicBezTo>
                <a:cubicBezTo>
                  <a:pt x="8241" y="5384"/>
                  <a:pt x="8224" y="5372"/>
                  <a:pt x="8224" y="5378"/>
                </a:cubicBezTo>
                <a:cubicBezTo>
                  <a:pt x="8218" y="5384"/>
                  <a:pt x="8218" y="5390"/>
                  <a:pt x="8218" y="5401"/>
                </a:cubicBezTo>
                <a:cubicBezTo>
                  <a:pt x="8218" y="5407"/>
                  <a:pt x="8230" y="5413"/>
                  <a:pt x="8230" y="5419"/>
                </a:cubicBezTo>
                <a:cubicBezTo>
                  <a:pt x="8230" y="5431"/>
                  <a:pt x="8230" y="5437"/>
                  <a:pt x="8235" y="5443"/>
                </a:cubicBezTo>
                <a:cubicBezTo>
                  <a:pt x="8235" y="5455"/>
                  <a:pt x="8241" y="5461"/>
                  <a:pt x="8241" y="5467"/>
                </a:cubicBezTo>
                <a:cubicBezTo>
                  <a:pt x="8241" y="5490"/>
                  <a:pt x="8241" y="5490"/>
                  <a:pt x="8241" y="5490"/>
                </a:cubicBezTo>
                <a:cubicBezTo>
                  <a:pt x="8241" y="5508"/>
                  <a:pt x="8235" y="5520"/>
                  <a:pt x="8247" y="5538"/>
                </a:cubicBezTo>
                <a:cubicBezTo>
                  <a:pt x="8247" y="5544"/>
                  <a:pt x="8259" y="5544"/>
                  <a:pt x="8265" y="5556"/>
                </a:cubicBezTo>
                <a:cubicBezTo>
                  <a:pt x="8271" y="5562"/>
                  <a:pt x="8271" y="5573"/>
                  <a:pt x="8277" y="5573"/>
                </a:cubicBezTo>
                <a:cubicBezTo>
                  <a:pt x="8289" y="5579"/>
                  <a:pt x="8295" y="5585"/>
                  <a:pt x="8301" y="5585"/>
                </a:cubicBezTo>
                <a:cubicBezTo>
                  <a:pt x="8313" y="5591"/>
                  <a:pt x="8313" y="5603"/>
                  <a:pt x="8324" y="5603"/>
                </a:cubicBezTo>
                <a:cubicBezTo>
                  <a:pt x="8330" y="5609"/>
                  <a:pt x="8342" y="5603"/>
                  <a:pt x="8348" y="5603"/>
                </a:cubicBezTo>
                <a:cubicBezTo>
                  <a:pt x="8354" y="5609"/>
                  <a:pt x="8366" y="5609"/>
                  <a:pt x="8372" y="5615"/>
                </a:cubicBezTo>
                <a:cubicBezTo>
                  <a:pt x="8384" y="5627"/>
                  <a:pt x="8372" y="5651"/>
                  <a:pt x="8384" y="5662"/>
                </a:cubicBezTo>
                <a:cubicBezTo>
                  <a:pt x="8390" y="5668"/>
                  <a:pt x="8396" y="5668"/>
                  <a:pt x="8407" y="5674"/>
                </a:cubicBezTo>
                <a:cubicBezTo>
                  <a:pt x="8413" y="5680"/>
                  <a:pt x="8419" y="5674"/>
                  <a:pt x="8425" y="5674"/>
                </a:cubicBezTo>
                <a:cubicBezTo>
                  <a:pt x="8425" y="5698"/>
                  <a:pt x="8425" y="5716"/>
                  <a:pt x="8425" y="5739"/>
                </a:cubicBezTo>
                <a:cubicBezTo>
                  <a:pt x="8431" y="5751"/>
                  <a:pt x="8437" y="5757"/>
                  <a:pt x="8443" y="5763"/>
                </a:cubicBezTo>
                <a:cubicBezTo>
                  <a:pt x="8449" y="5775"/>
                  <a:pt x="8461" y="5769"/>
                  <a:pt x="8473" y="5775"/>
                </a:cubicBezTo>
                <a:cubicBezTo>
                  <a:pt x="8490" y="5787"/>
                  <a:pt x="8502" y="5799"/>
                  <a:pt x="8520" y="5805"/>
                </a:cubicBezTo>
                <a:cubicBezTo>
                  <a:pt x="8538" y="5810"/>
                  <a:pt x="8550" y="5810"/>
                  <a:pt x="8573" y="5810"/>
                </a:cubicBezTo>
                <a:cubicBezTo>
                  <a:pt x="8573" y="5817"/>
                  <a:pt x="8573" y="5822"/>
                  <a:pt x="8573" y="5834"/>
                </a:cubicBezTo>
                <a:cubicBezTo>
                  <a:pt x="8573" y="5840"/>
                  <a:pt x="8573" y="5846"/>
                  <a:pt x="8573" y="5858"/>
                </a:cubicBezTo>
                <a:cubicBezTo>
                  <a:pt x="8579" y="5864"/>
                  <a:pt x="8573" y="5870"/>
                  <a:pt x="8573" y="5882"/>
                </a:cubicBezTo>
                <a:cubicBezTo>
                  <a:pt x="8579" y="5888"/>
                  <a:pt x="8591" y="5888"/>
                  <a:pt x="8597" y="5888"/>
                </a:cubicBezTo>
                <a:cubicBezTo>
                  <a:pt x="8609" y="5894"/>
                  <a:pt x="8615" y="5899"/>
                  <a:pt x="8621" y="5899"/>
                </a:cubicBezTo>
                <a:cubicBezTo>
                  <a:pt x="8633" y="5905"/>
                  <a:pt x="8633" y="5917"/>
                  <a:pt x="8639" y="5923"/>
                </a:cubicBezTo>
                <a:cubicBezTo>
                  <a:pt x="8650" y="5935"/>
                  <a:pt x="8668" y="5947"/>
                  <a:pt x="8686" y="5953"/>
                </a:cubicBezTo>
                <a:cubicBezTo>
                  <a:pt x="8692" y="5953"/>
                  <a:pt x="8698" y="5953"/>
                  <a:pt x="8710" y="5953"/>
                </a:cubicBezTo>
                <a:cubicBezTo>
                  <a:pt x="8716" y="5953"/>
                  <a:pt x="8722" y="5965"/>
                  <a:pt x="8734" y="5965"/>
                </a:cubicBezTo>
                <a:cubicBezTo>
                  <a:pt x="8739" y="5965"/>
                  <a:pt x="8751" y="5971"/>
                  <a:pt x="8763" y="5971"/>
                </a:cubicBezTo>
                <a:cubicBezTo>
                  <a:pt x="8775" y="5971"/>
                  <a:pt x="8781" y="5959"/>
                  <a:pt x="8787" y="5947"/>
                </a:cubicBezTo>
                <a:cubicBezTo>
                  <a:pt x="8793" y="5941"/>
                  <a:pt x="8787" y="5929"/>
                  <a:pt x="8793" y="5923"/>
                </a:cubicBezTo>
                <a:cubicBezTo>
                  <a:pt x="8805" y="5917"/>
                  <a:pt x="8823" y="5917"/>
                  <a:pt x="8840" y="5917"/>
                </a:cubicBezTo>
                <a:cubicBezTo>
                  <a:pt x="8846" y="5917"/>
                  <a:pt x="8852" y="5923"/>
                  <a:pt x="8864" y="5923"/>
                </a:cubicBezTo>
                <a:cubicBezTo>
                  <a:pt x="8870" y="5923"/>
                  <a:pt x="8876" y="5917"/>
                  <a:pt x="8888" y="5917"/>
                </a:cubicBezTo>
                <a:cubicBezTo>
                  <a:pt x="8900" y="5917"/>
                  <a:pt x="8900" y="5917"/>
                  <a:pt x="8900" y="5917"/>
                </a:cubicBezTo>
                <a:cubicBezTo>
                  <a:pt x="8923" y="5917"/>
                  <a:pt x="8935" y="5917"/>
                  <a:pt x="8959" y="5917"/>
                </a:cubicBezTo>
                <a:cubicBezTo>
                  <a:pt x="8965" y="5917"/>
                  <a:pt x="8977" y="5917"/>
                  <a:pt x="8982" y="5917"/>
                </a:cubicBezTo>
                <a:cubicBezTo>
                  <a:pt x="8989" y="5923"/>
                  <a:pt x="8982" y="5935"/>
                  <a:pt x="8994" y="5941"/>
                </a:cubicBezTo>
                <a:cubicBezTo>
                  <a:pt x="9012" y="5953"/>
                  <a:pt x="9030" y="5947"/>
                  <a:pt x="9048" y="5947"/>
                </a:cubicBezTo>
                <a:cubicBezTo>
                  <a:pt x="9066" y="5947"/>
                  <a:pt x="9071" y="5947"/>
                  <a:pt x="9083" y="5947"/>
                </a:cubicBezTo>
                <a:cubicBezTo>
                  <a:pt x="9095" y="5947"/>
                  <a:pt x="9101" y="5941"/>
                  <a:pt x="9107" y="5935"/>
                </a:cubicBezTo>
                <a:cubicBezTo>
                  <a:pt x="9113" y="5935"/>
                  <a:pt x="9125" y="5941"/>
                  <a:pt x="9131" y="5935"/>
                </a:cubicBezTo>
                <a:cubicBezTo>
                  <a:pt x="9137" y="5929"/>
                  <a:pt x="9137" y="5917"/>
                  <a:pt x="9143" y="5911"/>
                </a:cubicBezTo>
                <a:cubicBezTo>
                  <a:pt x="9148" y="5905"/>
                  <a:pt x="9154" y="5899"/>
                  <a:pt x="9166" y="5894"/>
                </a:cubicBezTo>
                <a:cubicBezTo>
                  <a:pt x="9172" y="5888"/>
                  <a:pt x="9178" y="5882"/>
                  <a:pt x="9190" y="5882"/>
                </a:cubicBezTo>
                <a:cubicBezTo>
                  <a:pt x="9202" y="5876"/>
                  <a:pt x="9214" y="5882"/>
                  <a:pt x="9232" y="5882"/>
                </a:cubicBezTo>
                <a:cubicBezTo>
                  <a:pt x="9249" y="5882"/>
                  <a:pt x="9261" y="5888"/>
                  <a:pt x="9279" y="5888"/>
                </a:cubicBezTo>
                <a:cubicBezTo>
                  <a:pt x="9291" y="5888"/>
                  <a:pt x="9291" y="5888"/>
                  <a:pt x="9291" y="5888"/>
                </a:cubicBezTo>
                <a:cubicBezTo>
                  <a:pt x="9303" y="5882"/>
                  <a:pt x="9309" y="5864"/>
                  <a:pt x="9321" y="5864"/>
                </a:cubicBezTo>
                <a:cubicBezTo>
                  <a:pt x="9338" y="5852"/>
                  <a:pt x="9356" y="5852"/>
                  <a:pt x="9380" y="5852"/>
                </a:cubicBezTo>
                <a:cubicBezTo>
                  <a:pt x="9392" y="5852"/>
                  <a:pt x="9409" y="5846"/>
                  <a:pt x="9415" y="5858"/>
                </a:cubicBezTo>
                <a:cubicBezTo>
                  <a:pt x="9421" y="5864"/>
                  <a:pt x="9421" y="5876"/>
                  <a:pt x="9421" y="5882"/>
                </a:cubicBezTo>
                <a:cubicBezTo>
                  <a:pt x="9427" y="5888"/>
                  <a:pt x="9433" y="5894"/>
                  <a:pt x="9439" y="5899"/>
                </a:cubicBezTo>
                <a:cubicBezTo>
                  <a:pt x="9439" y="5911"/>
                  <a:pt x="9439" y="5917"/>
                  <a:pt x="9445" y="5923"/>
                </a:cubicBezTo>
                <a:cubicBezTo>
                  <a:pt x="9445" y="5929"/>
                  <a:pt x="9445" y="5941"/>
                  <a:pt x="9451" y="5947"/>
                </a:cubicBezTo>
                <a:cubicBezTo>
                  <a:pt x="9457" y="5953"/>
                  <a:pt x="9463" y="5953"/>
                  <a:pt x="9475" y="5959"/>
                </a:cubicBezTo>
                <a:cubicBezTo>
                  <a:pt x="9481" y="5965"/>
                  <a:pt x="9487" y="5965"/>
                  <a:pt x="9498" y="5965"/>
                </a:cubicBezTo>
                <a:cubicBezTo>
                  <a:pt x="9694" y="5965"/>
                  <a:pt x="9694" y="5965"/>
                  <a:pt x="9694" y="5965"/>
                </a:cubicBezTo>
                <a:cubicBezTo>
                  <a:pt x="9694" y="6036"/>
                  <a:pt x="9694" y="6036"/>
                  <a:pt x="9694" y="6036"/>
                </a:cubicBezTo>
                <a:cubicBezTo>
                  <a:pt x="9694" y="6042"/>
                  <a:pt x="9688" y="6048"/>
                  <a:pt x="9688" y="6054"/>
                </a:cubicBezTo>
                <a:cubicBezTo>
                  <a:pt x="9688" y="6071"/>
                  <a:pt x="9694" y="6083"/>
                  <a:pt x="9688" y="6101"/>
                </a:cubicBezTo>
                <a:cubicBezTo>
                  <a:pt x="9688" y="6113"/>
                  <a:pt x="9694" y="6119"/>
                  <a:pt x="9688" y="6125"/>
                </a:cubicBezTo>
                <a:cubicBezTo>
                  <a:pt x="9688" y="6137"/>
                  <a:pt x="9676" y="6137"/>
                  <a:pt x="9670" y="6149"/>
                </a:cubicBezTo>
                <a:cubicBezTo>
                  <a:pt x="9670" y="6154"/>
                  <a:pt x="9664" y="6160"/>
                  <a:pt x="9664" y="6166"/>
                </a:cubicBezTo>
                <a:cubicBezTo>
                  <a:pt x="9664" y="6196"/>
                  <a:pt x="9658" y="6214"/>
                  <a:pt x="9658" y="6237"/>
                </a:cubicBezTo>
                <a:cubicBezTo>
                  <a:pt x="9658" y="6243"/>
                  <a:pt x="9658" y="6261"/>
                  <a:pt x="9653" y="6261"/>
                </a:cubicBezTo>
                <a:cubicBezTo>
                  <a:pt x="9653" y="6267"/>
                  <a:pt x="9641" y="6261"/>
                  <a:pt x="9635" y="6261"/>
                </a:cubicBezTo>
                <a:cubicBezTo>
                  <a:pt x="9623" y="6267"/>
                  <a:pt x="9629" y="6279"/>
                  <a:pt x="9623" y="6285"/>
                </a:cubicBezTo>
                <a:cubicBezTo>
                  <a:pt x="9629" y="6285"/>
                  <a:pt x="9635" y="6291"/>
                  <a:pt x="9647" y="6297"/>
                </a:cubicBezTo>
                <a:cubicBezTo>
                  <a:pt x="9658" y="6303"/>
                  <a:pt x="9676" y="6297"/>
                  <a:pt x="9688" y="6315"/>
                </a:cubicBezTo>
                <a:cubicBezTo>
                  <a:pt x="9700" y="6326"/>
                  <a:pt x="9688" y="6344"/>
                  <a:pt x="9694" y="6356"/>
                </a:cubicBezTo>
                <a:cubicBezTo>
                  <a:pt x="9700" y="6368"/>
                  <a:pt x="9700" y="6374"/>
                  <a:pt x="9706" y="6380"/>
                </a:cubicBezTo>
                <a:cubicBezTo>
                  <a:pt x="9712" y="6386"/>
                  <a:pt x="9724" y="6386"/>
                  <a:pt x="9730" y="6386"/>
                </a:cubicBezTo>
                <a:cubicBezTo>
                  <a:pt x="9736" y="6392"/>
                  <a:pt x="9747" y="6392"/>
                  <a:pt x="9753" y="6397"/>
                </a:cubicBezTo>
                <a:cubicBezTo>
                  <a:pt x="9759" y="6403"/>
                  <a:pt x="9753" y="6415"/>
                  <a:pt x="9759" y="6421"/>
                </a:cubicBezTo>
                <a:cubicBezTo>
                  <a:pt x="9771" y="6439"/>
                  <a:pt x="9789" y="6451"/>
                  <a:pt x="9800" y="6469"/>
                </a:cubicBezTo>
                <a:cubicBezTo>
                  <a:pt x="9800" y="6475"/>
                  <a:pt x="9806" y="6480"/>
                  <a:pt x="9806" y="6492"/>
                </a:cubicBezTo>
                <a:cubicBezTo>
                  <a:pt x="9818" y="6504"/>
                  <a:pt x="9829" y="6516"/>
                  <a:pt x="9835" y="6534"/>
                </a:cubicBezTo>
                <a:cubicBezTo>
                  <a:pt x="9841" y="6546"/>
                  <a:pt x="9847" y="6552"/>
                  <a:pt x="9847" y="6558"/>
                </a:cubicBezTo>
                <a:cubicBezTo>
                  <a:pt x="9853" y="6575"/>
                  <a:pt x="9847" y="6587"/>
                  <a:pt x="9847" y="6611"/>
                </a:cubicBezTo>
                <a:cubicBezTo>
                  <a:pt x="9847" y="6629"/>
                  <a:pt x="9853" y="6641"/>
                  <a:pt x="9859" y="6652"/>
                </a:cubicBezTo>
                <a:cubicBezTo>
                  <a:pt x="9865" y="6664"/>
                  <a:pt x="9877" y="6670"/>
                  <a:pt x="9877" y="6676"/>
                </a:cubicBezTo>
                <a:cubicBezTo>
                  <a:pt x="9877" y="6688"/>
                  <a:pt x="9871" y="6694"/>
                  <a:pt x="9871" y="6700"/>
                </a:cubicBezTo>
                <a:cubicBezTo>
                  <a:pt x="9871" y="6724"/>
                  <a:pt x="9871" y="6724"/>
                  <a:pt x="9871" y="6724"/>
                </a:cubicBezTo>
                <a:cubicBezTo>
                  <a:pt x="9871" y="6741"/>
                  <a:pt x="9877" y="6753"/>
                  <a:pt x="9883" y="6771"/>
                </a:cubicBezTo>
                <a:cubicBezTo>
                  <a:pt x="9889" y="6777"/>
                  <a:pt x="9901" y="6771"/>
                  <a:pt x="9906" y="6783"/>
                </a:cubicBezTo>
                <a:cubicBezTo>
                  <a:pt x="9912" y="6789"/>
                  <a:pt x="9906" y="6801"/>
                  <a:pt x="9906" y="6813"/>
                </a:cubicBezTo>
                <a:cubicBezTo>
                  <a:pt x="9906" y="6830"/>
                  <a:pt x="9906" y="6836"/>
                  <a:pt x="9906" y="6848"/>
                </a:cubicBezTo>
                <a:cubicBezTo>
                  <a:pt x="9906" y="6860"/>
                  <a:pt x="9901" y="6866"/>
                  <a:pt x="9901" y="6872"/>
                </a:cubicBezTo>
                <a:cubicBezTo>
                  <a:pt x="9901" y="6878"/>
                  <a:pt x="9901" y="6890"/>
                  <a:pt x="9895" y="6896"/>
                </a:cubicBezTo>
                <a:cubicBezTo>
                  <a:pt x="9889" y="6901"/>
                  <a:pt x="9877" y="6901"/>
                  <a:pt x="9871" y="6912"/>
                </a:cubicBezTo>
                <a:cubicBezTo>
                  <a:pt x="9853" y="6936"/>
                  <a:pt x="9841" y="6954"/>
                  <a:pt x="9835" y="6978"/>
                </a:cubicBezTo>
                <a:cubicBezTo>
                  <a:pt x="9835" y="6995"/>
                  <a:pt x="9841" y="7007"/>
                  <a:pt x="9835" y="7025"/>
                </a:cubicBezTo>
                <a:cubicBezTo>
                  <a:pt x="9835" y="7031"/>
                  <a:pt x="9835" y="7043"/>
                  <a:pt x="9829" y="7049"/>
                </a:cubicBezTo>
                <a:cubicBezTo>
                  <a:pt x="9829" y="7061"/>
                  <a:pt x="9812" y="7061"/>
                  <a:pt x="9806" y="7072"/>
                </a:cubicBezTo>
                <a:cubicBezTo>
                  <a:pt x="9806" y="7078"/>
                  <a:pt x="9800" y="7084"/>
                  <a:pt x="9800" y="7096"/>
                </a:cubicBezTo>
                <a:cubicBezTo>
                  <a:pt x="9795" y="7114"/>
                  <a:pt x="9800" y="7120"/>
                  <a:pt x="9800" y="7138"/>
                </a:cubicBezTo>
                <a:cubicBezTo>
                  <a:pt x="9800" y="7167"/>
                  <a:pt x="9795" y="7185"/>
                  <a:pt x="9806" y="7209"/>
                </a:cubicBezTo>
                <a:cubicBezTo>
                  <a:pt x="9806" y="7221"/>
                  <a:pt x="9818" y="7221"/>
                  <a:pt x="9824" y="7232"/>
                </a:cubicBezTo>
                <a:cubicBezTo>
                  <a:pt x="9835" y="7239"/>
                  <a:pt x="9847" y="7239"/>
                  <a:pt x="9847" y="7250"/>
                </a:cubicBezTo>
                <a:cubicBezTo>
                  <a:pt x="9847" y="7256"/>
                  <a:pt x="9847" y="7262"/>
                  <a:pt x="9847" y="7268"/>
                </a:cubicBezTo>
                <a:cubicBezTo>
                  <a:pt x="9847" y="7280"/>
                  <a:pt x="9847" y="7286"/>
                  <a:pt x="9847" y="7292"/>
                </a:cubicBezTo>
                <a:cubicBezTo>
                  <a:pt x="9847" y="7304"/>
                  <a:pt x="9853" y="7310"/>
                  <a:pt x="9859" y="7316"/>
                </a:cubicBezTo>
                <a:cubicBezTo>
                  <a:pt x="9865" y="7327"/>
                  <a:pt x="9865" y="7333"/>
                  <a:pt x="9871" y="7339"/>
                </a:cubicBezTo>
                <a:cubicBezTo>
                  <a:pt x="9883" y="7351"/>
                  <a:pt x="9906" y="7363"/>
                  <a:pt x="9924" y="7375"/>
                </a:cubicBezTo>
                <a:cubicBezTo>
                  <a:pt x="9924" y="7381"/>
                  <a:pt x="9924" y="7387"/>
                  <a:pt x="9924" y="7398"/>
                </a:cubicBezTo>
                <a:cubicBezTo>
                  <a:pt x="9924" y="7410"/>
                  <a:pt x="9930" y="7416"/>
                  <a:pt x="9936" y="7422"/>
                </a:cubicBezTo>
                <a:cubicBezTo>
                  <a:pt x="9936" y="7434"/>
                  <a:pt x="9936" y="7440"/>
                  <a:pt x="9942" y="7446"/>
                </a:cubicBezTo>
                <a:cubicBezTo>
                  <a:pt x="9942" y="7458"/>
                  <a:pt x="9936" y="7464"/>
                  <a:pt x="9942" y="7470"/>
                </a:cubicBezTo>
                <a:cubicBezTo>
                  <a:pt x="9942" y="7482"/>
                  <a:pt x="9960" y="7482"/>
                  <a:pt x="9960" y="7493"/>
                </a:cubicBezTo>
                <a:cubicBezTo>
                  <a:pt x="9960" y="7612"/>
                  <a:pt x="9960" y="7612"/>
                  <a:pt x="9960" y="7612"/>
                </a:cubicBezTo>
                <a:cubicBezTo>
                  <a:pt x="9960" y="7624"/>
                  <a:pt x="9966" y="7636"/>
                  <a:pt x="9966" y="7653"/>
                </a:cubicBezTo>
                <a:cubicBezTo>
                  <a:pt x="9966" y="7659"/>
                  <a:pt x="9966" y="7671"/>
                  <a:pt x="9966" y="7677"/>
                </a:cubicBezTo>
                <a:cubicBezTo>
                  <a:pt x="9972" y="7695"/>
                  <a:pt x="9983" y="7707"/>
                  <a:pt x="9990" y="7725"/>
                </a:cubicBezTo>
                <a:cubicBezTo>
                  <a:pt x="10007" y="7748"/>
                  <a:pt x="10037" y="7754"/>
                  <a:pt x="10055" y="7784"/>
                </a:cubicBezTo>
                <a:cubicBezTo>
                  <a:pt x="10055" y="7790"/>
                  <a:pt x="10055" y="7802"/>
                  <a:pt x="10055" y="7808"/>
                </a:cubicBezTo>
                <a:cubicBezTo>
                  <a:pt x="10055" y="7814"/>
                  <a:pt x="10061" y="7825"/>
                  <a:pt x="10061" y="7831"/>
                </a:cubicBezTo>
                <a:cubicBezTo>
                  <a:pt x="10061" y="7837"/>
                  <a:pt x="10067" y="7843"/>
                  <a:pt x="10072" y="7855"/>
                </a:cubicBezTo>
                <a:cubicBezTo>
                  <a:pt x="10079" y="7873"/>
                  <a:pt x="10079" y="7885"/>
                  <a:pt x="10090" y="7896"/>
                </a:cubicBezTo>
                <a:cubicBezTo>
                  <a:pt x="10090" y="7908"/>
                  <a:pt x="10102" y="7914"/>
                  <a:pt x="10114" y="7920"/>
                </a:cubicBezTo>
                <a:cubicBezTo>
                  <a:pt x="10120" y="7932"/>
                  <a:pt x="10132" y="7926"/>
                  <a:pt x="10132" y="7938"/>
                </a:cubicBezTo>
                <a:cubicBezTo>
                  <a:pt x="10138" y="7956"/>
                  <a:pt x="10132" y="7968"/>
                  <a:pt x="10132" y="7985"/>
                </a:cubicBezTo>
                <a:cubicBezTo>
                  <a:pt x="10138" y="7991"/>
                  <a:pt x="10144" y="7997"/>
                  <a:pt x="10144" y="8009"/>
                </a:cubicBezTo>
                <a:cubicBezTo>
                  <a:pt x="10150" y="8015"/>
                  <a:pt x="10161" y="8021"/>
                  <a:pt x="10161" y="8033"/>
                </a:cubicBezTo>
                <a:cubicBezTo>
                  <a:pt x="10161" y="8039"/>
                  <a:pt x="10161" y="8039"/>
                  <a:pt x="10161" y="8039"/>
                </a:cubicBezTo>
                <a:cubicBezTo>
                  <a:pt x="10161" y="8051"/>
                  <a:pt x="10144" y="8051"/>
                  <a:pt x="10138" y="8057"/>
                </a:cubicBezTo>
                <a:cubicBezTo>
                  <a:pt x="10132" y="8069"/>
                  <a:pt x="10126" y="8074"/>
                  <a:pt x="10120" y="8080"/>
                </a:cubicBezTo>
                <a:cubicBezTo>
                  <a:pt x="10120" y="8086"/>
                  <a:pt x="10126" y="8098"/>
                  <a:pt x="10120" y="8104"/>
                </a:cubicBezTo>
                <a:cubicBezTo>
                  <a:pt x="10132" y="8104"/>
                  <a:pt x="10138" y="8110"/>
                  <a:pt x="10144" y="8110"/>
                </a:cubicBezTo>
                <a:cubicBezTo>
                  <a:pt x="10167" y="8110"/>
                  <a:pt x="10167" y="8110"/>
                  <a:pt x="10167" y="8110"/>
                </a:cubicBezTo>
                <a:cubicBezTo>
                  <a:pt x="10167" y="8116"/>
                  <a:pt x="10167" y="8128"/>
                  <a:pt x="10167" y="8134"/>
                </a:cubicBezTo>
                <a:cubicBezTo>
                  <a:pt x="10167" y="8140"/>
                  <a:pt x="10167" y="8151"/>
                  <a:pt x="10167" y="8157"/>
                </a:cubicBezTo>
                <a:cubicBezTo>
                  <a:pt x="10173" y="8163"/>
                  <a:pt x="10185" y="8163"/>
                  <a:pt x="10191" y="8169"/>
                </a:cubicBezTo>
                <a:cubicBezTo>
                  <a:pt x="10197" y="8175"/>
                  <a:pt x="10203" y="8181"/>
                  <a:pt x="10215" y="8181"/>
                </a:cubicBezTo>
                <a:cubicBezTo>
                  <a:pt x="10327" y="8181"/>
                  <a:pt x="10327" y="8181"/>
                  <a:pt x="10327" y="8181"/>
                </a:cubicBezTo>
                <a:cubicBezTo>
                  <a:pt x="10345" y="8181"/>
                  <a:pt x="10357" y="8169"/>
                  <a:pt x="10375" y="8163"/>
                </a:cubicBezTo>
                <a:cubicBezTo>
                  <a:pt x="10393" y="8157"/>
                  <a:pt x="10404" y="8151"/>
                  <a:pt x="10422" y="8151"/>
                </a:cubicBezTo>
                <a:cubicBezTo>
                  <a:pt x="10565" y="8151"/>
                  <a:pt x="10565" y="8151"/>
                  <a:pt x="10565" y="8151"/>
                </a:cubicBezTo>
                <a:cubicBezTo>
                  <a:pt x="10565" y="8140"/>
                  <a:pt x="10577" y="8140"/>
                  <a:pt x="10577" y="8128"/>
                </a:cubicBezTo>
                <a:cubicBezTo>
                  <a:pt x="10582" y="8122"/>
                  <a:pt x="10577" y="8110"/>
                  <a:pt x="10577" y="8104"/>
                </a:cubicBezTo>
                <a:cubicBezTo>
                  <a:pt x="10582" y="8098"/>
                  <a:pt x="10594" y="8098"/>
                  <a:pt x="10600" y="8098"/>
                </a:cubicBezTo>
                <a:cubicBezTo>
                  <a:pt x="10612" y="8098"/>
                  <a:pt x="10618" y="8098"/>
                  <a:pt x="10624" y="8098"/>
                </a:cubicBezTo>
                <a:cubicBezTo>
                  <a:pt x="10642" y="8098"/>
                  <a:pt x="10654" y="8098"/>
                  <a:pt x="10671" y="8092"/>
                </a:cubicBezTo>
                <a:cubicBezTo>
                  <a:pt x="10677" y="8092"/>
                  <a:pt x="10689" y="8092"/>
                  <a:pt x="10695" y="8086"/>
                </a:cubicBezTo>
                <a:cubicBezTo>
                  <a:pt x="10701" y="8080"/>
                  <a:pt x="10707" y="8074"/>
                  <a:pt x="10713" y="8062"/>
                </a:cubicBezTo>
                <a:cubicBezTo>
                  <a:pt x="10713" y="8057"/>
                  <a:pt x="10707" y="8045"/>
                  <a:pt x="10713" y="8039"/>
                </a:cubicBezTo>
                <a:cubicBezTo>
                  <a:pt x="10713" y="8033"/>
                  <a:pt x="10725" y="8039"/>
                  <a:pt x="10731" y="8033"/>
                </a:cubicBezTo>
                <a:cubicBezTo>
                  <a:pt x="10743" y="8027"/>
                  <a:pt x="10748" y="8021"/>
                  <a:pt x="10754" y="8015"/>
                </a:cubicBezTo>
                <a:cubicBezTo>
                  <a:pt x="10766" y="8003"/>
                  <a:pt x="10772" y="7997"/>
                  <a:pt x="10778" y="7991"/>
                </a:cubicBezTo>
                <a:cubicBezTo>
                  <a:pt x="10790" y="7980"/>
                  <a:pt x="10796" y="7980"/>
                  <a:pt x="10802" y="7968"/>
                </a:cubicBezTo>
                <a:cubicBezTo>
                  <a:pt x="10808" y="7950"/>
                  <a:pt x="10808" y="7938"/>
                  <a:pt x="10820" y="7920"/>
                </a:cubicBezTo>
                <a:cubicBezTo>
                  <a:pt x="10825" y="7914"/>
                  <a:pt x="10831" y="7908"/>
                  <a:pt x="10843" y="7896"/>
                </a:cubicBezTo>
                <a:cubicBezTo>
                  <a:pt x="10861" y="7885"/>
                  <a:pt x="10879" y="7879"/>
                  <a:pt x="10885" y="7861"/>
                </a:cubicBezTo>
                <a:cubicBezTo>
                  <a:pt x="10891" y="7849"/>
                  <a:pt x="10891" y="7843"/>
                  <a:pt x="10891" y="7837"/>
                </a:cubicBezTo>
                <a:cubicBezTo>
                  <a:pt x="10897" y="7825"/>
                  <a:pt x="10909" y="7819"/>
                  <a:pt x="10914" y="7814"/>
                </a:cubicBezTo>
                <a:cubicBezTo>
                  <a:pt x="10926" y="7802"/>
                  <a:pt x="10932" y="7802"/>
                  <a:pt x="10938" y="7790"/>
                </a:cubicBezTo>
                <a:cubicBezTo>
                  <a:pt x="10944" y="7766"/>
                  <a:pt x="10944" y="7754"/>
                  <a:pt x="10944" y="7730"/>
                </a:cubicBezTo>
                <a:cubicBezTo>
                  <a:pt x="10944" y="7719"/>
                  <a:pt x="10950" y="7713"/>
                  <a:pt x="10944" y="7701"/>
                </a:cubicBezTo>
                <a:cubicBezTo>
                  <a:pt x="10944" y="7689"/>
                  <a:pt x="10932" y="7689"/>
                  <a:pt x="10926" y="7677"/>
                </a:cubicBezTo>
                <a:cubicBezTo>
                  <a:pt x="10926" y="7671"/>
                  <a:pt x="10926" y="7659"/>
                  <a:pt x="10920" y="7653"/>
                </a:cubicBezTo>
                <a:cubicBezTo>
                  <a:pt x="10932" y="7648"/>
                  <a:pt x="10932" y="7636"/>
                  <a:pt x="10944" y="7636"/>
                </a:cubicBezTo>
                <a:cubicBezTo>
                  <a:pt x="10950" y="7636"/>
                  <a:pt x="10962" y="7636"/>
                  <a:pt x="10968" y="7636"/>
                </a:cubicBezTo>
                <a:cubicBezTo>
                  <a:pt x="10974" y="7636"/>
                  <a:pt x="10986" y="7636"/>
                  <a:pt x="10991" y="7636"/>
                </a:cubicBezTo>
                <a:cubicBezTo>
                  <a:pt x="11003" y="7636"/>
                  <a:pt x="11003" y="7618"/>
                  <a:pt x="11015" y="7612"/>
                </a:cubicBezTo>
                <a:cubicBezTo>
                  <a:pt x="11021" y="7606"/>
                  <a:pt x="11027" y="7606"/>
                  <a:pt x="11039" y="7594"/>
                </a:cubicBezTo>
                <a:cubicBezTo>
                  <a:pt x="11045" y="7588"/>
                  <a:pt x="11045" y="7576"/>
                  <a:pt x="11051" y="7576"/>
                </a:cubicBezTo>
                <a:cubicBezTo>
                  <a:pt x="11063" y="7571"/>
                  <a:pt x="11069" y="7564"/>
                  <a:pt x="11075" y="7559"/>
                </a:cubicBezTo>
                <a:cubicBezTo>
                  <a:pt x="11080" y="7553"/>
                  <a:pt x="11098" y="7559"/>
                  <a:pt x="11098" y="7553"/>
                </a:cubicBezTo>
                <a:cubicBezTo>
                  <a:pt x="11104" y="7547"/>
                  <a:pt x="11098" y="7535"/>
                  <a:pt x="11098" y="7529"/>
                </a:cubicBezTo>
                <a:cubicBezTo>
                  <a:pt x="11098" y="7499"/>
                  <a:pt x="11092" y="7487"/>
                  <a:pt x="11086" y="7458"/>
                </a:cubicBezTo>
                <a:cubicBezTo>
                  <a:pt x="11086" y="7446"/>
                  <a:pt x="11080" y="7428"/>
                  <a:pt x="11075" y="7416"/>
                </a:cubicBezTo>
                <a:cubicBezTo>
                  <a:pt x="11075" y="7398"/>
                  <a:pt x="11069" y="7381"/>
                  <a:pt x="11057" y="7369"/>
                </a:cubicBezTo>
                <a:cubicBezTo>
                  <a:pt x="11051" y="7351"/>
                  <a:pt x="11039" y="7345"/>
                  <a:pt x="11039" y="7321"/>
                </a:cubicBezTo>
                <a:cubicBezTo>
                  <a:pt x="11039" y="7310"/>
                  <a:pt x="11051" y="7310"/>
                  <a:pt x="11057" y="7298"/>
                </a:cubicBezTo>
                <a:cubicBezTo>
                  <a:pt x="11069" y="7292"/>
                  <a:pt x="11069" y="7286"/>
                  <a:pt x="11075" y="7274"/>
                </a:cubicBezTo>
                <a:cubicBezTo>
                  <a:pt x="11080" y="7268"/>
                  <a:pt x="11086" y="7262"/>
                  <a:pt x="11098" y="7256"/>
                </a:cubicBezTo>
                <a:cubicBezTo>
                  <a:pt x="11104" y="7250"/>
                  <a:pt x="11116" y="7250"/>
                  <a:pt x="11122" y="7250"/>
                </a:cubicBezTo>
                <a:cubicBezTo>
                  <a:pt x="11128" y="7244"/>
                  <a:pt x="11128" y="7232"/>
                  <a:pt x="11134" y="7227"/>
                </a:cubicBezTo>
                <a:cubicBezTo>
                  <a:pt x="11140" y="7215"/>
                  <a:pt x="11152" y="7215"/>
                  <a:pt x="11158" y="7203"/>
                </a:cubicBezTo>
                <a:cubicBezTo>
                  <a:pt x="11163" y="7197"/>
                  <a:pt x="11158" y="7185"/>
                  <a:pt x="11169" y="7179"/>
                </a:cubicBezTo>
                <a:cubicBezTo>
                  <a:pt x="11181" y="7167"/>
                  <a:pt x="11193" y="7161"/>
                  <a:pt x="11211" y="7155"/>
                </a:cubicBezTo>
                <a:cubicBezTo>
                  <a:pt x="11223" y="7155"/>
                  <a:pt x="11229" y="7155"/>
                  <a:pt x="11235" y="7150"/>
                </a:cubicBezTo>
                <a:cubicBezTo>
                  <a:pt x="11241" y="7150"/>
                  <a:pt x="11252" y="7155"/>
                  <a:pt x="11258" y="7150"/>
                </a:cubicBezTo>
                <a:cubicBezTo>
                  <a:pt x="11270" y="7150"/>
                  <a:pt x="11270" y="7138"/>
                  <a:pt x="11282" y="7132"/>
                </a:cubicBezTo>
                <a:cubicBezTo>
                  <a:pt x="11300" y="7126"/>
                  <a:pt x="11312" y="7120"/>
                  <a:pt x="11329" y="7108"/>
                </a:cubicBezTo>
                <a:cubicBezTo>
                  <a:pt x="11341" y="7090"/>
                  <a:pt x="11353" y="7078"/>
                  <a:pt x="11353" y="7061"/>
                </a:cubicBezTo>
                <a:cubicBezTo>
                  <a:pt x="11359" y="7043"/>
                  <a:pt x="11353" y="7031"/>
                  <a:pt x="11353" y="7013"/>
                </a:cubicBezTo>
                <a:cubicBezTo>
                  <a:pt x="11353" y="7007"/>
                  <a:pt x="11359" y="7001"/>
                  <a:pt x="11359" y="6989"/>
                </a:cubicBezTo>
                <a:cubicBezTo>
                  <a:pt x="11359" y="6960"/>
                  <a:pt x="11359" y="6960"/>
                  <a:pt x="11359" y="6960"/>
                </a:cubicBezTo>
                <a:cubicBezTo>
                  <a:pt x="11359" y="6942"/>
                  <a:pt x="11365" y="6936"/>
                  <a:pt x="11359" y="6924"/>
                </a:cubicBezTo>
                <a:cubicBezTo>
                  <a:pt x="11359" y="6912"/>
                  <a:pt x="11347" y="6906"/>
                  <a:pt x="11347" y="6901"/>
                </a:cubicBezTo>
                <a:cubicBezTo>
                  <a:pt x="11347" y="6765"/>
                  <a:pt x="11347" y="6765"/>
                  <a:pt x="11347" y="6765"/>
                </a:cubicBezTo>
                <a:cubicBezTo>
                  <a:pt x="11341" y="6759"/>
                  <a:pt x="11335" y="6753"/>
                  <a:pt x="11329" y="6747"/>
                </a:cubicBezTo>
                <a:cubicBezTo>
                  <a:pt x="11312" y="6724"/>
                  <a:pt x="11306" y="6700"/>
                  <a:pt x="11294" y="6670"/>
                </a:cubicBezTo>
                <a:cubicBezTo>
                  <a:pt x="11294" y="6658"/>
                  <a:pt x="11306" y="6647"/>
                  <a:pt x="11306" y="6629"/>
                </a:cubicBezTo>
                <a:cubicBezTo>
                  <a:pt x="11306" y="6617"/>
                  <a:pt x="11300" y="6611"/>
                  <a:pt x="11300" y="6605"/>
                </a:cubicBezTo>
                <a:cubicBezTo>
                  <a:pt x="11300" y="6593"/>
                  <a:pt x="11306" y="6587"/>
                  <a:pt x="11306" y="6581"/>
                </a:cubicBezTo>
                <a:cubicBezTo>
                  <a:pt x="11306" y="6575"/>
                  <a:pt x="11294" y="6569"/>
                  <a:pt x="11294" y="6558"/>
                </a:cubicBezTo>
                <a:cubicBezTo>
                  <a:pt x="11294" y="6552"/>
                  <a:pt x="11282" y="6546"/>
                  <a:pt x="11282" y="6534"/>
                </a:cubicBezTo>
                <a:cubicBezTo>
                  <a:pt x="11282" y="6522"/>
                  <a:pt x="11282" y="6522"/>
                  <a:pt x="11282" y="6522"/>
                </a:cubicBezTo>
                <a:cubicBezTo>
                  <a:pt x="11282" y="6510"/>
                  <a:pt x="11282" y="6498"/>
                  <a:pt x="11288" y="6492"/>
                </a:cubicBezTo>
                <a:cubicBezTo>
                  <a:pt x="11288" y="6480"/>
                  <a:pt x="11288" y="6475"/>
                  <a:pt x="11288" y="6469"/>
                </a:cubicBezTo>
                <a:cubicBezTo>
                  <a:pt x="11288" y="6457"/>
                  <a:pt x="11306" y="6457"/>
                  <a:pt x="11312" y="6451"/>
                </a:cubicBezTo>
                <a:cubicBezTo>
                  <a:pt x="11329" y="6421"/>
                  <a:pt x="11353" y="6409"/>
                  <a:pt x="11365" y="6380"/>
                </a:cubicBezTo>
                <a:cubicBezTo>
                  <a:pt x="11371" y="6374"/>
                  <a:pt x="11371" y="6368"/>
                  <a:pt x="11371" y="6356"/>
                </a:cubicBezTo>
                <a:cubicBezTo>
                  <a:pt x="11377" y="6350"/>
                  <a:pt x="11389" y="6344"/>
                  <a:pt x="11389" y="6338"/>
                </a:cubicBezTo>
                <a:cubicBezTo>
                  <a:pt x="11395" y="6326"/>
                  <a:pt x="11395" y="6320"/>
                  <a:pt x="11395" y="6315"/>
                </a:cubicBezTo>
                <a:cubicBezTo>
                  <a:pt x="11401" y="6297"/>
                  <a:pt x="11407" y="6285"/>
                  <a:pt x="11418" y="6267"/>
                </a:cubicBezTo>
                <a:cubicBezTo>
                  <a:pt x="11424" y="6261"/>
                  <a:pt x="11436" y="6255"/>
                  <a:pt x="11442" y="6249"/>
                </a:cubicBezTo>
                <a:cubicBezTo>
                  <a:pt x="11448" y="6243"/>
                  <a:pt x="11460" y="6237"/>
                  <a:pt x="11466" y="6231"/>
                </a:cubicBezTo>
                <a:cubicBezTo>
                  <a:pt x="11472" y="6226"/>
                  <a:pt x="11478" y="6220"/>
                  <a:pt x="11484" y="6208"/>
                </a:cubicBezTo>
                <a:cubicBezTo>
                  <a:pt x="11495" y="6196"/>
                  <a:pt x="11507" y="6184"/>
                  <a:pt x="11525" y="6172"/>
                </a:cubicBezTo>
                <a:cubicBezTo>
                  <a:pt x="11537" y="6160"/>
                  <a:pt x="11543" y="6154"/>
                  <a:pt x="11549" y="6149"/>
                </a:cubicBezTo>
                <a:cubicBezTo>
                  <a:pt x="11561" y="6137"/>
                  <a:pt x="11561" y="6131"/>
                  <a:pt x="11573" y="6125"/>
                </a:cubicBezTo>
                <a:cubicBezTo>
                  <a:pt x="11590" y="6113"/>
                  <a:pt x="11602" y="6107"/>
                  <a:pt x="11620" y="6095"/>
                </a:cubicBezTo>
                <a:cubicBezTo>
                  <a:pt x="11626" y="6089"/>
                  <a:pt x="11626" y="6077"/>
                  <a:pt x="11632" y="6071"/>
                </a:cubicBezTo>
                <a:cubicBezTo>
                  <a:pt x="11638" y="6065"/>
                  <a:pt x="11644" y="6065"/>
                  <a:pt x="11656" y="6054"/>
                </a:cubicBezTo>
                <a:cubicBezTo>
                  <a:pt x="11656" y="6048"/>
                  <a:pt x="11656" y="6036"/>
                  <a:pt x="11656" y="6036"/>
                </a:cubicBezTo>
                <a:cubicBezTo>
                  <a:pt x="11661" y="6030"/>
                  <a:pt x="11673" y="6030"/>
                  <a:pt x="11679" y="6030"/>
                </a:cubicBezTo>
                <a:cubicBezTo>
                  <a:pt x="11691" y="6024"/>
                  <a:pt x="11697" y="6012"/>
                  <a:pt x="11703" y="6012"/>
                </a:cubicBezTo>
                <a:cubicBezTo>
                  <a:pt x="11715" y="6006"/>
                  <a:pt x="11721" y="6000"/>
                  <a:pt x="11727" y="5994"/>
                </a:cubicBezTo>
                <a:cubicBezTo>
                  <a:pt x="11733" y="5988"/>
                  <a:pt x="11745" y="5988"/>
                  <a:pt x="11750" y="5983"/>
                </a:cubicBezTo>
                <a:cubicBezTo>
                  <a:pt x="11756" y="5976"/>
                  <a:pt x="11762" y="5965"/>
                  <a:pt x="11768" y="5959"/>
                </a:cubicBezTo>
                <a:cubicBezTo>
                  <a:pt x="11780" y="5935"/>
                  <a:pt x="11774" y="5917"/>
                  <a:pt x="11786" y="5888"/>
                </a:cubicBezTo>
                <a:cubicBezTo>
                  <a:pt x="11786" y="5882"/>
                  <a:pt x="11804" y="5882"/>
                  <a:pt x="11810" y="5876"/>
                </a:cubicBezTo>
                <a:cubicBezTo>
                  <a:pt x="11816" y="5864"/>
                  <a:pt x="11822" y="5858"/>
                  <a:pt x="11827" y="5852"/>
                </a:cubicBezTo>
                <a:cubicBezTo>
                  <a:pt x="11839" y="5846"/>
                  <a:pt x="11851" y="5840"/>
                  <a:pt x="11857" y="5834"/>
                </a:cubicBezTo>
                <a:cubicBezTo>
                  <a:pt x="11869" y="5828"/>
                  <a:pt x="11869" y="5817"/>
                  <a:pt x="11875" y="5810"/>
                </a:cubicBezTo>
                <a:cubicBezTo>
                  <a:pt x="11881" y="5805"/>
                  <a:pt x="11887" y="5799"/>
                  <a:pt x="11893" y="5787"/>
                </a:cubicBezTo>
                <a:cubicBezTo>
                  <a:pt x="11899" y="5769"/>
                  <a:pt x="11899" y="5757"/>
                  <a:pt x="11899" y="5739"/>
                </a:cubicBezTo>
                <a:cubicBezTo>
                  <a:pt x="11899" y="5728"/>
                  <a:pt x="11899" y="5716"/>
                  <a:pt x="11899" y="5698"/>
                </a:cubicBezTo>
                <a:cubicBezTo>
                  <a:pt x="11899" y="5668"/>
                  <a:pt x="11916" y="5651"/>
                  <a:pt x="11916" y="5621"/>
                </a:cubicBezTo>
                <a:cubicBezTo>
                  <a:pt x="11916" y="5573"/>
                  <a:pt x="11916" y="5573"/>
                  <a:pt x="11916" y="5573"/>
                </a:cubicBezTo>
                <a:cubicBezTo>
                  <a:pt x="11905" y="5573"/>
                  <a:pt x="11893" y="5573"/>
                  <a:pt x="11881" y="5573"/>
                </a:cubicBezTo>
                <a:cubicBezTo>
                  <a:pt x="11869" y="5573"/>
                  <a:pt x="11851" y="5573"/>
                  <a:pt x="11839" y="5573"/>
                </a:cubicBezTo>
                <a:cubicBezTo>
                  <a:pt x="11834" y="5579"/>
                  <a:pt x="11827" y="5591"/>
                  <a:pt x="11816" y="5591"/>
                </a:cubicBezTo>
                <a:cubicBezTo>
                  <a:pt x="11792" y="5609"/>
                  <a:pt x="11774" y="5627"/>
                  <a:pt x="11739" y="5627"/>
                </a:cubicBezTo>
                <a:cubicBezTo>
                  <a:pt x="11721" y="5627"/>
                  <a:pt x="11715" y="5615"/>
                  <a:pt x="11697" y="5615"/>
                </a:cubicBezTo>
                <a:cubicBezTo>
                  <a:pt x="11673" y="5615"/>
                  <a:pt x="11673" y="5615"/>
                  <a:pt x="11673" y="5615"/>
                </a:cubicBezTo>
                <a:cubicBezTo>
                  <a:pt x="11656" y="5615"/>
                  <a:pt x="11650" y="5621"/>
                  <a:pt x="11632" y="5621"/>
                </a:cubicBezTo>
                <a:cubicBezTo>
                  <a:pt x="11614" y="5621"/>
                  <a:pt x="11602" y="5621"/>
                  <a:pt x="11584" y="5621"/>
                </a:cubicBezTo>
                <a:cubicBezTo>
                  <a:pt x="11579" y="5621"/>
                  <a:pt x="11561" y="5615"/>
                  <a:pt x="11549" y="5609"/>
                </a:cubicBezTo>
                <a:cubicBezTo>
                  <a:pt x="11537" y="5585"/>
                  <a:pt x="11537" y="5585"/>
                  <a:pt x="11537" y="5585"/>
                </a:cubicBezTo>
                <a:cubicBezTo>
                  <a:pt x="11537" y="5579"/>
                  <a:pt x="11525" y="5573"/>
                  <a:pt x="11519" y="5567"/>
                </a:cubicBezTo>
                <a:cubicBezTo>
                  <a:pt x="11519" y="5556"/>
                  <a:pt x="11525" y="5550"/>
                  <a:pt x="11519" y="5544"/>
                </a:cubicBezTo>
                <a:cubicBezTo>
                  <a:pt x="11519" y="5532"/>
                  <a:pt x="11501" y="5538"/>
                  <a:pt x="11501" y="5532"/>
                </a:cubicBezTo>
                <a:cubicBezTo>
                  <a:pt x="11490" y="5508"/>
                  <a:pt x="11490" y="5508"/>
                  <a:pt x="11490" y="5508"/>
                </a:cubicBezTo>
                <a:cubicBezTo>
                  <a:pt x="11484" y="5502"/>
                  <a:pt x="11490" y="5490"/>
                  <a:pt x="11490" y="5485"/>
                </a:cubicBezTo>
                <a:cubicBezTo>
                  <a:pt x="11484" y="5478"/>
                  <a:pt x="11472" y="5473"/>
                  <a:pt x="11466" y="5467"/>
                </a:cubicBezTo>
                <a:cubicBezTo>
                  <a:pt x="11460" y="5467"/>
                  <a:pt x="11448" y="5473"/>
                  <a:pt x="11442" y="5467"/>
                </a:cubicBezTo>
                <a:cubicBezTo>
                  <a:pt x="11430" y="5461"/>
                  <a:pt x="11424" y="5455"/>
                  <a:pt x="11418" y="5443"/>
                </a:cubicBezTo>
                <a:cubicBezTo>
                  <a:pt x="11413" y="5437"/>
                  <a:pt x="11413" y="5431"/>
                  <a:pt x="11401" y="5419"/>
                </a:cubicBezTo>
                <a:cubicBezTo>
                  <a:pt x="11395" y="5419"/>
                  <a:pt x="11389" y="5419"/>
                  <a:pt x="11377" y="5413"/>
                </a:cubicBezTo>
                <a:cubicBezTo>
                  <a:pt x="11371" y="5401"/>
                  <a:pt x="11371" y="5390"/>
                  <a:pt x="11359" y="5390"/>
                </a:cubicBezTo>
                <a:cubicBezTo>
                  <a:pt x="11353" y="5384"/>
                  <a:pt x="11347" y="5378"/>
                  <a:pt x="11341" y="5378"/>
                </a:cubicBezTo>
                <a:cubicBezTo>
                  <a:pt x="11329" y="5372"/>
                  <a:pt x="11324" y="5378"/>
                  <a:pt x="11318" y="5378"/>
                </a:cubicBezTo>
                <a:cubicBezTo>
                  <a:pt x="11306" y="5372"/>
                  <a:pt x="11300" y="5366"/>
                  <a:pt x="11294" y="5360"/>
                </a:cubicBezTo>
                <a:cubicBezTo>
                  <a:pt x="11276" y="5348"/>
                  <a:pt x="11276" y="5330"/>
                  <a:pt x="11270" y="5312"/>
                </a:cubicBezTo>
                <a:cubicBezTo>
                  <a:pt x="11270" y="5307"/>
                  <a:pt x="11264" y="5301"/>
                  <a:pt x="11264" y="5289"/>
                </a:cubicBezTo>
                <a:cubicBezTo>
                  <a:pt x="11264" y="5277"/>
                  <a:pt x="11264" y="5259"/>
                  <a:pt x="11258" y="5247"/>
                </a:cubicBezTo>
                <a:cubicBezTo>
                  <a:pt x="11252" y="5235"/>
                  <a:pt x="11241" y="5235"/>
                  <a:pt x="11235" y="5230"/>
                </a:cubicBezTo>
                <a:cubicBezTo>
                  <a:pt x="11223" y="5212"/>
                  <a:pt x="11211" y="5200"/>
                  <a:pt x="11199" y="5182"/>
                </a:cubicBezTo>
                <a:cubicBezTo>
                  <a:pt x="11199" y="5170"/>
                  <a:pt x="11187" y="5170"/>
                  <a:pt x="11187" y="5158"/>
                </a:cubicBezTo>
                <a:cubicBezTo>
                  <a:pt x="11187" y="5152"/>
                  <a:pt x="11193" y="5146"/>
                  <a:pt x="11193" y="5135"/>
                </a:cubicBezTo>
                <a:cubicBezTo>
                  <a:pt x="11193" y="5111"/>
                  <a:pt x="11193" y="5111"/>
                  <a:pt x="11193" y="5111"/>
                </a:cubicBezTo>
                <a:cubicBezTo>
                  <a:pt x="11193" y="5099"/>
                  <a:pt x="11193" y="5081"/>
                  <a:pt x="11187" y="5069"/>
                </a:cubicBezTo>
                <a:cubicBezTo>
                  <a:pt x="11181" y="5058"/>
                  <a:pt x="11169" y="5058"/>
                  <a:pt x="11169" y="5046"/>
                </a:cubicBezTo>
                <a:cubicBezTo>
                  <a:pt x="11158" y="5028"/>
                  <a:pt x="11158" y="5016"/>
                  <a:pt x="11146" y="4998"/>
                </a:cubicBezTo>
                <a:cubicBezTo>
                  <a:pt x="11140" y="4992"/>
                  <a:pt x="11140" y="4986"/>
                  <a:pt x="11134" y="4975"/>
                </a:cubicBezTo>
                <a:cubicBezTo>
                  <a:pt x="11128" y="4969"/>
                  <a:pt x="11116" y="4975"/>
                  <a:pt x="11110" y="4963"/>
                </a:cubicBezTo>
                <a:cubicBezTo>
                  <a:pt x="11104" y="4957"/>
                  <a:pt x="11104" y="4951"/>
                  <a:pt x="11098" y="4945"/>
                </a:cubicBezTo>
                <a:cubicBezTo>
                  <a:pt x="11098" y="4933"/>
                  <a:pt x="11098" y="4927"/>
                  <a:pt x="11098" y="4921"/>
                </a:cubicBezTo>
                <a:cubicBezTo>
                  <a:pt x="11098" y="4903"/>
                  <a:pt x="11104" y="4892"/>
                  <a:pt x="11098" y="4874"/>
                </a:cubicBezTo>
                <a:cubicBezTo>
                  <a:pt x="11098" y="4868"/>
                  <a:pt x="11092" y="4856"/>
                  <a:pt x="11092" y="4850"/>
                </a:cubicBezTo>
                <a:cubicBezTo>
                  <a:pt x="11092" y="4844"/>
                  <a:pt x="11080" y="4838"/>
                  <a:pt x="11075" y="4826"/>
                </a:cubicBezTo>
                <a:cubicBezTo>
                  <a:pt x="11063" y="4809"/>
                  <a:pt x="11045" y="4803"/>
                  <a:pt x="11039" y="4785"/>
                </a:cubicBezTo>
                <a:cubicBezTo>
                  <a:pt x="11033" y="4773"/>
                  <a:pt x="11027" y="4767"/>
                  <a:pt x="11027" y="4761"/>
                </a:cubicBezTo>
                <a:cubicBezTo>
                  <a:pt x="11021" y="4743"/>
                  <a:pt x="11027" y="4731"/>
                  <a:pt x="11027" y="4714"/>
                </a:cubicBezTo>
                <a:cubicBezTo>
                  <a:pt x="11021" y="4696"/>
                  <a:pt x="11009" y="4684"/>
                  <a:pt x="11003" y="4666"/>
                </a:cubicBezTo>
                <a:cubicBezTo>
                  <a:pt x="10997" y="4660"/>
                  <a:pt x="10991" y="4654"/>
                  <a:pt x="10986" y="4648"/>
                </a:cubicBezTo>
                <a:cubicBezTo>
                  <a:pt x="10980" y="4637"/>
                  <a:pt x="10974" y="4631"/>
                  <a:pt x="10968" y="4625"/>
                </a:cubicBezTo>
                <a:cubicBezTo>
                  <a:pt x="10962" y="4613"/>
                  <a:pt x="10950" y="4613"/>
                  <a:pt x="10944" y="4607"/>
                </a:cubicBezTo>
                <a:cubicBezTo>
                  <a:pt x="10938" y="4601"/>
                  <a:pt x="10926" y="4560"/>
                  <a:pt x="10920" y="4554"/>
                </a:cubicBezTo>
                <a:close/>
                <a:moveTo>
                  <a:pt x="5117" y="8922"/>
                </a:moveTo>
                <a:lnTo>
                  <a:pt x="5117" y="8922"/>
                </a:lnTo>
                <a:cubicBezTo>
                  <a:pt x="5111" y="8922"/>
                  <a:pt x="5111" y="8922"/>
                  <a:pt x="5105" y="8922"/>
                </a:cubicBezTo>
                <a:cubicBezTo>
                  <a:pt x="5099" y="8916"/>
                  <a:pt x="5093" y="8916"/>
                  <a:pt x="5093" y="8916"/>
                </a:cubicBezTo>
                <a:cubicBezTo>
                  <a:pt x="5093" y="8910"/>
                  <a:pt x="5093" y="8905"/>
                  <a:pt x="5093" y="8905"/>
                </a:cubicBezTo>
                <a:cubicBezTo>
                  <a:pt x="5093" y="8899"/>
                  <a:pt x="5093" y="8893"/>
                  <a:pt x="5093" y="8893"/>
                </a:cubicBezTo>
                <a:cubicBezTo>
                  <a:pt x="5087" y="8887"/>
                  <a:pt x="5087" y="8887"/>
                  <a:pt x="5081" y="8887"/>
                </a:cubicBezTo>
                <a:cubicBezTo>
                  <a:pt x="5075" y="8887"/>
                  <a:pt x="5075" y="8887"/>
                  <a:pt x="5069" y="8887"/>
                </a:cubicBezTo>
                <a:cubicBezTo>
                  <a:pt x="5069" y="8922"/>
                  <a:pt x="5069" y="8922"/>
                  <a:pt x="5069" y="8922"/>
                </a:cubicBezTo>
                <a:cubicBezTo>
                  <a:pt x="5057" y="8922"/>
                  <a:pt x="5052" y="8922"/>
                  <a:pt x="5046" y="8928"/>
                </a:cubicBezTo>
                <a:cubicBezTo>
                  <a:pt x="5040" y="8934"/>
                  <a:pt x="5040" y="8940"/>
                  <a:pt x="5040" y="8940"/>
                </a:cubicBezTo>
                <a:cubicBezTo>
                  <a:pt x="5034" y="8946"/>
                  <a:pt x="5028" y="8946"/>
                  <a:pt x="5028" y="8952"/>
                </a:cubicBezTo>
                <a:cubicBezTo>
                  <a:pt x="5028" y="8964"/>
                  <a:pt x="5040" y="8976"/>
                  <a:pt x="5052" y="8976"/>
                </a:cubicBezTo>
                <a:cubicBezTo>
                  <a:pt x="5057" y="8976"/>
                  <a:pt x="5063" y="8970"/>
                  <a:pt x="5063" y="8970"/>
                </a:cubicBezTo>
                <a:cubicBezTo>
                  <a:pt x="5069" y="8970"/>
                  <a:pt x="5075" y="8976"/>
                  <a:pt x="5075" y="8976"/>
                </a:cubicBezTo>
                <a:cubicBezTo>
                  <a:pt x="5081" y="8976"/>
                  <a:pt x="5087" y="8976"/>
                  <a:pt x="5087" y="8976"/>
                </a:cubicBezTo>
                <a:cubicBezTo>
                  <a:pt x="5093" y="8976"/>
                  <a:pt x="5093" y="8982"/>
                  <a:pt x="5099" y="8987"/>
                </a:cubicBezTo>
                <a:cubicBezTo>
                  <a:pt x="5093" y="8987"/>
                  <a:pt x="5093" y="8993"/>
                  <a:pt x="5093" y="8999"/>
                </a:cubicBezTo>
                <a:cubicBezTo>
                  <a:pt x="5093" y="9005"/>
                  <a:pt x="5081" y="9005"/>
                  <a:pt x="5081" y="9011"/>
                </a:cubicBezTo>
                <a:cubicBezTo>
                  <a:pt x="5081" y="9017"/>
                  <a:pt x="5087" y="9017"/>
                  <a:pt x="5087" y="9023"/>
                </a:cubicBezTo>
                <a:cubicBezTo>
                  <a:pt x="5087" y="9023"/>
                  <a:pt x="5087" y="9029"/>
                  <a:pt x="5087" y="9035"/>
                </a:cubicBezTo>
                <a:cubicBezTo>
                  <a:pt x="5099" y="9035"/>
                  <a:pt x="5111" y="9029"/>
                  <a:pt x="5117" y="9035"/>
                </a:cubicBezTo>
                <a:cubicBezTo>
                  <a:pt x="5129" y="9041"/>
                  <a:pt x="5135" y="9041"/>
                  <a:pt x="5140" y="9047"/>
                </a:cubicBezTo>
                <a:cubicBezTo>
                  <a:pt x="5140" y="9053"/>
                  <a:pt x="5135" y="9053"/>
                  <a:pt x="5135" y="9059"/>
                </a:cubicBezTo>
                <a:cubicBezTo>
                  <a:pt x="5135" y="9065"/>
                  <a:pt x="5135" y="9065"/>
                  <a:pt x="5135" y="9071"/>
                </a:cubicBezTo>
                <a:cubicBezTo>
                  <a:pt x="5129" y="9071"/>
                  <a:pt x="5123" y="9071"/>
                  <a:pt x="5111" y="9071"/>
                </a:cubicBezTo>
                <a:lnTo>
                  <a:pt x="5105" y="9071"/>
                </a:lnTo>
                <a:cubicBezTo>
                  <a:pt x="5093" y="9071"/>
                  <a:pt x="5087" y="9076"/>
                  <a:pt x="5081" y="9076"/>
                </a:cubicBezTo>
                <a:cubicBezTo>
                  <a:pt x="5069" y="9076"/>
                  <a:pt x="5063" y="9076"/>
                  <a:pt x="5057" y="9076"/>
                </a:cubicBezTo>
                <a:cubicBezTo>
                  <a:pt x="5052" y="9076"/>
                  <a:pt x="5052" y="9082"/>
                  <a:pt x="5046" y="9088"/>
                </a:cubicBezTo>
                <a:cubicBezTo>
                  <a:pt x="5040" y="9088"/>
                  <a:pt x="5034" y="9094"/>
                  <a:pt x="5034" y="9100"/>
                </a:cubicBezTo>
                <a:cubicBezTo>
                  <a:pt x="5034" y="9106"/>
                  <a:pt x="5034" y="9106"/>
                  <a:pt x="5034" y="9106"/>
                </a:cubicBezTo>
                <a:cubicBezTo>
                  <a:pt x="5034" y="9106"/>
                  <a:pt x="5040" y="9112"/>
                  <a:pt x="5040" y="9118"/>
                </a:cubicBezTo>
                <a:lnTo>
                  <a:pt x="5040" y="9124"/>
                </a:lnTo>
                <a:cubicBezTo>
                  <a:pt x="5040" y="9130"/>
                  <a:pt x="5040" y="9136"/>
                  <a:pt x="5040" y="9136"/>
                </a:cubicBezTo>
                <a:cubicBezTo>
                  <a:pt x="5040" y="9142"/>
                  <a:pt x="5052" y="9142"/>
                  <a:pt x="5052" y="9142"/>
                </a:cubicBezTo>
                <a:cubicBezTo>
                  <a:pt x="5052" y="9148"/>
                  <a:pt x="5057" y="9153"/>
                  <a:pt x="5057" y="9160"/>
                </a:cubicBezTo>
                <a:cubicBezTo>
                  <a:pt x="5057" y="9165"/>
                  <a:pt x="5057" y="9165"/>
                  <a:pt x="5057" y="9165"/>
                </a:cubicBezTo>
                <a:cubicBezTo>
                  <a:pt x="5057" y="9171"/>
                  <a:pt x="5052" y="9171"/>
                  <a:pt x="5052" y="9177"/>
                </a:cubicBezTo>
                <a:cubicBezTo>
                  <a:pt x="5052" y="9183"/>
                  <a:pt x="5046" y="9183"/>
                  <a:pt x="5046" y="9189"/>
                </a:cubicBezTo>
                <a:cubicBezTo>
                  <a:pt x="5046" y="9201"/>
                  <a:pt x="5057" y="9201"/>
                  <a:pt x="5063" y="9207"/>
                </a:cubicBezTo>
                <a:cubicBezTo>
                  <a:pt x="5069" y="9219"/>
                  <a:pt x="5075" y="9225"/>
                  <a:pt x="5075" y="9231"/>
                </a:cubicBezTo>
                <a:cubicBezTo>
                  <a:pt x="5075" y="9237"/>
                  <a:pt x="5063" y="9231"/>
                  <a:pt x="5063" y="9237"/>
                </a:cubicBezTo>
                <a:cubicBezTo>
                  <a:pt x="5063" y="9242"/>
                  <a:pt x="5063" y="9248"/>
                  <a:pt x="5063" y="9248"/>
                </a:cubicBezTo>
                <a:cubicBezTo>
                  <a:pt x="5069" y="9254"/>
                  <a:pt x="5075" y="9254"/>
                  <a:pt x="5075" y="9254"/>
                </a:cubicBezTo>
                <a:cubicBezTo>
                  <a:pt x="5081" y="9260"/>
                  <a:pt x="5087" y="9260"/>
                  <a:pt x="5087" y="9260"/>
                </a:cubicBezTo>
                <a:cubicBezTo>
                  <a:pt x="5093" y="9260"/>
                  <a:pt x="5087" y="9266"/>
                  <a:pt x="5087" y="9272"/>
                </a:cubicBezTo>
                <a:cubicBezTo>
                  <a:pt x="5063" y="9284"/>
                  <a:pt x="5063" y="9284"/>
                  <a:pt x="5063" y="9284"/>
                </a:cubicBezTo>
                <a:cubicBezTo>
                  <a:pt x="5069" y="9296"/>
                  <a:pt x="5069" y="9296"/>
                  <a:pt x="5069" y="9296"/>
                </a:cubicBezTo>
                <a:cubicBezTo>
                  <a:pt x="5075" y="9296"/>
                  <a:pt x="5075" y="9296"/>
                  <a:pt x="5081" y="9296"/>
                </a:cubicBezTo>
                <a:cubicBezTo>
                  <a:pt x="5105" y="9296"/>
                  <a:pt x="5105" y="9296"/>
                  <a:pt x="5105" y="9296"/>
                </a:cubicBezTo>
                <a:cubicBezTo>
                  <a:pt x="5111" y="9296"/>
                  <a:pt x="5111" y="9296"/>
                  <a:pt x="5117" y="9296"/>
                </a:cubicBezTo>
                <a:cubicBezTo>
                  <a:pt x="5117" y="9302"/>
                  <a:pt x="5117" y="9308"/>
                  <a:pt x="5111" y="9314"/>
                </a:cubicBezTo>
                <a:cubicBezTo>
                  <a:pt x="5105" y="9319"/>
                  <a:pt x="5099" y="9319"/>
                  <a:pt x="5093" y="9326"/>
                </a:cubicBezTo>
                <a:cubicBezTo>
                  <a:pt x="5099" y="9331"/>
                  <a:pt x="5099" y="9337"/>
                  <a:pt x="5111" y="9343"/>
                </a:cubicBezTo>
                <a:cubicBezTo>
                  <a:pt x="5117" y="9343"/>
                  <a:pt x="5117" y="9343"/>
                  <a:pt x="5123" y="9343"/>
                </a:cubicBezTo>
                <a:cubicBezTo>
                  <a:pt x="5129" y="9343"/>
                  <a:pt x="5129" y="9343"/>
                  <a:pt x="5135" y="9343"/>
                </a:cubicBezTo>
                <a:cubicBezTo>
                  <a:pt x="5135" y="9343"/>
                  <a:pt x="5129" y="9349"/>
                  <a:pt x="5135" y="9349"/>
                </a:cubicBezTo>
                <a:cubicBezTo>
                  <a:pt x="5123" y="9361"/>
                  <a:pt x="5123" y="9361"/>
                  <a:pt x="5123" y="9361"/>
                </a:cubicBezTo>
                <a:cubicBezTo>
                  <a:pt x="5123" y="9367"/>
                  <a:pt x="5129" y="9367"/>
                  <a:pt x="5129" y="9373"/>
                </a:cubicBezTo>
                <a:cubicBezTo>
                  <a:pt x="5135" y="9379"/>
                  <a:pt x="5140" y="9373"/>
                  <a:pt x="5140" y="9379"/>
                </a:cubicBezTo>
                <a:cubicBezTo>
                  <a:pt x="5146" y="9385"/>
                  <a:pt x="5146" y="9391"/>
                  <a:pt x="5146" y="9397"/>
                </a:cubicBezTo>
                <a:cubicBezTo>
                  <a:pt x="5146" y="9397"/>
                  <a:pt x="5140" y="9403"/>
                  <a:pt x="5140" y="9408"/>
                </a:cubicBezTo>
                <a:cubicBezTo>
                  <a:pt x="5146" y="9408"/>
                  <a:pt x="5152" y="9414"/>
                  <a:pt x="5152" y="9414"/>
                </a:cubicBezTo>
                <a:cubicBezTo>
                  <a:pt x="5164" y="9420"/>
                  <a:pt x="5176" y="9420"/>
                  <a:pt x="5188" y="9426"/>
                </a:cubicBezTo>
                <a:cubicBezTo>
                  <a:pt x="5194" y="9432"/>
                  <a:pt x="5194" y="9432"/>
                  <a:pt x="5200" y="9438"/>
                </a:cubicBezTo>
                <a:cubicBezTo>
                  <a:pt x="5200" y="9438"/>
                  <a:pt x="5200" y="9444"/>
                  <a:pt x="5200" y="9450"/>
                </a:cubicBezTo>
                <a:cubicBezTo>
                  <a:pt x="5206" y="9450"/>
                  <a:pt x="5206" y="9456"/>
                  <a:pt x="5206" y="9462"/>
                </a:cubicBezTo>
                <a:cubicBezTo>
                  <a:pt x="5206" y="9462"/>
                  <a:pt x="5212" y="9462"/>
                  <a:pt x="5218" y="9468"/>
                </a:cubicBezTo>
                <a:cubicBezTo>
                  <a:pt x="5224" y="9468"/>
                  <a:pt x="5229" y="9468"/>
                  <a:pt x="5229" y="9474"/>
                </a:cubicBezTo>
                <a:cubicBezTo>
                  <a:pt x="5229" y="9480"/>
                  <a:pt x="5229" y="9480"/>
                  <a:pt x="5229" y="9485"/>
                </a:cubicBezTo>
                <a:cubicBezTo>
                  <a:pt x="5229" y="9492"/>
                  <a:pt x="5229" y="9497"/>
                  <a:pt x="5229" y="9503"/>
                </a:cubicBezTo>
                <a:cubicBezTo>
                  <a:pt x="5241" y="9503"/>
                  <a:pt x="5247" y="9503"/>
                  <a:pt x="5253" y="9503"/>
                </a:cubicBezTo>
                <a:cubicBezTo>
                  <a:pt x="5259" y="9503"/>
                  <a:pt x="5259" y="9503"/>
                  <a:pt x="5265" y="9503"/>
                </a:cubicBezTo>
                <a:cubicBezTo>
                  <a:pt x="5271" y="9509"/>
                  <a:pt x="5271" y="9509"/>
                  <a:pt x="5277" y="9509"/>
                </a:cubicBezTo>
                <a:cubicBezTo>
                  <a:pt x="5277" y="9509"/>
                  <a:pt x="5277" y="9515"/>
                  <a:pt x="5277" y="9521"/>
                </a:cubicBezTo>
                <a:cubicBezTo>
                  <a:pt x="5283" y="9527"/>
                  <a:pt x="5289" y="9539"/>
                  <a:pt x="5295" y="9539"/>
                </a:cubicBezTo>
                <a:cubicBezTo>
                  <a:pt x="5306" y="9545"/>
                  <a:pt x="5312" y="9539"/>
                  <a:pt x="5318" y="9539"/>
                </a:cubicBezTo>
                <a:cubicBezTo>
                  <a:pt x="5324" y="9539"/>
                  <a:pt x="5324" y="9545"/>
                  <a:pt x="5330" y="9545"/>
                </a:cubicBezTo>
                <a:cubicBezTo>
                  <a:pt x="5336" y="9545"/>
                  <a:pt x="5336" y="9551"/>
                  <a:pt x="5342" y="9551"/>
                </a:cubicBezTo>
                <a:cubicBezTo>
                  <a:pt x="5348" y="9551"/>
                  <a:pt x="5348" y="9551"/>
                  <a:pt x="5354" y="9551"/>
                </a:cubicBezTo>
                <a:cubicBezTo>
                  <a:pt x="5360" y="9551"/>
                  <a:pt x="5360" y="9557"/>
                  <a:pt x="5366" y="9563"/>
                </a:cubicBezTo>
                <a:cubicBezTo>
                  <a:pt x="5372" y="9563"/>
                  <a:pt x="5378" y="9557"/>
                  <a:pt x="5390" y="9563"/>
                </a:cubicBezTo>
                <a:cubicBezTo>
                  <a:pt x="5401" y="9563"/>
                  <a:pt x="5401" y="9563"/>
                  <a:pt x="5401" y="9563"/>
                </a:cubicBezTo>
                <a:cubicBezTo>
                  <a:pt x="5401" y="9563"/>
                  <a:pt x="5407" y="9569"/>
                  <a:pt x="5413" y="9569"/>
                </a:cubicBezTo>
                <a:cubicBezTo>
                  <a:pt x="5413" y="9569"/>
                  <a:pt x="5419" y="9574"/>
                  <a:pt x="5425" y="9574"/>
                </a:cubicBezTo>
                <a:cubicBezTo>
                  <a:pt x="5514" y="9574"/>
                  <a:pt x="5514" y="9574"/>
                  <a:pt x="5514" y="9574"/>
                </a:cubicBezTo>
                <a:cubicBezTo>
                  <a:pt x="5520" y="9574"/>
                  <a:pt x="5520" y="9574"/>
                  <a:pt x="5526" y="9574"/>
                </a:cubicBezTo>
                <a:cubicBezTo>
                  <a:pt x="5532" y="9574"/>
                  <a:pt x="5532" y="9574"/>
                  <a:pt x="5538" y="9569"/>
                </a:cubicBezTo>
                <a:cubicBezTo>
                  <a:pt x="5544" y="9569"/>
                  <a:pt x="5538" y="9563"/>
                  <a:pt x="5544" y="9557"/>
                </a:cubicBezTo>
                <a:cubicBezTo>
                  <a:pt x="5544" y="9551"/>
                  <a:pt x="5550" y="9551"/>
                  <a:pt x="5556" y="9545"/>
                </a:cubicBezTo>
                <a:cubicBezTo>
                  <a:pt x="5556" y="9545"/>
                  <a:pt x="5561" y="9551"/>
                  <a:pt x="5573" y="9551"/>
                </a:cubicBezTo>
                <a:cubicBezTo>
                  <a:pt x="5579" y="9551"/>
                  <a:pt x="5585" y="9551"/>
                  <a:pt x="5591" y="9545"/>
                </a:cubicBezTo>
                <a:cubicBezTo>
                  <a:pt x="5591" y="9539"/>
                  <a:pt x="5591" y="9533"/>
                  <a:pt x="5585" y="9527"/>
                </a:cubicBezTo>
                <a:cubicBezTo>
                  <a:pt x="5585" y="9521"/>
                  <a:pt x="5579" y="9527"/>
                  <a:pt x="5573" y="9527"/>
                </a:cubicBezTo>
                <a:cubicBezTo>
                  <a:pt x="5567" y="9521"/>
                  <a:pt x="5561" y="9515"/>
                  <a:pt x="5550" y="9515"/>
                </a:cubicBezTo>
                <a:cubicBezTo>
                  <a:pt x="5550" y="9515"/>
                  <a:pt x="5544" y="9515"/>
                  <a:pt x="5538" y="9515"/>
                </a:cubicBezTo>
                <a:cubicBezTo>
                  <a:pt x="5538" y="9515"/>
                  <a:pt x="5532" y="9509"/>
                  <a:pt x="5526" y="9509"/>
                </a:cubicBezTo>
                <a:cubicBezTo>
                  <a:pt x="5520" y="9509"/>
                  <a:pt x="5514" y="9509"/>
                  <a:pt x="5502" y="9509"/>
                </a:cubicBezTo>
                <a:cubicBezTo>
                  <a:pt x="5496" y="9509"/>
                  <a:pt x="5496" y="9509"/>
                  <a:pt x="5490" y="9509"/>
                </a:cubicBezTo>
                <a:cubicBezTo>
                  <a:pt x="5490" y="9485"/>
                  <a:pt x="5490" y="9485"/>
                  <a:pt x="5490" y="9485"/>
                </a:cubicBezTo>
                <a:cubicBezTo>
                  <a:pt x="5484" y="9485"/>
                  <a:pt x="5479" y="9485"/>
                  <a:pt x="5467" y="9485"/>
                </a:cubicBezTo>
                <a:cubicBezTo>
                  <a:pt x="5461" y="9485"/>
                  <a:pt x="5461" y="9485"/>
                  <a:pt x="5455" y="9485"/>
                </a:cubicBezTo>
                <a:cubicBezTo>
                  <a:pt x="5455" y="9480"/>
                  <a:pt x="5449" y="9480"/>
                  <a:pt x="5443" y="9474"/>
                </a:cubicBezTo>
                <a:cubicBezTo>
                  <a:pt x="5443" y="9468"/>
                  <a:pt x="5443" y="9468"/>
                  <a:pt x="5443" y="9462"/>
                </a:cubicBezTo>
                <a:cubicBezTo>
                  <a:pt x="5437" y="9450"/>
                  <a:pt x="5437" y="9444"/>
                  <a:pt x="5437" y="9438"/>
                </a:cubicBezTo>
                <a:cubicBezTo>
                  <a:pt x="5437" y="9432"/>
                  <a:pt x="5437" y="9432"/>
                  <a:pt x="5437" y="9426"/>
                </a:cubicBezTo>
                <a:cubicBezTo>
                  <a:pt x="5437" y="9420"/>
                  <a:pt x="5437" y="9420"/>
                  <a:pt x="5437" y="9414"/>
                </a:cubicBezTo>
                <a:cubicBezTo>
                  <a:pt x="5437" y="9408"/>
                  <a:pt x="5425" y="9408"/>
                  <a:pt x="5425" y="9408"/>
                </a:cubicBezTo>
                <a:cubicBezTo>
                  <a:pt x="5425" y="9403"/>
                  <a:pt x="5419" y="9397"/>
                  <a:pt x="5419" y="9397"/>
                </a:cubicBezTo>
                <a:cubicBezTo>
                  <a:pt x="5419" y="9391"/>
                  <a:pt x="5419" y="9385"/>
                  <a:pt x="5419" y="9385"/>
                </a:cubicBezTo>
                <a:cubicBezTo>
                  <a:pt x="5419" y="9373"/>
                  <a:pt x="5419" y="9373"/>
                  <a:pt x="5419" y="9373"/>
                </a:cubicBezTo>
                <a:cubicBezTo>
                  <a:pt x="5419" y="9367"/>
                  <a:pt x="5413" y="9367"/>
                  <a:pt x="5413" y="9361"/>
                </a:cubicBezTo>
                <a:cubicBezTo>
                  <a:pt x="5413" y="9355"/>
                  <a:pt x="5413" y="9343"/>
                  <a:pt x="5413" y="9337"/>
                </a:cubicBezTo>
                <a:cubicBezTo>
                  <a:pt x="5413" y="9331"/>
                  <a:pt x="5413" y="9331"/>
                  <a:pt x="5413" y="9326"/>
                </a:cubicBezTo>
                <a:cubicBezTo>
                  <a:pt x="5407" y="9319"/>
                  <a:pt x="5407" y="9319"/>
                  <a:pt x="5407" y="9314"/>
                </a:cubicBezTo>
                <a:cubicBezTo>
                  <a:pt x="5401" y="9308"/>
                  <a:pt x="5390" y="9308"/>
                  <a:pt x="5390" y="9302"/>
                </a:cubicBezTo>
                <a:cubicBezTo>
                  <a:pt x="5390" y="9296"/>
                  <a:pt x="5395" y="9290"/>
                  <a:pt x="5395" y="9284"/>
                </a:cubicBezTo>
                <a:cubicBezTo>
                  <a:pt x="5395" y="9272"/>
                  <a:pt x="5395" y="9272"/>
                  <a:pt x="5395" y="9272"/>
                </a:cubicBezTo>
                <a:cubicBezTo>
                  <a:pt x="5395" y="9266"/>
                  <a:pt x="5390" y="9266"/>
                  <a:pt x="5390" y="9260"/>
                </a:cubicBezTo>
                <a:cubicBezTo>
                  <a:pt x="5390" y="9225"/>
                  <a:pt x="5390" y="9225"/>
                  <a:pt x="5390" y="9225"/>
                </a:cubicBezTo>
                <a:cubicBezTo>
                  <a:pt x="5390" y="9213"/>
                  <a:pt x="5395" y="9207"/>
                  <a:pt x="5395" y="9195"/>
                </a:cubicBezTo>
                <a:cubicBezTo>
                  <a:pt x="5449" y="9195"/>
                  <a:pt x="5449" y="9195"/>
                  <a:pt x="5449" y="9195"/>
                </a:cubicBezTo>
                <a:cubicBezTo>
                  <a:pt x="5449" y="9189"/>
                  <a:pt x="5449" y="9183"/>
                  <a:pt x="5449" y="9177"/>
                </a:cubicBezTo>
                <a:cubicBezTo>
                  <a:pt x="5449" y="9171"/>
                  <a:pt x="5449" y="9171"/>
                  <a:pt x="5449" y="9165"/>
                </a:cubicBezTo>
                <a:cubicBezTo>
                  <a:pt x="5449" y="9160"/>
                  <a:pt x="5449" y="9153"/>
                  <a:pt x="5449" y="9142"/>
                </a:cubicBezTo>
                <a:cubicBezTo>
                  <a:pt x="5455" y="9136"/>
                  <a:pt x="5455" y="9136"/>
                  <a:pt x="5461" y="9130"/>
                </a:cubicBezTo>
                <a:cubicBezTo>
                  <a:pt x="5461" y="9130"/>
                  <a:pt x="5467" y="9130"/>
                  <a:pt x="5472" y="9130"/>
                </a:cubicBezTo>
                <a:cubicBezTo>
                  <a:pt x="5479" y="9130"/>
                  <a:pt x="5484" y="9130"/>
                  <a:pt x="5496" y="9124"/>
                </a:cubicBezTo>
                <a:lnTo>
                  <a:pt x="5502" y="9118"/>
                </a:lnTo>
                <a:cubicBezTo>
                  <a:pt x="5514" y="9100"/>
                  <a:pt x="5514" y="9088"/>
                  <a:pt x="5520" y="9071"/>
                </a:cubicBezTo>
                <a:cubicBezTo>
                  <a:pt x="5520" y="9065"/>
                  <a:pt x="5526" y="9059"/>
                  <a:pt x="5526" y="9059"/>
                </a:cubicBezTo>
                <a:cubicBezTo>
                  <a:pt x="5526" y="9053"/>
                  <a:pt x="5532" y="9053"/>
                  <a:pt x="5532" y="9047"/>
                </a:cubicBezTo>
                <a:cubicBezTo>
                  <a:pt x="5538" y="9041"/>
                  <a:pt x="5538" y="9041"/>
                  <a:pt x="5544" y="9041"/>
                </a:cubicBezTo>
                <a:cubicBezTo>
                  <a:pt x="5550" y="9041"/>
                  <a:pt x="5550" y="9035"/>
                  <a:pt x="5556" y="9035"/>
                </a:cubicBezTo>
                <a:cubicBezTo>
                  <a:pt x="5561" y="9029"/>
                  <a:pt x="5561" y="9035"/>
                  <a:pt x="5567" y="9035"/>
                </a:cubicBezTo>
                <a:cubicBezTo>
                  <a:pt x="5573" y="9029"/>
                  <a:pt x="5573" y="9023"/>
                  <a:pt x="5573" y="9023"/>
                </a:cubicBezTo>
                <a:cubicBezTo>
                  <a:pt x="5573" y="8999"/>
                  <a:pt x="5573" y="8999"/>
                  <a:pt x="5573" y="8999"/>
                </a:cubicBezTo>
                <a:cubicBezTo>
                  <a:pt x="5567" y="8999"/>
                  <a:pt x="5561" y="8993"/>
                  <a:pt x="5556" y="8993"/>
                </a:cubicBezTo>
                <a:cubicBezTo>
                  <a:pt x="5544" y="8993"/>
                  <a:pt x="5538" y="8999"/>
                  <a:pt x="5532" y="8993"/>
                </a:cubicBezTo>
                <a:cubicBezTo>
                  <a:pt x="5526" y="8993"/>
                  <a:pt x="5520" y="8993"/>
                  <a:pt x="5520" y="8987"/>
                </a:cubicBezTo>
                <a:cubicBezTo>
                  <a:pt x="5514" y="8987"/>
                  <a:pt x="5520" y="8982"/>
                  <a:pt x="5514" y="8976"/>
                </a:cubicBezTo>
                <a:cubicBezTo>
                  <a:pt x="5514" y="8976"/>
                  <a:pt x="5508" y="8970"/>
                  <a:pt x="5502" y="8964"/>
                </a:cubicBezTo>
                <a:lnTo>
                  <a:pt x="5496" y="8964"/>
                </a:lnTo>
                <a:cubicBezTo>
                  <a:pt x="5490" y="8964"/>
                  <a:pt x="5484" y="8958"/>
                  <a:pt x="5484" y="8958"/>
                </a:cubicBezTo>
                <a:cubicBezTo>
                  <a:pt x="5479" y="8952"/>
                  <a:pt x="5472" y="8946"/>
                  <a:pt x="5472" y="8946"/>
                </a:cubicBezTo>
                <a:cubicBezTo>
                  <a:pt x="5467" y="8940"/>
                  <a:pt x="5461" y="8940"/>
                  <a:pt x="5461" y="8934"/>
                </a:cubicBezTo>
                <a:cubicBezTo>
                  <a:pt x="5461" y="8922"/>
                  <a:pt x="5461" y="8916"/>
                  <a:pt x="5461" y="8910"/>
                </a:cubicBezTo>
                <a:cubicBezTo>
                  <a:pt x="5461" y="8899"/>
                  <a:pt x="5461" y="8899"/>
                  <a:pt x="5461" y="8899"/>
                </a:cubicBezTo>
                <a:cubicBezTo>
                  <a:pt x="5461" y="8893"/>
                  <a:pt x="5461" y="8893"/>
                  <a:pt x="5467" y="8887"/>
                </a:cubicBezTo>
                <a:cubicBezTo>
                  <a:pt x="5467" y="8881"/>
                  <a:pt x="5472" y="8881"/>
                  <a:pt x="5479" y="8875"/>
                </a:cubicBezTo>
                <a:cubicBezTo>
                  <a:pt x="5484" y="8863"/>
                  <a:pt x="5496" y="8857"/>
                  <a:pt x="5514" y="8857"/>
                </a:cubicBezTo>
                <a:cubicBezTo>
                  <a:pt x="5579" y="8857"/>
                  <a:pt x="5579" y="8857"/>
                  <a:pt x="5579" y="8857"/>
                </a:cubicBezTo>
                <a:cubicBezTo>
                  <a:pt x="5579" y="8792"/>
                  <a:pt x="5579" y="8792"/>
                  <a:pt x="5579" y="8792"/>
                </a:cubicBezTo>
                <a:cubicBezTo>
                  <a:pt x="5579" y="8786"/>
                  <a:pt x="5579" y="8786"/>
                  <a:pt x="5579" y="8780"/>
                </a:cubicBezTo>
                <a:cubicBezTo>
                  <a:pt x="5585" y="8774"/>
                  <a:pt x="5591" y="8774"/>
                  <a:pt x="5591" y="8774"/>
                </a:cubicBezTo>
                <a:cubicBezTo>
                  <a:pt x="5597" y="8762"/>
                  <a:pt x="5603" y="8756"/>
                  <a:pt x="5603" y="8750"/>
                </a:cubicBezTo>
                <a:cubicBezTo>
                  <a:pt x="5609" y="8744"/>
                  <a:pt x="5609" y="8744"/>
                  <a:pt x="5609" y="8739"/>
                </a:cubicBezTo>
                <a:cubicBezTo>
                  <a:pt x="5609" y="8733"/>
                  <a:pt x="5609" y="8733"/>
                  <a:pt x="5609" y="8727"/>
                </a:cubicBezTo>
                <a:cubicBezTo>
                  <a:pt x="5609" y="8721"/>
                  <a:pt x="5609" y="8721"/>
                  <a:pt x="5609" y="8715"/>
                </a:cubicBezTo>
                <a:cubicBezTo>
                  <a:pt x="5609" y="8709"/>
                  <a:pt x="5609" y="8709"/>
                  <a:pt x="5609" y="8703"/>
                </a:cubicBezTo>
                <a:cubicBezTo>
                  <a:pt x="5609" y="8697"/>
                  <a:pt x="5615" y="8691"/>
                  <a:pt x="5621" y="8691"/>
                </a:cubicBezTo>
                <a:cubicBezTo>
                  <a:pt x="5633" y="8691"/>
                  <a:pt x="5638" y="8697"/>
                  <a:pt x="5650" y="8697"/>
                </a:cubicBezTo>
                <a:cubicBezTo>
                  <a:pt x="5656" y="8697"/>
                  <a:pt x="5662" y="8697"/>
                  <a:pt x="5668" y="8691"/>
                </a:cubicBezTo>
                <a:cubicBezTo>
                  <a:pt x="5674" y="8691"/>
                  <a:pt x="5680" y="8685"/>
                  <a:pt x="5680" y="8679"/>
                </a:cubicBezTo>
                <a:cubicBezTo>
                  <a:pt x="5680" y="8679"/>
                  <a:pt x="5680" y="8673"/>
                  <a:pt x="5680" y="8667"/>
                </a:cubicBezTo>
                <a:cubicBezTo>
                  <a:pt x="5680" y="8655"/>
                  <a:pt x="5680" y="8655"/>
                  <a:pt x="5680" y="8655"/>
                </a:cubicBezTo>
                <a:lnTo>
                  <a:pt x="5674" y="8650"/>
                </a:lnTo>
                <a:cubicBezTo>
                  <a:pt x="5668" y="8650"/>
                  <a:pt x="5668" y="8644"/>
                  <a:pt x="5662" y="8650"/>
                </a:cubicBezTo>
                <a:cubicBezTo>
                  <a:pt x="5656" y="8650"/>
                  <a:pt x="5656" y="8650"/>
                  <a:pt x="5650" y="8655"/>
                </a:cubicBezTo>
                <a:cubicBezTo>
                  <a:pt x="5645" y="8655"/>
                  <a:pt x="5645" y="8661"/>
                  <a:pt x="5638" y="8661"/>
                </a:cubicBezTo>
                <a:cubicBezTo>
                  <a:pt x="5633" y="8667"/>
                  <a:pt x="5633" y="8661"/>
                  <a:pt x="5627" y="8661"/>
                </a:cubicBezTo>
                <a:cubicBezTo>
                  <a:pt x="5627" y="8661"/>
                  <a:pt x="5609" y="8661"/>
                  <a:pt x="5609" y="8655"/>
                </a:cubicBezTo>
                <a:cubicBezTo>
                  <a:pt x="5603" y="8650"/>
                  <a:pt x="5609" y="8644"/>
                  <a:pt x="5609" y="8632"/>
                </a:cubicBezTo>
                <a:cubicBezTo>
                  <a:pt x="5609" y="8626"/>
                  <a:pt x="5603" y="8620"/>
                  <a:pt x="5603" y="8608"/>
                </a:cubicBezTo>
                <a:lnTo>
                  <a:pt x="5603" y="8602"/>
                </a:lnTo>
                <a:cubicBezTo>
                  <a:pt x="5603" y="8567"/>
                  <a:pt x="5603" y="8567"/>
                  <a:pt x="5603" y="8567"/>
                </a:cubicBezTo>
                <a:cubicBezTo>
                  <a:pt x="5621" y="8567"/>
                  <a:pt x="5621" y="8567"/>
                  <a:pt x="5621" y="8567"/>
                </a:cubicBezTo>
                <a:cubicBezTo>
                  <a:pt x="5633" y="8567"/>
                  <a:pt x="5638" y="8572"/>
                  <a:pt x="5645" y="8572"/>
                </a:cubicBezTo>
                <a:cubicBezTo>
                  <a:pt x="5656" y="8578"/>
                  <a:pt x="5656" y="8590"/>
                  <a:pt x="5668" y="8590"/>
                </a:cubicBezTo>
                <a:cubicBezTo>
                  <a:pt x="5739" y="8590"/>
                  <a:pt x="5739" y="8590"/>
                  <a:pt x="5739" y="8590"/>
                </a:cubicBezTo>
                <a:cubicBezTo>
                  <a:pt x="5739" y="8584"/>
                  <a:pt x="5745" y="8584"/>
                  <a:pt x="5745" y="8578"/>
                </a:cubicBezTo>
                <a:cubicBezTo>
                  <a:pt x="5745" y="8572"/>
                  <a:pt x="5739" y="8572"/>
                  <a:pt x="5733" y="8567"/>
                </a:cubicBezTo>
                <a:cubicBezTo>
                  <a:pt x="5733" y="8555"/>
                  <a:pt x="5733" y="8555"/>
                  <a:pt x="5733" y="8555"/>
                </a:cubicBezTo>
                <a:cubicBezTo>
                  <a:pt x="5733" y="8555"/>
                  <a:pt x="5733" y="8549"/>
                  <a:pt x="5733" y="8543"/>
                </a:cubicBezTo>
                <a:cubicBezTo>
                  <a:pt x="5739" y="8543"/>
                  <a:pt x="5739" y="8537"/>
                  <a:pt x="5739" y="8537"/>
                </a:cubicBezTo>
                <a:cubicBezTo>
                  <a:pt x="5745" y="8531"/>
                  <a:pt x="5751" y="8531"/>
                  <a:pt x="5751" y="8531"/>
                </a:cubicBezTo>
                <a:cubicBezTo>
                  <a:pt x="5757" y="8525"/>
                  <a:pt x="5751" y="8519"/>
                  <a:pt x="5751" y="8519"/>
                </a:cubicBezTo>
                <a:cubicBezTo>
                  <a:pt x="5751" y="8513"/>
                  <a:pt x="5751" y="8507"/>
                  <a:pt x="5751" y="8507"/>
                </a:cubicBezTo>
                <a:cubicBezTo>
                  <a:pt x="5751" y="8495"/>
                  <a:pt x="5745" y="8489"/>
                  <a:pt x="5745" y="8484"/>
                </a:cubicBezTo>
                <a:cubicBezTo>
                  <a:pt x="5745" y="8478"/>
                  <a:pt x="5739" y="8478"/>
                  <a:pt x="5739" y="8472"/>
                </a:cubicBezTo>
                <a:cubicBezTo>
                  <a:pt x="5739" y="8448"/>
                  <a:pt x="5739" y="8448"/>
                  <a:pt x="5739" y="8448"/>
                </a:cubicBezTo>
                <a:cubicBezTo>
                  <a:pt x="5793" y="8448"/>
                  <a:pt x="5793" y="8448"/>
                  <a:pt x="5793" y="8448"/>
                </a:cubicBezTo>
                <a:cubicBezTo>
                  <a:pt x="5799" y="8448"/>
                  <a:pt x="5804" y="8442"/>
                  <a:pt x="5804" y="8442"/>
                </a:cubicBezTo>
                <a:cubicBezTo>
                  <a:pt x="5828" y="8442"/>
                  <a:pt x="5828" y="8442"/>
                  <a:pt x="5828" y="8442"/>
                </a:cubicBezTo>
                <a:cubicBezTo>
                  <a:pt x="5840" y="8442"/>
                  <a:pt x="5846" y="8442"/>
                  <a:pt x="5852" y="8442"/>
                </a:cubicBezTo>
                <a:cubicBezTo>
                  <a:pt x="5864" y="8436"/>
                  <a:pt x="5864" y="8430"/>
                  <a:pt x="5876" y="8430"/>
                </a:cubicBezTo>
                <a:cubicBezTo>
                  <a:pt x="5929" y="8430"/>
                  <a:pt x="5929" y="8430"/>
                  <a:pt x="5929" y="8430"/>
                </a:cubicBezTo>
                <a:cubicBezTo>
                  <a:pt x="5941" y="8430"/>
                  <a:pt x="5947" y="8442"/>
                  <a:pt x="5953" y="8442"/>
                </a:cubicBezTo>
                <a:cubicBezTo>
                  <a:pt x="5959" y="8442"/>
                  <a:pt x="5965" y="8436"/>
                  <a:pt x="5965" y="8430"/>
                </a:cubicBezTo>
                <a:cubicBezTo>
                  <a:pt x="5970" y="8430"/>
                  <a:pt x="5970" y="8424"/>
                  <a:pt x="5970" y="8418"/>
                </a:cubicBezTo>
                <a:cubicBezTo>
                  <a:pt x="5970" y="8418"/>
                  <a:pt x="5970" y="8412"/>
                  <a:pt x="5970" y="8406"/>
                </a:cubicBezTo>
                <a:cubicBezTo>
                  <a:pt x="5977" y="8401"/>
                  <a:pt x="5977" y="8401"/>
                  <a:pt x="5982" y="8395"/>
                </a:cubicBezTo>
                <a:cubicBezTo>
                  <a:pt x="5988" y="8389"/>
                  <a:pt x="5988" y="8383"/>
                  <a:pt x="5994" y="8377"/>
                </a:cubicBezTo>
                <a:cubicBezTo>
                  <a:pt x="6000" y="8371"/>
                  <a:pt x="6006" y="8371"/>
                  <a:pt x="6012" y="8365"/>
                </a:cubicBezTo>
                <a:cubicBezTo>
                  <a:pt x="6018" y="8359"/>
                  <a:pt x="6024" y="8359"/>
                  <a:pt x="6030" y="8353"/>
                </a:cubicBezTo>
                <a:cubicBezTo>
                  <a:pt x="6036" y="8347"/>
                  <a:pt x="6036" y="8341"/>
                  <a:pt x="6042" y="8341"/>
                </a:cubicBezTo>
                <a:cubicBezTo>
                  <a:pt x="6042" y="8335"/>
                  <a:pt x="6048" y="8335"/>
                  <a:pt x="6048" y="8329"/>
                </a:cubicBezTo>
                <a:cubicBezTo>
                  <a:pt x="6054" y="8317"/>
                  <a:pt x="6054" y="8317"/>
                  <a:pt x="6054" y="8317"/>
                </a:cubicBezTo>
                <a:cubicBezTo>
                  <a:pt x="6059" y="8312"/>
                  <a:pt x="6059" y="8312"/>
                  <a:pt x="6059" y="8306"/>
                </a:cubicBezTo>
                <a:cubicBezTo>
                  <a:pt x="6059" y="8270"/>
                  <a:pt x="6059" y="8270"/>
                  <a:pt x="6059" y="8270"/>
                </a:cubicBezTo>
                <a:cubicBezTo>
                  <a:pt x="6048" y="8270"/>
                  <a:pt x="6048" y="8270"/>
                  <a:pt x="6048" y="8270"/>
                </a:cubicBezTo>
                <a:cubicBezTo>
                  <a:pt x="6048" y="8270"/>
                  <a:pt x="6042" y="8270"/>
                  <a:pt x="6036" y="8270"/>
                </a:cubicBezTo>
                <a:cubicBezTo>
                  <a:pt x="6036" y="8246"/>
                  <a:pt x="6036" y="8246"/>
                  <a:pt x="6036" y="8246"/>
                </a:cubicBezTo>
                <a:cubicBezTo>
                  <a:pt x="6036" y="8240"/>
                  <a:pt x="6042" y="8240"/>
                  <a:pt x="6036" y="8235"/>
                </a:cubicBezTo>
                <a:cubicBezTo>
                  <a:pt x="6036" y="8229"/>
                  <a:pt x="6036" y="8229"/>
                  <a:pt x="6036" y="8223"/>
                </a:cubicBezTo>
                <a:cubicBezTo>
                  <a:pt x="6036" y="8217"/>
                  <a:pt x="6030" y="8217"/>
                  <a:pt x="6024" y="8217"/>
                </a:cubicBezTo>
                <a:cubicBezTo>
                  <a:pt x="6018" y="8211"/>
                  <a:pt x="6012" y="8211"/>
                  <a:pt x="6012" y="8205"/>
                </a:cubicBezTo>
                <a:cubicBezTo>
                  <a:pt x="6000" y="8199"/>
                  <a:pt x="5994" y="8193"/>
                  <a:pt x="5988" y="8187"/>
                </a:cubicBezTo>
                <a:cubicBezTo>
                  <a:pt x="5982" y="8181"/>
                  <a:pt x="5977" y="8181"/>
                  <a:pt x="5977" y="8181"/>
                </a:cubicBezTo>
                <a:cubicBezTo>
                  <a:pt x="5970" y="8175"/>
                  <a:pt x="5970" y="8175"/>
                  <a:pt x="5965" y="8169"/>
                </a:cubicBezTo>
                <a:cubicBezTo>
                  <a:pt x="5965" y="8163"/>
                  <a:pt x="5965" y="8163"/>
                  <a:pt x="5965" y="8157"/>
                </a:cubicBezTo>
                <a:cubicBezTo>
                  <a:pt x="6012" y="8157"/>
                  <a:pt x="6012" y="8157"/>
                  <a:pt x="6012" y="8157"/>
                </a:cubicBezTo>
                <a:cubicBezTo>
                  <a:pt x="6024" y="8157"/>
                  <a:pt x="6030" y="8157"/>
                  <a:pt x="6036" y="8163"/>
                </a:cubicBezTo>
                <a:cubicBezTo>
                  <a:pt x="6048" y="8169"/>
                  <a:pt x="6054" y="8175"/>
                  <a:pt x="6059" y="8181"/>
                </a:cubicBezTo>
                <a:cubicBezTo>
                  <a:pt x="6065" y="8181"/>
                  <a:pt x="6065" y="8187"/>
                  <a:pt x="6071" y="8187"/>
                </a:cubicBezTo>
                <a:cubicBezTo>
                  <a:pt x="6077" y="8187"/>
                  <a:pt x="6083" y="8187"/>
                  <a:pt x="6083" y="8187"/>
                </a:cubicBezTo>
                <a:cubicBezTo>
                  <a:pt x="6095" y="8193"/>
                  <a:pt x="6107" y="8193"/>
                  <a:pt x="6119" y="8193"/>
                </a:cubicBezTo>
                <a:cubicBezTo>
                  <a:pt x="6125" y="8193"/>
                  <a:pt x="6125" y="8193"/>
                  <a:pt x="6131" y="8193"/>
                </a:cubicBezTo>
                <a:cubicBezTo>
                  <a:pt x="6136" y="8193"/>
                  <a:pt x="6136" y="8187"/>
                  <a:pt x="6143" y="8181"/>
                </a:cubicBezTo>
                <a:cubicBezTo>
                  <a:pt x="6148" y="8181"/>
                  <a:pt x="6154" y="8181"/>
                  <a:pt x="6166" y="8181"/>
                </a:cubicBezTo>
                <a:cubicBezTo>
                  <a:pt x="6172" y="8181"/>
                  <a:pt x="6178" y="8187"/>
                  <a:pt x="6184" y="8181"/>
                </a:cubicBezTo>
                <a:cubicBezTo>
                  <a:pt x="6190" y="8181"/>
                  <a:pt x="6196" y="8175"/>
                  <a:pt x="6196" y="8175"/>
                </a:cubicBezTo>
                <a:cubicBezTo>
                  <a:pt x="6202" y="8175"/>
                  <a:pt x="6208" y="8175"/>
                  <a:pt x="6208" y="8169"/>
                </a:cubicBezTo>
                <a:cubicBezTo>
                  <a:pt x="6214" y="8169"/>
                  <a:pt x="6214" y="8163"/>
                  <a:pt x="6220" y="8157"/>
                </a:cubicBezTo>
                <a:cubicBezTo>
                  <a:pt x="6225" y="8151"/>
                  <a:pt x="6225" y="8146"/>
                  <a:pt x="6231" y="8140"/>
                </a:cubicBezTo>
                <a:cubicBezTo>
                  <a:pt x="6231" y="8134"/>
                  <a:pt x="6231" y="8128"/>
                  <a:pt x="6237" y="8128"/>
                </a:cubicBezTo>
                <a:cubicBezTo>
                  <a:pt x="6237" y="8122"/>
                  <a:pt x="6243" y="8116"/>
                  <a:pt x="6249" y="8116"/>
                </a:cubicBezTo>
                <a:cubicBezTo>
                  <a:pt x="6249" y="8110"/>
                  <a:pt x="6255" y="8116"/>
                  <a:pt x="6255" y="8110"/>
                </a:cubicBezTo>
                <a:cubicBezTo>
                  <a:pt x="6261" y="8110"/>
                  <a:pt x="6267" y="8110"/>
                  <a:pt x="6273" y="8104"/>
                </a:cubicBezTo>
                <a:cubicBezTo>
                  <a:pt x="6273" y="8098"/>
                  <a:pt x="6279" y="8098"/>
                  <a:pt x="6279" y="8092"/>
                </a:cubicBezTo>
                <a:cubicBezTo>
                  <a:pt x="6279" y="8086"/>
                  <a:pt x="6285" y="8086"/>
                  <a:pt x="6285" y="8080"/>
                </a:cubicBezTo>
                <a:cubicBezTo>
                  <a:pt x="6285" y="8074"/>
                  <a:pt x="6285" y="8069"/>
                  <a:pt x="6285" y="8057"/>
                </a:cubicBezTo>
                <a:cubicBezTo>
                  <a:pt x="6291" y="8051"/>
                  <a:pt x="6297" y="8045"/>
                  <a:pt x="6303" y="8033"/>
                </a:cubicBezTo>
                <a:cubicBezTo>
                  <a:pt x="6309" y="8027"/>
                  <a:pt x="6314" y="8027"/>
                  <a:pt x="6314" y="8021"/>
                </a:cubicBezTo>
                <a:cubicBezTo>
                  <a:pt x="6314" y="8009"/>
                  <a:pt x="6314" y="8003"/>
                  <a:pt x="6314" y="7991"/>
                </a:cubicBezTo>
                <a:cubicBezTo>
                  <a:pt x="6314" y="7985"/>
                  <a:pt x="6314" y="7980"/>
                  <a:pt x="6314" y="7980"/>
                </a:cubicBezTo>
                <a:cubicBezTo>
                  <a:pt x="6314" y="7974"/>
                  <a:pt x="6314" y="7968"/>
                  <a:pt x="6314" y="7968"/>
                </a:cubicBezTo>
                <a:cubicBezTo>
                  <a:pt x="6314" y="7962"/>
                  <a:pt x="6320" y="7956"/>
                  <a:pt x="6320" y="7956"/>
                </a:cubicBezTo>
                <a:cubicBezTo>
                  <a:pt x="6326" y="7944"/>
                  <a:pt x="6332" y="7938"/>
                  <a:pt x="6338" y="7938"/>
                </a:cubicBezTo>
                <a:cubicBezTo>
                  <a:pt x="6344" y="7938"/>
                  <a:pt x="6350" y="7932"/>
                  <a:pt x="6350" y="7932"/>
                </a:cubicBezTo>
                <a:cubicBezTo>
                  <a:pt x="6356" y="7932"/>
                  <a:pt x="6356" y="7938"/>
                  <a:pt x="6362" y="7938"/>
                </a:cubicBezTo>
                <a:cubicBezTo>
                  <a:pt x="6362" y="7944"/>
                  <a:pt x="6362" y="7944"/>
                  <a:pt x="6356" y="7950"/>
                </a:cubicBezTo>
                <a:cubicBezTo>
                  <a:pt x="6356" y="7950"/>
                  <a:pt x="6356" y="7956"/>
                  <a:pt x="6356" y="7962"/>
                </a:cubicBezTo>
                <a:cubicBezTo>
                  <a:pt x="6356" y="7962"/>
                  <a:pt x="6350" y="7968"/>
                  <a:pt x="6350" y="7974"/>
                </a:cubicBezTo>
                <a:cubicBezTo>
                  <a:pt x="6350" y="7980"/>
                  <a:pt x="6356" y="7980"/>
                  <a:pt x="6356" y="7985"/>
                </a:cubicBezTo>
                <a:cubicBezTo>
                  <a:pt x="6368" y="7980"/>
                  <a:pt x="6374" y="7980"/>
                  <a:pt x="6380" y="7974"/>
                </a:cubicBezTo>
                <a:cubicBezTo>
                  <a:pt x="6386" y="7968"/>
                  <a:pt x="6386" y="7962"/>
                  <a:pt x="6386" y="7962"/>
                </a:cubicBezTo>
                <a:cubicBezTo>
                  <a:pt x="6391" y="7950"/>
                  <a:pt x="6391" y="7944"/>
                  <a:pt x="6397" y="7938"/>
                </a:cubicBezTo>
                <a:cubicBezTo>
                  <a:pt x="6397" y="7932"/>
                  <a:pt x="6403" y="7932"/>
                  <a:pt x="6403" y="7926"/>
                </a:cubicBezTo>
                <a:cubicBezTo>
                  <a:pt x="6409" y="7920"/>
                  <a:pt x="6409" y="7920"/>
                  <a:pt x="6415" y="7914"/>
                </a:cubicBezTo>
                <a:cubicBezTo>
                  <a:pt x="6415" y="7908"/>
                  <a:pt x="6421" y="7908"/>
                  <a:pt x="6421" y="7903"/>
                </a:cubicBezTo>
                <a:cubicBezTo>
                  <a:pt x="6421" y="7896"/>
                  <a:pt x="6427" y="7896"/>
                  <a:pt x="6427" y="7891"/>
                </a:cubicBezTo>
                <a:cubicBezTo>
                  <a:pt x="6433" y="7891"/>
                  <a:pt x="6433" y="7885"/>
                  <a:pt x="6433" y="7879"/>
                </a:cubicBezTo>
                <a:cubicBezTo>
                  <a:pt x="6433" y="7879"/>
                  <a:pt x="6439" y="7873"/>
                  <a:pt x="6439" y="7867"/>
                </a:cubicBezTo>
                <a:cubicBezTo>
                  <a:pt x="6439" y="7867"/>
                  <a:pt x="6439" y="7861"/>
                  <a:pt x="6439" y="7855"/>
                </a:cubicBezTo>
                <a:cubicBezTo>
                  <a:pt x="6439" y="7855"/>
                  <a:pt x="6439" y="7849"/>
                  <a:pt x="6445" y="7843"/>
                </a:cubicBezTo>
                <a:cubicBezTo>
                  <a:pt x="6445" y="7843"/>
                  <a:pt x="6445" y="7837"/>
                  <a:pt x="6451" y="7837"/>
                </a:cubicBezTo>
                <a:cubicBezTo>
                  <a:pt x="6457" y="7831"/>
                  <a:pt x="6463" y="7831"/>
                  <a:pt x="6463" y="7831"/>
                </a:cubicBezTo>
                <a:cubicBezTo>
                  <a:pt x="6469" y="7831"/>
                  <a:pt x="6469" y="7831"/>
                  <a:pt x="6475" y="7831"/>
                </a:cubicBezTo>
                <a:cubicBezTo>
                  <a:pt x="6480" y="7825"/>
                  <a:pt x="6480" y="7825"/>
                  <a:pt x="6486" y="7819"/>
                </a:cubicBezTo>
                <a:cubicBezTo>
                  <a:pt x="6492" y="7819"/>
                  <a:pt x="6492" y="7814"/>
                  <a:pt x="6498" y="7808"/>
                </a:cubicBezTo>
                <a:cubicBezTo>
                  <a:pt x="6498" y="7802"/>
                  <a:pt x="6504" y="7802"/>
                  <a:pt x="6504" y="7796"/>
                </a:cubicBezTo>
                <a:cubicBezTo>
                  <a:pt x="6504" y="7790"/>
                  <a:pt x="6504" y="7784"/>
                  <a:pt x="6504" y="7772"/>
                </a:cubicBezTo>
                <a:cubicBezTo>
                  <a:pt x="6504" y="7766"/>
                  <a:pt x="6504" y="7760"/>
                  <a:pt x="6504" y="7754"/>
                </a:cubicBezTo>
                <a:cubicBezTo>
                  <a:pt x="6504" y="7742"/>
                  <a:pt x="6498" y="7737"/>
                  <a:pt x="6492" y="7730"/>
                </a:cubicBezTo>
                <a:cubicBezTo>
                  <a:pt x="6492" y="7725"/>
                  <a:pt x="6492" y="7725"/>
                  <a:pt x="6492" y="7719"/>
                </a:cubicBezTo>
                <a:cubicBezTo>
                  <a:pt x="6492" y="7713"/>
                  <a:pt x="6492" y="7707"/>
                  <a:pt x="6492" y="7701"/>
                </a:cubicBezTo>
                <a:cubicBezTo>
                  <a:pt x="6492" y="7695"/>
                  <a:pt x="6492" y="7689"/>
                  <a:pt x="6492" y="7677"/>
                </a:cubicBezTo>
                <a:cubicBezTo>
                  <a:pt x="6492" y="7665"/>
                  <a:pt x="6486" y="7659"/>
                  <a:pt x="6492" y="7653"/>
                </a:cubicBezTo>
                <a:cubicBezTo>
                  <a:pt x="6492" y="7648"/>
                  <a:pt x="6498" y="7648"/>
                  <a:pt x="6498" y="7642"/>
                </a:cubicBezTo>
                <a:cubicBezTo>
                  <a:pt x="6498" y="7636"/>
                  <a:pt x="6504" y="7636"/>
                  <a:pt x="6510" y="7630"/>
                </a:cubicBezTo>
                <a:cubicBezTo>
                  <a:pt x="6516" y="7630"/>
                  <a:pt x="6516" y="7624"/>
                  <a:pt x="6522" y="7618"/>
                </a:cubicBezTo>
                <a:cubicBezTo>
                  <a:pt x="6528" y="7612"/>
                  <a:pt x="6534" y="7612"/>
                  <a:pt x="6546" y="7606"/>
                </a:cubicBezTo>
                <a:cubicBezTo>
                  <a:pt x="6546" y="7606"/>
                  <a:pt x="6552" y="7606"/>
                  <a:pt x="6558" y="7606"/>
                </a:cubicBezTo>
                <a:cubicBezTo>
                  <a:pt x="6558" y="7600"/>
                  <a:pt x="6558" y="7594"/>
                  <a:pt x="6563" y="7594"/>
                </a:cubicBezTo>
                <a:cubicBezTo>
                  <a:pt x="6563" y="7588"/>
                  <a:pt x="6569" y="7582"/>
                  <a:pt x="6569" y="7576"/>
                </a:cubicBezTo>
                <a:cubicBezTo>
                  <a:pt x="6575" y="7576"/>
                  <a:pt x="6575" y="7571"/>
                  <a:pt x="6581" y="7564"/>
                </a:cubicBezTo>
                <a:cubicBezTo>
                  <a:pt x="6581" y="7559"/>
                  <a:pt x="6587" y="7559"/>
                  <a:pt x="6587" y="7553"/>
                </a:cubicBezTo>
                <a:cubicBezTo>
                  <a:pt x="6593" y="7547"/>
                  <a:pt x="6599" y="7547"/>
                  <a:pt x="6599" y="7541"/>
                </a:cubicBezTo>
                <a:cubicBezTo>
                  <a:pt x="6605" y="7541"/>
                  <a:pt x="6605" y="7535"/>
                  <a:pt x="6611" y="7535"/>
                </a:cubicBezTo>
                <a:cubicBezTo>
                  <a:pt x="6670" y="7535"/>
                  <a:pt x="6670" y="7535"/>
                  <a:pt x="6670" y="7535"/>
                </a:cubicBezTo>
                <a:cubicBezTo>
                  <a:pt x="6676" y="7535"/>
                  <a:pt x="6682" y="7529"/>
                  <a:pt x="6694" y="7523"/>
                </a:cubicBezTo>
                <a:cubicBezTo>
                  <a:pt x="6694" y="7517"/>
                  <a:pt x="6700" y="7517"/>
                  <a:pt x="6706" y="7511"/>
                </a:cubicBezTo>
                <a:cubicBezTo>
                  <a:pt x="6706" y="7511"/>
                  <a:pt x="6706" y="7505"/>
                  <a:pt x="6712" y="7499"/>
                </a:cubicBezTo>
                <a:cubicBezTo>
                  <a:pt x="6712" y="7493"/>
                  <a:pt x="6718" y="7493"/>
                  <a:pt x="6718" y="7493"/>
                </a:cubicBezTo>
                <a:cubicBezTo>
                  <a:pt x="6860" y="7493"/>
                  <a:pt x="6860" y="7493"/>
                  <a:pt x="6860" y="7493"/>
                </a:cubicBezTo>
                <a:cubicBezTo>
                  <a:pt x="6860" y="7487"/>
                  <a:pt x="6860" y="7482"/>
                  <a:pt x="6866" y="7476"/>
                </a:cubicBezTo>
                <a:cubicBezTo>
                  <a:pt x="6866" y="7470"/>
                  <a:pt x="6860" y="7470"/>
                  <a:pt x="6866" y="7464"/>
                </a:cubicBezTo>
                <a:cubicBezTo>
                  <a:pt x="6866" y="7458"/>
                  <a:pt x="6872" y="7458"/>
                  <a:pt x="6872" y="7452"/>
                </a:cubicBezTo>
                <a:cubicBezTo>
                  <a:pt x="6878" y="7452"/>
                  <a:pt x="6884" y="7452"/>
                  <a:pt x="6884" y="7452"/>
                </a:cubicBezTo>
                <a:cubicBezTo>
                  <a:pt x="6890" y="7446"/>
                  <a:pt x="6890" y="7440"/>
                  <a:pt x="6890" y="7440"/>
                </a:cubicBezTo>
                <a:cubicBezTo>
                  <a:pt x="6901" y="7428"/>
                  <a:pt x="6901" y="7422"/>
                  <a:pt x="6907" y="7416"/>
                </a:cubicBezTo>
                <a:cubicBezTo>
                  <a:pt x="6913" y="7405"/>
                  <a:pt x="6919" y="7398"/>
                  <a:pt x="6925" y="7393"/>
                </a:cubicBezTo>
                <a:cubicBezTo>
                  <a:pt x="6925" y="7387"/>
                  <a:pt x="6919" y="7387"/>
                  <a:pt x="6925" y="7381"/>
                </a:cubicBezTo>
                <a:cubicBezTo>
                  <a:pt x="6925" y="7375"/>
                  <a:pt x="6925" y="7375"/>
                  <a:pt x="6931" y="7369"/>
                </a:cubicBezTo>
                <a:cubicBezTo>
                  <a:pt x="6937" y="7363"/>
                  <a:pt x="6949" y="7369"/>
                  <a:pt x="6955" y="7363"/>
                </a:cubicBezTo>
                <a:cubicBezTo>
                  <a:pt x="6961" y="7357"/>
                  <a:pt x="6961" y="7351"/>
                  <a:pt x="6961" y="7339"/>
                </a:cubicBezTo>
                <a:cubicBezTo>
                  <a:pt x="6961" y="7327"/>
                  <a:pt x="6961" y="7310"/>
                  <a:pt x="6967" y="7298"/>
                </a:cubicBezTo>
                <a:cubicBezTo>
                  <a:pt x="6973" y="7292"/>
                  <a:pt x="6973" y="7286"/>
                  <a:pt x="6973" y="7286"/>
                </a:cubicBezTo>
                <a:cubicBezTo>
                  <a:pt x="6979" y="7280"/>
                  <a:pt x="6979" y="7274"/>
                  <a:pt x="6979" y="7274"/>
                </a:cubicBezTo>
                <a:cubicBezTo>
                  <a:pt x="6984" y="7268"/>
                  <a:pt x="6990" y="7274"/>
                  <a:pt x="6990" y="7268"/>
                </a:cubicBezTo>
                <a:cubicBezTo>
                  <a:pt x="6996" y="7268"/>
                  <a:pt x="6996" y="7262"/>
                  <a:pt x="6996" y="7256"/>
                </a:cubicBezTo>
                <a:cubicBezTo>
                  <a:pt x="7002" y="7256"/>
                  <a:pt x="7002" y="7250"/>
                  <a:pt x="7002" y="7244"/>
                </a:cubicBezTo>
                <a:cubicBezTo>
                  <a:pt x="7002" y="7244"/>
                  <a:pt x="7002" y="7239"/>
                  <a:pt x="7002" y="7232"/>
                </a:cubicBezTo>
                <a:cubicBezTo>
                  <a:pt x="7002" y="7227"/>
                  <a:pt x="7008" y="7221"/>
                  <a:pt x="7008" y="7215"/>
                </a:cubicBezTo>
                <a:cubicBezTo>
                  <a:pt x="7008" y="7197"/>
                  <a:pt x="7002" y="7191"/>
                  <a:pt x="7008" y="7179"/>
                </a:cubicBezTo>
                <a:cubicBezTo>
                  <a:pt x="7008" y="7173"/>
                  <a:pt x="7008" y="7167"/>
                  <a:pt x="7008" y="7167"/>
                </a:cubicBezTo>
                <a:cubicBezTo>
                  <a:pt x="7008" y="7155"/>
                  <a:pt x="7008" y="7155"/>
                  <a:pt x="7008" y="7155"/>
                </a:cubicBezTo>
                <a:cubicBezTo>
                  <a:pt x="7008" y="7150"/>
                  <a:pt x="7014" y="7150"/>
                  <a:pt x="7014" y="7144"/>
                </a:cubicBezTo>
                <a:cubicBezTo>
                  <a:pt x="7020" y="7132"/>
                  <a:pt x="7020" y="7126"/>
                  <a:pt x="7026" y="7120"/>
                </a:cubicBezTo>
                <a:cubicBezTo>
                  <a:pt x="7026" y="7114"/>
                  <a:pt x="7026" y="7108"/>
                  <a:pt x="7026" y="7108"/>
                </a:cubicBezTo>
                <a:cubicBezTo>
                  <a:pt x="7032" y="7102"/>
                  <a:pt x="7032" y="7096"/>
                  <a:pt x="7032" y="7096"/>
                </a:cubicBezTo>
                <a:cubicBezTo>
                  <a:pt x="7032" y="7090"/>
                  <a:pt x="7032" y="7090"/>
                  <a:pt x="7032" y="7084"/>
                </a:cubicBezTo>
                <a:cubicBezTo>
                  <a:pt x="7038" y="7078"/>
                  <a:pt x="7032" y="7072"/>
                  <a:pt x="7032" y="7066"/>
                </a:cubicBezTo>
                <a:cubicBezTo>
                  <a:pt x="7032" y="7049"/>
                  <a:pt x="7032" y="7049"/>
                  <a:pt x="7032" y="7049"/>
                </a:cubicBezTo>
                <a:cubicBezTo>
                  <a:pt x="7032" y="7037"/>
                  <a:pt x="7026" y="7031"/>
                  <a:pt x="7026" y="7019"/>
                </a:cubicBezTo>
                <a:cubicBezTo>
                  <a:pt x="7026" y="6995"/>
                  <a:pt x="7026" y="6995"/>
                  <a:pt x="7026" y="6995"/>
                </a:cubicBezTo>
                <a:cubicBezTo>
                  <a:pt x="7026" y="6989"/>
                  <a:pt x="7026" y="6989"/>
                  <a:pt x="7026" y="6984"/>
                </a:cubicBezTo>
                <a:cubicBezTo>
                  <a:pt x="7026" y="6918"/>
                  <a:pt x="7026" y="6918"/>
                  <a:pt x="7026" y="6918"/>
                </a:cubicBezTo>
                <a:cubicBezTo>
                  <a:pt x="7032" y="6912"/>
                  <a:pt x="7032" y="6912"/>
                  <a:pt x="7038" y="6912"/>
                </a:cubicBezTo>
                <a:cubicBezTo>
                  <a:pt x="7044" y="6912"/>
                  <a:pt x="7044" y="6912"/>
                  <a:pt x="7050" y="6912"/>
                </a:cubicBezTo>
                <a:cubicBezTo>
                  <a:pt x="7056" y="6912"/>
                  <a:pt x="7056" y="6906"/>
                  <a:pt x="7061" y="6906"/>
                </a:cubicBezTo>
                <a:cubicBezTo>
                  <a:pt x="7068" y="6901"/>
                  <a:pt x="7068" y="6901"/>
                  <a:pt x="7073" y="6901"/>
                </a:cubicBezTo>
                <a:cubicBezTo>
                  <a:pt x="7085" y="6890"/>
                  <a:pt x="7091" y="6884"/>
                  <a:pt x="7097" y="6866"/>
                </a:cubicBezTo>
                <a:cubicBezTo>
                  <a:pt x="7097" y="6860"/>
                  <a:pt x="7097" y="6860"/>
                  <a:pt x="7103" y="6854"/>
                </a:cubicBezTo>
                <a:cubicBezTo>
                  <a:pt x="7103" y="6842"/>
                  <a:pt x="7103" y="6836"/>
                  <a:pt x="7109" y="6830"/>
                </a:cubicBezTo>
                <a:cubicBezTo>
                  <a:pt x="7109" y="6824"/>
                  <a:pt x="7115" y="6824"/>
                  <a:pt x="7115" y="6818"/>
                </a:cubicBezTo>
                <a:cubicBezTo>
                  <a:pt x="7121" y="6818"/>
                  <a:pt x="7127" y="6818"/>
                  <a:pt x="7127" y="6818"/>
                </a:cubicBezTo>
                <a:cubicBezTo>
                  <a:pt x="7133" y="6818"/>
                  <a:pt x="7139" y="6818"/>
                  <a:pt x="7139" y="6818"/>
                </a:cubicBezTo>
                <a:cubicBezTo>
                  <a:pt x="7150" y="6813"/>
                  <a:pt x="7150" y="6801"/>
                  <a:pt x="7162" y="6795"/>
                </a:cubicBezTo>
                <a:cubicBezTo>
                  <a:pt x="7168" y="6795"/>
                  <a:pt x="7174" y="6795"/>
                  <a:pt x="7174" y="6789"/>
                </a:cubicBezTo>
                <a:cubicBezTo>
                  <a:pt x="7180" y="6783"/>
                  <a:pt x="7180" y="6777"/>
                  <a:pt x="7186" y="6765"/>
                </a:cubicBezTo>
                <a:cubicBezTo>
                  <a:pt x="7198" y="6747"/>
                  <a:pt x="7204" y="6735"/>
                  <a:pt x="7210" y="6718"/>
                </a:cubicBezTo>
                <a:cubicBezTo>
                  <a:pt x="7216" y="6718"/>
                  <a:pt x="7216" y="6712"/>
                  <a:pt x="7216" y="6706"/>
                </a:cubicBezTo>
                <a:cubicBezTo>
                  <a:pt x="7216" y="6706"/>
                  <a:pt x="7222" y="6706"/>
                  <a:pt x="7227" y="6700"/>
                </a:cubicBezTo>
                <a:cubicBezTo>
                  <a:pt x="7227" y="6694"/>
                  <a:pt x="7234" y="6694"/>
                  <a:pt x="7239" y="6688"/>
                </a:cubicBezTo>
                <a:lnTo>
                  <a:pt x="7239" y="6682"/>
                </a:lnTo>
                <a:cubicBezTo>
                  <a:pt x="7245" y="6670"/>
                  <a:pt x="7245" y="6670"/>
                  <a:pt x="7245" y="6670"/>
                </a:cubicBezTo>
                <a:cubicBezTo>
                  <a:pt x="7251" y="6658"/>
                  <a:pt x="7257" y="6652"/>
                  <a:pt x="7257" y="6641"/>
                </a:cubicBezTo>
                <a:cubicBezTo>
                  <a:pt x="7263" y="6635"/>
                  <a:pt x="7257" y="6629"/>
                  <a:pt x="7257" y="6623"/>
                </a:cubicBezTo>
                <a:cubicBezTo>
                  <a:pt x="7257" y="6617"/>
                  <a:pt x="7263" y="6611"/>
                  <a:pt x="7257" y="6611"/>
                </a:cubicBezTo>
                <a:cubicBezTo>
                  <a:pt x="7257" y="6605"/>
                  <a:pt x="7251" y="6599"/>
                  <a:pt x="7251" y="6599"/>
                </a:cubicBezTo>
                <a:cubicBezTo>
                  <a:pt x="7245" y="6587"/>
                  <a:pt x="7239" y="6581"/>
                  <a:pt x="7239" y="6569"/>
                </a:cubicBezTo>
                <a:cubicBezTo>
                  <a:pt x="7234" y="6563"/>
                  <a:pt x="7227" y="6552"/>
                  <a:pt x="7227" y="6540"/>
                </a:cubicBezTo>
                <a:cubicBezTo>
                  <a:pt x="7227" y="6534"/>
                  <a:pt x="7227" y="6528"/>
                  <a:pt x="7227" y="6522"/>
                </a:cubicBezTo>
                <a:cubicBezTo>
                  <a:pt x="7227" y="6510"/>
                  <a:pt x="7227" y="6504"/>
                  <a:pt x="7222" y="6492"/>
                </a:cubicBezTo>
                <a:cubicBezTo>
                  <a:pt x="7222" y="6486"/>
                  <a:pt x="7216" y="6486"/>
                  <a:pt x="7216" y="6480"/>
                </a:cubicBezTo>
                <a:cubicBezTo>
                  <a:pt x="7204" y="6480"/>
                  <a:pt x="7198" y="6469"/>
                  <a:pt x="7192" y="6469"/>
                </a:cubicBezTo>
                <a:cubicBezTo>
                  <a:pt x="7133" y="6469"/>
                  <a:pt x="7133" y="6469"/>
                  <a:pt x="7133" y="6469"/>
                </a:cubicBezTo>
                <a:cubicBezTo>
                  <a:pt x="7133" y="6469"/>
                  <a:pt x="7127" y="6469"/>
                  <a:pt x="7121" y="6469"/>
                </a:cubicBezTo>
                <a:cubicBezTo>
                  <a:pt x="7121" y="6469"/>
                  <a:pt x="7115" y="6463"/>
                  <a:pt x="7109" y="6463"/>
                </a:cubicBezTo>
                <a:cubicBezTo>
                  <a:pt x="7109" y="6463"/>
                  <a:pt x="7103" y="6463"/>
                  <a:pt x="7097" y="6463"/>
                </a:cubicBezTo>
                <a:cubicBezTo>
                  <a:pt x="7091" y="6463"/>
                  <a:pt x="7091" y="6463"/>
                  <a:pt x="7085" y="6457"/>
                </a:cubicBezTo>
                <a:cubicBezTo>
                  <a:pt x="7079" y="6457"/>
                  <a:pt x="7073" y="6451"/>
                  <a:pt x="7061" y="6451"/>
                </a:cubicBezTo>
                <a:cubicBezTo>
                  <a:pt x="7061" y="6445"/>
                  <a:pt x="7056" y="6445"/>
                  <a:pt x="7050" y="6445"/>
                </a:cubicBezTo>
                <a:cubicBezTo>
                  <a:pt x="7050" y="6439"/>
                  <a:pt x="7050" y="6433"/>
                  <a:pt x="7050" y="6433"/>
                </a:cubicBezTo>
                <a:cubicBezTo>
                  <a:pt x="7044" y="6421"/>
                  <a:pt x="7044" y="6415"/>
                  <a:pt x="7038" y="6409"/>
                </a:cubicBezTo>
                <a:cubicBezTo>
                  <a:pt x="7038" y="6403"/>
                  <a:pt x="7044" y="6397"/>
                  <a:pt x="7038" y="6397"/>
                </a:cubicBezTo>
                <a:cubicBezTo>
                  <a:pt x="7038" y="6392"/>
                  <a:pt x="7032" y="6392"/>
                  <a:pt x="7026" y="6386"/>
                </a:cubicBezTo>
                <a:cubicBezTo>
                  <a:pt x="7026" y="6386"/>
                  <a:pt x="7020" y="6386"/>
                  <a:pt x="7014" y="6380"/>
                </a:cubicBezTo>
                <a:cubicBezTo>
                  <a:pt x="7008" y="6374"/>
                  <a:pt x="7008" y="6374"/>
                  <a:pt x="7002" y="6368"/>
                </a:cubicBezTo>
                <a:cubicBezTo>
                  <a:pt x="7002" y="6368"/>
                  <a:pt x="6996" y="6368"/>
                  <a:pt x="6990" y="6368"/>
                </a:cubicBezTo>
                <a:cubicBezTo>
                  <a:pt x="6984" y="6362"/>
                  <a:pt x="6979" y="6362"/>
                  <a:pt x="6973" y="6362"/>
                </a:cubicBezTo>
                <a:cubicBezTo>
                  <a:pt x="6961" y="6362"/>
                  <a:pt x="6955" y="6374"/>
                  <a:pt x="6943" y="6374"/>
                </a:cubicBezTo>
                <a:cubicBezTo>
                  <a:pt x="6878" y="6374"/>
                  <a:pt x="6878" y="6374"/>
                  <a:pt x="6878" y="6374"/>
                </a:cubicBezTo>
                <a:cubicBezTo>
                  <a:pt x="6872" y="6374"/>
                  <a:pt x="6866" y="6368"/>
                  <a:pt x="6860" y="6368"/>
                </a:cubicBezTo>
                <a:cubicBezTo>
                  <a:pt x="6848" y="6362"/>
                  <a:pt x="6848" y="6356"/>
                  <a:pt x="6836" y="6350"/>
                </a:cubicBezTo>
                <a:cubicBezTo>
                  <a:pt x="6830" y="6350"/>
                  <a:pt x="6830" y="6344"/>
                  <a:pt x="6824" y="6344"/>
                </a:cubicBezTo>
                <a:cubicBezTo>
                  <a:pt x="6818" y="6344"/>
                  <a:pt x="6813" y="6344"/>
                  <a:pt x="6801" y="6344"/>
                </a:cubicBezTo>
                <a:cubicBezTo>
                  <a:pt x="6795" y="6344"/>
                  <a:pt x="6783" y="6344"/>
                  <a:pt x="6777" y="6344"/>
                </a:cubicBezTo>
                <a:cubicBezTo>
                  <a:pt x="6777" y="6362"/>
                  <a:pt x="6777" y="6368"/>
                  <a:pt x="6771" y="6380"/>
                </a:cubicBezTo>
                <a:cubicBezTo>
                  <a:pt x="6765" y="6380"/>
                  <a:pt x="6765" y="6380"/>
                  <a:pt x="6759" y="6380"/>
                </a:cubicBezTo>
                <a:cubicBezTo>
                  <a:pt x="6753" y="6380"/>
                  <a:pt x="6747" y="6380"/>
                  <a:pt x="6747" y="6380"/>
                </a:cubicBezTo>
                <a:cubicBezTo>
                  <a:pt x="6741" y="6380"/>
                  <a:pt x="6735" y="6380"/>
                  <a:pt x="6735" y="6380"/>
                </a:cubicBezTo>
                <a:cubicBezTo>
                  <a:pt x="6729" y="6374"/>
                  <a:pt x="6729" y="6374"/>
                  <a:pt x="6724" y="6374"/>
                </a:cubicBezTo>
                <a:cubicBezTo>
                  <a:pt x="6718" y="6368"/>
                  <a:pt x="6718" y="6368"/>
                  <a:pt x="6712" y="6368"/>
                </a:cubicBezTo>
                <a:cubicBezTo>
                  <a:pt x="6712" y="6362"/>
                  <a:pt x="6712" y="6356"/>
                  <a:pt x="6712" y="6356"/>
                </a:cubicBezTo>
                <a:cubicBezTo>
                  <a:pt x="6712" y="6350"/>
                  <a:pt x="6712" y="6344"/>
                  <a:pt x="6718" y="6344"/>
                </a:cubicBezTo>
                <a:cubicBezTo>
                  <a:pt x="6724" y="6338"/>
                  <a:pt x="6724" y="6344"/>
                  <a:pt x="6729" y="6338"/>
                </a:cubicBezTo>
                <a:cubicBezTo>
                  <a:pt x="6735" y="6338"/>
                  <a:pt x="6735" y="6332"/>
                  <a:pt x="6741" y="6332"/>
                </a:cubicBezTo>
                <a:cubicBezTo>
                  <a:pt x="6735" y="6320"/>
                  <a:pt x="6735" y="6320"/>
                  <a:pt x="6735" y="6320"/>
                </a:cubicBezTo>
                <a:cubicBezTo>
                  <a:pt x="6729" y="6320"/>
                  <a:pt x="6729" y="6320"/>
                  <a:pt x="6724" y="6320"/>
                </a:cubicBezTo>
                <a:cubicBezTo>
                  <a:pt x="6718" y="6320"/>
                  <a:pt x="6718" y="6315"/>
                  <a:pt x="6712" y="6315"/>
                </a:cubicBezTo>
                <a:cubicBezTo>
                  <a:pt x="6706" y="6315"/>
                  <a:pt x="6700" y="6315"/>
                  <a:pt x="6700" y="6309"/>
                </a:cubicBezTo>
                <a:cubicBezTo>
                  <a:pt x="6694" y="6309"/>
                  <a:pt x="6688" y="6303"/>
                  <a:pt x="6688" y="6303"/>
                </a:cubicBezTo>
                <a:cubicBezTo>
                  <a:pt x="6682" y="6303"/>
                  <a:pt x="6676" y="6297"/>
                  <a:pt x="6670" y="6297"/>
                </a:cubicBezTo>
                <a:cubicBezTo>
                  <a:pt x="6670" y="6291"/>
                  <a:pt x="6670" y="6285"/>
                  <a:pt x="6664" y="6285"/>
                </a:cubicBezTo>
                <a:cubicBezTo>
                  <a:pt x="6658" y="6279"/>
                  <a:pt x="6658" y="6279"/>
                  <a:pt x="6652" y="6279"/>
                </a:cubicBezTo>
                <a:cubicBezTo>
                  <a:pt x="6646" y="6279"/>
                  <a:pt x="6641" y="6273"/>
                  <a:pt x="6635" y="6273"/>
                </a:cubicBezTo>
                <a:cubicBezTo>
                  <a:pt x="6629" y="6273"/>
                  <a:pt x="6629" y="6273"/>
                  <a:pt x="6623" y="6273"/>
                </a:cubicBezTo>
                <a:cubicBezTo>
                  <a:pt x="6617" y="6273"/>
                  <a:pt x="6611" y="6267"/>
                  <a:pt x="6611" y="6267"/>
                </a:cubicBezTo>
                <a:cubicBezTo>
                  <a:pt x="6599" y="6267"/>
                  <a:pt x="6599" y="6267"/>
                  <a:pt x="6599" y="6267"/>
                </a:cubicBezTo>
                <a:cubicBezTo>
                  <a:pt x="6593" y="6267"/>
                  <a:pt x="6593" y="6261"/>
                  <a:pt x="6587" y="6261"/>
                </a:cubicBezTo>
                <a:cubicBezTo>
                  <a:pt x="6581" y="6261"/>
                  <a:pt x="6575" y="6255"/>
                  <a:pt x="6569" y="6255"/>
                </a:cubicBezTo>
                <a:cubicBezTo>
                  <a:pt x="6563" y="6249"/>
                  <a:pt x="6552" y="6249"/>
                  <a:pt x="6546" y="6249"/>
                </a:cubicBezTo>
                <a:cubicBezTo>
                  <a:pt x="6534" y="6249"/>
                  <a:pt x="6528" y="6249"/>
                  <a:pt x="6522" y="6249"/>
                </a:cubicBezTo>
                <a:cubicBezTo>
                  <a:pt x="6522" y="6303"/>
                  <a:pt x="6522" y="6303"/>
                  <a:pt x="6522" y="6303"/>
                </a:cubicBezTo>
                <a:cubicBezTo>
                  <a:pt x="6475" y="6303"/>
                  <a:pt x="6475" y="6303"/>
                  <a:pt x="6475" y="6303"/>
                </a:cubicBezTo>
                <a:cubicBezTo>
                  <a:pt x="6475" y="6285"/>
                  <a:pt x="6475" y="6285"/>
                  <a:pt x="6475" y="6285"/>
                </a:cubicBezTo>
                <a:cubicBezTo>
                  <a:pt x="6475" y="6279"/>
                  <a:pt x="6475" y="6273"/>
                  <a:pt x="6475" y="6273"/>
                </a:cubicBezTo>
                <a:cubicBezTo>
                  <a:pt x="6480" y="6267"/>
                  <a:pt x="6480" y="6261"/>
                  <a:pt x="6486" y="6261"/>
                </a:cubicBezTo>
                <a:cubicBezTo>
                  <a:pt x="6492" y="6255"/>
                  <a:pt x="6492" y="6249"/>
                  <a:pt x="6492" y="6249"/>
                </a:cubicBezTo>
                <a:cubicBezTo>
                  <a:pt x="6498" y="6249"/>
                  <a:pt x="6504" y="6249"/>
                  <a:pt x="6504" y="6243"/>
                </a:cubicBezTo>
                <a:cubicBezTo>
                  <a:pt x="6510" y="6237"/>
                  <a:pt x="6510" y="6231"/>
                  <a:pt x="6510" y="6226"/>
                </a:cubicBezTo>
                <a:cubicBezTo>
                  <a:pt x="6498" y="6220"/>
                  <a:pt x="6492" y="6226"/>
                  <a:pt x="6486" y="6220"/>
                </a:cubicBezTo>
                <a:cubicBezTo>
                  <a:pt x="6480" y="6220"/>
                  <a:pt x="6480" y="6214"/>
                  <a:pt x="6475" y="6214"/>
                </a:cubicBezTo>
                <a:cubicBezTo>
                  <a:pt x="6469" y="6208"/>
                  <a:pt x="6463" y="6208"/>
                  <a:pt x="6451" y="6208"/>
                </a:cubicBezTo>
                <a:cubicBezTo>
                  <a:pt x="6445" y="6202"/>
                  <a:pt x="6445" y="6202"/>
                  <a:pt x="6439" y="6202"/>
                </a:cubicBezTo>
                <a:cubicBezTo>
                  <a:pt x="6427" y="6202"/>
                  <a:pt x="6427" y="6202"/>
                  <a:pt x="6427" y="6202"/>
                </a:cubicBezTo>
                <a:cubicBezTo>
                  <a:pt x="6415" y="6202"/>
                  <a:pt x="6415" y="6202"/>
                  <a:pt x="6415" y="6202"/>
                </a:cubicBezTo>
                <a:cubicBezTo>
                  <a:pt x="6409" y="6202"/>
                  <a:pt x="6409" y="6202"/>
                  <a:pt x="6403" y="6202"/>
                </a:cubicBezTo>
                <a:cubicBezTo>
                  <a:pt x="6403" y="6214"/>
                  <a:pt x="6403" y="6220"/>
                  <a:pt x="6403" y="6226"/>
                </a:cubicBezTo>
                <a:cubicBezTo>
                  <a:pt x="6403" y="6231"/>
                  <a:pt x="6403" y="6231"/>
                  <a:pt x="6403" y="6237"/>
                </a:cubicBezTo>
                <a:cubicBezTo>
                  <a:pt x="6397" y="6249"/>
                  <a:pt x="6386" y="6255"/>
                  <a:pt x="6374" y="6255"/>
                </a:cubicBezTo>
                <a:cubicBezTo>
                  <a:pt x="6368" y="6255"/>
                  <a:pt x="6362" y="6249"/>
                  <a:pt x="6356" y="6249"/>
                </a:cubicBezTo>
                <a:cubicBezTo>
                  <a:pt x="6356" y="6226"/>
                  <a:pt x="6356" y="6226"/>
                  <a:pt x="6356" y="6226"/>
                </a:cubicBezTo>
                <a:lnTo>
                  <a:pt x="6356" y="6220"/>
                </a:lnTo>
                <a:cubicBezTo>
                  <a:pt x="6356" y="6214"/>
                  <a:pt x="6356" y="6208"/>
                  <a:pt x="6356" y="6208"/>
                </a:cubicBezTo>
                <a:cubicBezTo>
                  <a:pt x="6368" y="6208"/>
                  <a:pt x="6380" y="6208"/>
                  <a:pt x="6391" y="6202"/>
                </a:cubicBezTo>
                <a:cubicBezTo>
                  <a:pt x="6391" y="6202"/>
                  <a:pt x="6397" y="6202"/>
                  <a:pt x="6403" y="6202"/>
                </a:cubicBezTo>
                <a:cubicBezTo>
                  <a:pt x="6403" y="6196"/>
                  <a:pt x="6403" y="6190"/>
                  <a:pt x="6409" y="6190"/>
                </a:cubicBezTo>
                <a:cubicBezTo>
                  <a:pt x="6409" y="6178"/>
                  <a:pt x="6403" y="6172"/>
                  <a:pt x="6409" y="6166"/>
                </a:cubicBezTo>
                <a:cubicBezTo>
                  <a:pt x="6409" y="6154"/>
                  <a:pt x="6409" y="6149"/>
                  <a:pt x="6409" y="6142"/>
                </a:cubicBezTo>
                <a:cubicBezTo>
                  <a:pt x="6409" y="6137"/>
                  <a:pt x="6409" y="6131"/>
                  <a:pt x="6409" y="6125"/>
                </a:cubicBezTo>
                <a:cubicBezTo>
                  <a:pt x="6409" y="6113"/>
                  <a:pt x="6409" y="6107"/>
                  <a:pt x="6409" y="6095"/>
                </a:cubicBezTo>
                <a:cubicBezTo>
                  <a:pt x="6403" y="6095"/>
                  <a:pt x="6397" y="6095"/>
                  <a:pt x="6391" y="6095"/>
                </a:cubicBezTo>
                <a:cubicBezTo>
                  <a:pt x="6386" y="6095"/>
                  <a:pt x="6386" y="6095"/>
                  <a:pt x="6380" y="6095"/>
                </a:cubicBezTo>
                <a:lnTo>
                  <a:pt x="6374" y="6095"/>
                </a:lnTo>
                <a:cubicBezTo>
                  <a:pt x="6374" y="6036"/>
                  <a:pt x="6374" y="6036"/>
                  <a:pt x="6374" y="6036"/>
                </a:cubicBezTo>
                <a:cubicBezTo>
                  <a:pt x="6374" y="6030"/>
                  <a:pt x="6368" y="6030"/>
                  <a:pt x="6368" y="6024"/>
                </a:cubicBezTo>
                <a:cubicBezTo>
                  <a:pt x="6368" y="6018"/>
                  <a:pt x="6368" y="6012"/>
                  <a:pt x="6362" y="6006"/>
                </a:cubicBezTo>
                <a:cubicBezTo>
                  <a:pt x="6362" y="6006"/>
                  <a:pt x="6362" y="6000"/>
                  <a:pt x="6362" y="5994"/>
                </a:cubicBezTo>
                <a:cubicBezTo>
                  <a:pt x="6356" y="5994"/>
                  <a:pt x="6350" y="5994"/>
                  <a:pt x="6350" y="5988"/>
                </a:cubicBezTo>
                <a:cubicBezTo>
                  <a:pt x="6350" y="5983"/>
                  <a:pt x="6350" y="5976"/>
                  <a:pt x="6350" y="5976"/>
                </a:cubicBezTo>
                <a:cubicBezTo>
                  <a:pt x="6344" y="5971"/>
                  <a:pt x="6344" y="5965"/>
                  <a:pt x="6338" y="5965"/>
                </a:cubicBezTo>
                <a:cubicBezTo>
                  <a:pt x="6338" y="5959"/>
                  <a:pt x="6332" y="5965"/>
                  <a:pt x="6332" y="5965"/>
                </a:cubicBezTo>
                <a:cubicBezTo>
                  <a:pt x="6320" y="5959"/>
                  <a:pt x="6303" y="5953"/>
                  <a:pt x="6297" y="5947"/>
                </a:cubicBezTo>
                <a:cubicBezTo>
                  <a:pt x="6291" y="5947"/>
                  <a:pt x="6285" y="5947"/>
                  <a:pt x="6285" y="5941"/>
                </a:cubicBezTo>
                <a:cubicBezTo>
                  <a:pt x="6279" y="5935"/>
                  <a:pt x="6285" y="5923"/>
                  <a:pt x="6279" y="5917"/>
                </a:cubicBezTo>
                <a:cubicBezTo>
                  <a:pt x="6273" y="5917"/>
                  <a:pt x="6267" y="5917"/>
                  <a:pt x="6267" y="5917"/>
                </a:cubicBezTo>
                <a:cubicBezTo>
                  <a:pt x="6261" y="5917"/>
                  <a:pt x="6255" y="5911"/>
                  <a:pt x="6255" y="5911"/>
                </a:cubicBezTo>
                <a:cubicBezTo>
                  <a:pt x="6249" y="5911"/>
                  <a:pt x="6249" y="5899"/>
                  <a:pt x="6243" y="5899"/>
                </a:cubicBezTo>
                <a:cubicBezTo>
                  <a:pt x="6237" y="5894"/>
                  <a:pt x="6231" y="5899"/>
                  <a:pt x="6220" y="5899"/>
                </a:cubicBezTo>
                <a:cubicBezTo>
                  <a:pt x="6214" y="5899"/>
                  <a:pt x="6208" y="5894"/>
                  <a:pt x="6208" y="5894"/>
                </a:cubicBezTo>
                <a:cubicBezTo>
                  <a:pt x="6202" y="5894"/>
                  <a:pt x="6196" y="5888"/>
                  <a:pt x="6190" y="5888"/>
                </a:cubicBezTo>
                <a:cubicBezTo>
                  <a:pt x="6178" y="5882"/>
                  <a:pt x="6178" y="5882"/>
                  <a:pt x="6178" y="5882"/>
                </a:cubicBezTo>
                <a:cubicBezTo>
                  <a:pt x="6172" y="5876"/>
                  <a:pt x="6172" y="5870"/>
                  <a:pt x="6160" y="5870"/>
                </a:cubicBezTo>
                <a:cubicBezTo>
                  <a:pt x="6154" y="5870"/>
                  <a:pt x="6148" y="5870"/>
                  <a:pt x="6143" y="5876"/>
                </a:cubicBezTo>
                <a:cubicBezTo>
                  <a:pt x="6143" y="5876"/>
                  <a:pt x="6143" y="5882"/>
                  <a:pt x="6136" y="5888"/>
                </a:cubicBezTo>
                <a:cubicBezTo>
                  <a:pt x="6125" y="5894"/>
                  <a:pt x="6119" y="5888"/>
                  <a:pt x="6107" y="5888"/>
                </a:cubicBezTo>
                <a:cubicBezTo>
                  <a:pt x="6089" y="5888"/>
                  <a:pt x="6089" y="5888"/>
                  <a:pt x="6089" y="5888"/>
                </a:cubicBezTo>
                <a:cubicBezTo>
                  <a:pt x="6083" y="5888"/>
                  <a:pt x="6083" y="5888"/>
                  <a:pt x="6077" y="5888"/>
                </a:cubicBezTo>
                <a:cubicBezTo>
                  <a:pt x="6065" y="5882"/>
                  <a:pt x="6059" y="5882"/>
                  <a:pt x="6054" y="5882"/>
                </a:cubicBezTo>
                <a:cubicBezTo>
                  <a:pt x="6042" y="5882"/>
                  <a:pt x="6042" y="5876"/>
                  <a:pt x="6030" y="5870"/>
                </a:cubicBezTo>
                <a:cubicBezTo>
                  <a:pt x="6030" y="5870"/>
                  <a:pt x="6024" y="5870"/>
                  <a:pt x="6018" y="5870"/>
                </a:cubicBezTo>
                <a:cubicBezTo>
                  <a:pt x="6012" y="5864"/>
                  <a:pt x="6006" y="5858"/>
                  <a:pt x="5994" y="5852"/>
                </a:cubicBezTo>
                <a:cubicBezTo>
                  <a:pt x="5988" y="5846"/>
                  <a:pt x="5977" y="5846"/>
                  <a:pt x="5970" y="5840"/>
                </a:cubicBezTo>
                <a:cubicBezTo>
                  <a:pt x="5965" y="5834"/>
                  <a:pt x="5965" y="5834"/>
                  <a:pt x="5965" y="5828"/>
                </a:cubicBezTo>
                <a:cubicBezTo>
                  <a:pt x="5959" y="5822"/>
                  <a:pt x="5953" y="5822"/>
                  <a:pt x="5953" y="5817"/>
                </a:cubicBezTo>
                <a:cubicBezTo>
                  <a:pt x="5953" y="5799"/>
                  <a:pt x="5953" y="5793"/>
                  <a:pt x="5953" y="5781"/>
                </a:cubicBezTo>
                <a:cubicBezTo>
                  <a:pt x="5947" y="5781"/>
                  <a:pt x="5947" y="5775"/>
                  <a:pt x="5941" y="5775"/>
                </a:cubicBezTo>
                <a:cubicBezTo>
                  <a:pt x="5935" y="5775"/>
                  <a:pt x="5929" y="5775"/>
                  <a:pt x="5929" y="5775"/>
                </a:cubicBezTo>
                <a:cubicBezTo>
                  <a:pt x="5923" y="5775"/>
                  <a:pt x="5923" y="5769"/>
                  <a:pt x="5917" y="5769"/>
                </a:cubicBezTo>
                <a:cubicBezTo>
                  <a:pt x="5911" y="5769"/>
                  <a:pt x="5911" y="5763"/>
                  <a:pt x="5905" y="5763"/>
                </a:cubicBezTo>
                <a:cubicBezTo>
                  <a:pt x="5899" y="5757"/>
                  <a:pt x="5899" y="5757"/>
                  <a:pt x="5893" y="5751"/>
                </a:cubicBezTo>
                <a:cubicBezTo>
                  <a:pt x="5888" y="5745"/>
                  <a:pt x="5888" y="5751"/>
                  <a:pt x="5882" y="5745"/>
                </a:cubicBezTo>
                <a:cubicBezTo>
                  <a:pt x="5882" y="5745"/>
                  <a:pt x="5888" y="5733"/>
                  <a:pt x="5882" y="5733"/>
                </a:cubicBezTo>
                <a:cubicBezTo>
                  <a:pt x="5882" y="5733"/>
                  <a:pt x="5876" y="5733"/>
                  <a:pt x="5870" y="5733"/>
                </a:cubicBezTo>
                <a:cubicBezTo>
                  <a:pt x="5864" y="5733"/>
                  <a:pt x="5864" y="5728"/>
                  <a:pt x="5858" y="5728"/>
                </a:cubicBezTo>
                <a:cubicBezTo>
                  <a:pt x="5852" y="5722"/>
                  <a:pt x="5846" y="5722"/>
                  <a:pt x="5846" y="5716"/>
                </a:cubicBezTo>
                <a:cubicBezTo>
                  <a:pt x="5846" y="5716"/>
                  <a:pt x="5846" y="5710"/>
                  <a:pt x="5840" y="5704"/>
                </a:cubicBezTo>
                <a:cubicBezTo>
                  <a:pt x="5840" y="5698"/>
                  <a:pt x="5840" y="5692"/>
                  <a:pt x="5840" y="5680"/>
                </a:cubicBezTo>
                <a:cubicBezTo>
                  <a:pt x="5828" y="5680"/>
                  <a:pt x="5828" y="5680"/>
                  <a:pt x="5828" y="5680"/>
                </a:cubicBezTo>
                <a:cubicBezTo>
                  <a:pt x="5822" y="5680"/>
                  <a:pt x="5816" y="5686"/>
                  <a:pt x="5811" y="5686"/>
                </a:cubicBezTo>
                <a:cubicBezTo>
                  <a:pt x="5799" y="5686"/>
                  <a:pt x="5793" y="5692"/>
                  <a:pt x="5787" y="5692"/>
                </a:cubicBezTo>
                <a:cubicBezTo>
                  <a:pt x="5781" y="5692"/>
                  <a:pt x="5781" y="5698"/>
                  <a:pt x="5775" y="5698"/>
                </a:cubicBezTo>
                <a:cubicBezTo>
                  <a:pt x="5769" y="5698"/>
                  <a:pt x="5763" y="5698"/>
                  <a:pt x="5757" y="5692"/>
                </a:cubicBezTo>
                <a:cubicBezTo>
                  <a:pt x="5757" y="5686"/>
                  <a:pt x="5763" y="5686"/>
                  <a:pt x="5757" y="5680"/>
                </a:cubicBezTo>
                <a:cubicBezTo>
                  <a:pt x="5757" y="5668"/>
                  <a:pt x="5757" y="5662"/>
                  <a:pt x="5757" y="5651"/>
                </a:cubicBezTo>
                <a:cubicBezTo>
                  <a:pt x="5769" y="5651"/>
                  <a:pt x="5769" y="5651"/>
                  <a:pt x="5769" y="5651"/>
                </a:cubicBezTo>
                <a:cubicBezTo>
                  <a:pt x="5775" y="5644"/>
                  <a:pt x="5775" y="5644"/>
                  <a:pt x="5781" y="5639"/>
                </a:cubicBezTo>
                <a:cubicBezTo>
                  <a:pt x="5781" y="5633"/>
                  <a:pt x="5775" y="5627"/>
                  <a:pt x="5769" y="5627"/>
                </a:cubicBezTo>
                <a:cubicBezTo>
                  <a:pt x="5769" y="5621"/>
                  <a:pt x="5763" y="5627"/>
                  <a:pt x="5757" y="5621"/>
                </a:cubicBezTo>
                <a:cubicBezTo>
                  <a:pt x="5751" y="5621"/>
                  <a:pt x="5751" y="5621"/>
                  <a:pt x="5745" y="5615"/>
                </a:cubicBezTo>
                <a:cubicBezTo>
                  <a:pt x="5739" y="5615"/>
                  <a:pt x="5733" y="5615"/>
                  <a:pt x="5733" y="5615"/>
                </a:cubicBezTo>
                <a:cubicBezTo>
                  <a:pt x="5704" y="5633"/>
                  <a:pt x="5704" y="5633"/>
                  <a:pt x="5704" y="5633"/>
                </a:cubicBezTo>
                <a:cubicBezTo>
                  <a:pt x="5698" y="5633"/>
                  <a:pt x="5698" y="5633"/>
                  <a:pt x="5698" y="5633"/>
                </a:cubicBezTo>
                <a:cubicBezTo>
                  <a:pt x="5698" y="5633"/>
                  <a:pt x="5692" y="5633"/>
                  <a:pt x="5686" y="5627"/>
                </a:cubicBezTo>
                <a:cubicBezTo>
                  <a:pt x="5680" y="5627"/>
                  <a:pt x="5674" y="5621"/>
                  <a:pt x="5668" y="5621"/>
                </a:cubicBezTo>
                <a:cubicBezTo>
                  <a:pt x="5656" y="5621"/>
                  <a:pt x="5650" y="5621"/>
                  <a:pt x="5650" y="5627"/>
                </a:cubicBezTo>
                <a:cubicBezTo>
                  <a:pt x="5645" y="5633"/>
                  <a:pt x="5645" y="5639"/>
                  <a:pt x="5645" y="5639"/>
                </a:cubicBezTo>
                <a:cubicBezTo>
                  <a:pt x="5645" y="5644"/>
                  <a:pt x="5645" y="5651"/>
                  <a:pt x="5645" y="5651"/>
                </a:cubicBezTo>
                <a:cubicBezTo>
                  <a:pt x="5638" y="5656"/>
                  <a:pt x="5638" y="5656"/>
                  <a:pt x="5638" y="5662"/>
                </a:cubicBezTo>
                <a:cubicBezTo>
                  <a:pt x="5633" y="5668"/>
                  <a:pt x="5627" y="5680"/>
                  <a:pt x="5615" y="5680"/>
                </a:cubicBezTo>
                <a:cubicBezTo>
                  <a:pt x="5609" y="5680"/>
                  <a:pt x="5609" y="5680"/>
                  <a:pt x="5603" y="5674"/>
                </a:cubicBezTo>
                <a:cubicBezTo>
                  <a:pt x="5597" y="5674"/>
                  <a:pt x="5597" y="5668"/>
                  <a:pt x="5597" y="5668"/>
                </a:cubicBezTo>
                <a:cubicBezTo>
                  <a:pt x="5597" y="5662"/>
                  <a:pt x="5591" y="5656"/>
                  <a:pt x="5591" y="5656"/>
                </a:cubicBezTo>
                <a:cubicBezTo>
                  <a:pt x="5585" y="5651"/>
                  <a:pt x="5585" y="5644"/>
                  <a:pt x="5579" y="5644"/>
                </a:cubicBezTo>
                <a:cubicBezTo>
                  <a:pt x="5573" y="5639"/>
                  <a:pt x="5561" y="5639"/>
                  <a:pt x="5556" y="5633"/>
                </a:cubicBezTo>
                <a:cubicBezTo>
                  <a:pt x="5550" y="5633"/>
                  <a:pt x="5544" y="5633"/>
                  <a:pt x="5538" y="5633"/>
                </a:cubicBezTo>
                <a:cubicBezTo>
                  <a:pt x="5479" y="5633"/>
                  <a:pt x="5479" y="5633"/>
                  <a:pt x="5479" y="5633"/>
                </a:cubicBezTo>
                <a:cubicBezTo>
                  <a:pt x="5479" y="5633"/>
                  <a:pt x="5472" y="5627"/>
                  <a:pt x="5467" y="5627"/>
                </a:cubicBezTo>
                <a:cubicBezTo>
                  <a:pt x="5461" y="5621"/>
                  <a:pt x="5449" y="5621"/>
                  <a:pt x="5437" y="5621"/>
                </a:cubicBezTo>
                <a:cubicBezTo>
                  <a:pt x="5437" y="5585"/>
                  <a:pt x="5437" y="5585"/>
                  <a:pt x="5437" y="5585"/>
                </a:cubicBezTo>
                <a:cubicBezTo>
                  <a:pt x="5431" y="5585"/>
                  <a:pt x="5425" y="5585"/>
                  <a:pt x="5419" y="5585"/>
                </a:cubicBezTo>
                <a:cubicBezTo>
                  <a:pt x="5413" y="5585"/>
                  <a:pt x="5407" y="5579"/>
                  <a:pt x="5407" y="5579"/>
                </a:cubicBezTo>
                <a:cubicBezTo>
                  <a:pt x="5401" y="5579"/>
                  <a:pt x="5395" y="5579"/>
                  <a:pt x="5390" y="5573"/>
                </a:cubicBezTo>
                <a:cubicBezTo>
                  <a:pt x="5390" y="5573"/>
                  <a:pt x="5390" y="5567"/>
                  <a:pt x="5384" y="5562"/>
                </a:cubicBezTo>
                <a:cubicBezTo>
                  <a:pt x="5378" y="5562"/>
                  <a:pt x="5378" y="5562"/>
                  <a:pt x="5372" y="5562"/>
                </a:cubicBezTo>
                <a:cubicBezTo>
                  <a:pt x="5360" y="5556"/>
                  <a:pt x="5348" y="5556"/>
                  <a:pt x="5330" y="5550"/>
                </a:cubicBezTo>
                <a:cubicBezTo>
                  <a:pt x="5330" y="5562"/>
                  <a:pt x="5330" y="5567"/>
                  <a:pt x="5330" y="5573"/>
                </a:cubicBezTo>
                <a:cubicBezTo>
                  <a:pt x="5330" y="5579"/>
                  <a:pt x="5330" y="5585"/>
                  <a:pt x="5324" y="5591"/>
                </a:cubicBezTo>
                <a:cubicBezTo>
                  <a:pt x="5324" y="5591"/>
                  <a:pt x="5324" y="5597"/>
                  <a:pt x="5318" y="5597"/>
                </a:cubicBezTo>
                <a:cubicBezTo>
                  <a:pt x="5306" y="5603"/>
                  <a:pt x="5301" y="5597"/>
                  <a:pt x="5295" y="5597"/>
                </a:cubicBezTo>
                <a:cubicBezTo>
                  <a:pt x="5289" y="5603"/>
                  <a:pt x="5289" y="5609"/>
                  <a:pt x="5283" y="5609"/>
                </a:cubicBezTo>
                <a:cubicBezTo>
                  <a:pt x="5277" y="5609"/>
                  <a:pt x="5277" y="5615"/>
                  <a:pt x="5271" y="5615"/>
                </a:cubicBezTo>
                <a:cubicBezTo>
                  <a:pt x="5265" y="5621"/>
                  <a:pt x="5259" y="5621"/>
                  <a:pt x="5259" y="5627"/>
                </a:cubicBezTo>
                <a:cubicBezTo>
                  <a:pt x="5259" y="5633"/>
                  <a:pt x="5265" y="5633"/>
                  <a:pt x="5265" y="5639"/>
                </a:cubicBezTo>
                <a:cubicBezTo>
                  <a:pt x="5265" y="5644"/>
                  <a:pt x="5265" y="5651"/>
                  <a:pt x="5265" y="5651"/>
                </a:cubicBezTo>
                <a:cubicBezTo>
                  <a:pt x="5265" y="5656"/>
                  <a:pt x="5265" y="5656"/>
                  <a:pt x="5265" y="5662"/>
                </a:cubicBezTo>
                <a:cubicBezTo>
                  <a:pt x="5265" y="5668"/>
                  <a:pt x="5271" y="5668"/>
                  <a:pt x="5271" y="5674"/>
                </a:cubicBezTo>
                <a:cubicBezTo>
                  <a:pt x="5271" y="5680"/>
                  <a:pt x="5271" y="5686"/>
                  <a:pt x="5271" y="5692"/>
                </a:cubicBezTo>
                <a:cubicBezTo>
                  <a:pt x="5271" y="5698"/>
                  <a:pt x="5271" y="5704"/>
                  <a:pt x="5271" y="5710"/>
                </a:cubicBezTo>
                <a:cubicBezTo>
                  <a:pt x="5271" y="5716"/>
                  <a:pt x="5265" y="5716"/>
                  <a:pt x="5265" y="5722"/>
                </a:cubicBezTo>
                <a:cubicBezTo>
                  <a:pt x="5265" y="5722"/>
                  <a:pt x="5259" y="5722"/>
                  <a:pt x="5253" y="5716"/>
                </a:cubicBezTo>
                <a:cubicBezTo>
                  <a:pt x="5253" y="5716"/>
                  <a:pt x="5253" y="5710"/>
                  <a:pt x="5247" y="5704"/>
                </a:cubicBezTo>
                <a:cubicBezTo>
                  <a:pt x="5241" y="5698"/>
                  <a:pt x="5235" y="5686"/>
                  <a:pt x="5229" y="5674"/>
                </a:cubicBezTo>
                <a:cubicBezTo>
                  <a:pt x="5229" y="5668"/>
                  <a:pt x="5224" y="5662"/>
                  <a:pt x="5224" y="5651"/>
                </a:cubicBezTo>
                <a:cubicBezTo>
                  <a:pt x="5224" y="5644"/>
                  <a:pt x="5224" y="5644"/>
                  <a:pt x="5224" y="5639"/>
                </a:cubicBezTo>
                <a:cubicBezTo>
                  <a:pt x="5229" y="5633"/>
                  <a:pt x="5235" y="5633"/>
                  <a:pt x="5235" y="5627"/>
                </a:cubicBezTo>
                <a:cubicBezTo>
                  <a:pt x="5235" y="5627"/>
                  <a:pt x="5235" y="5621"/>
                  <a:pt x="5235" y="5615"/>
                </a:cubicBezTo>
                <a:cubicBezTo>
                  <a:pt x="5235" y="5615"/>
                  <a:pt x="5241" y="5609"/>
                  <a:pt x="5241" y="5603"/>
                </a:cubicBezTo>
                <a:cubicBezTo>
                  <a:pt x="5241" y="5597"/>
                  <a:pt x="5229" y="5597"/>
                  <a:pt x="5229" y="5591"/>
                </a:cubicBezTo>
                <a:cubicBezTo>
                  <a:pt x="5229" y="5573"/>
                  <a:pt x="5241" y="5567"/>
                  <a:pt x="5253" y="5562"/>
                </a:cubicBezTo>
                <a:cubicBezTo>
                  <a:pt x="5253" y="5556"/>
                  <a:pt x="5259" y="5556"/>
                  <a:pt x="5265" y="5550"/>
                </a:cubicBezTo>
                <a:cubicBezTo>
                  <a:pt x="5265" y="5550"/>
                  <a:pt x="5271" y="5544"/>
                  <a:pt x="5271" y="5538"/>
                </a:cubicBezTo>
                <a:cubicBezTo>
                  <a:pt x="5277" y="5538"/>
                  <a:pt x="5277" y="5538"/>
                  <a:pt x="5283" y="5532"/>
                </a:cubicBezTo>
                <a:cubicBezTo>
                  <a:pt x="5277" y="5520"/>
                  <a:pt x="5277" y="5520"/>
                  <a:pt x="5277" y="5520"/>
                </a:cubicBezTo>
                <a:cubicBezTo>
                  <a:pt x="5253" y="5520"/>
                  <a:pt x="5253" y="5520"/>
                  <a:pt x="5253" y="5520"/>
                </a:cubicBezTo>
                <a:cubicBezTo>
                  <a:pt x="5247" y="5520"/>
                  <a:pt x="5247" y="5526"/>
                  <a:pt x="5241" y="5526"/>
                </a:cubicBezTo>
                <a:cubicBezTo>
                  <a:pt x="5235" y="5526"/>
                  <a:pt x="5229" y="5526"/>
                  <a:pt x="5229" y="5526"/>
                </a:cubicBezTo>
                <a:cubicBezTo>
                  <a:pt x="5224" y="5532"/>
                  <a:pt x="5218" y="5532"/>
                  <a:pt x="5218" y="5532"/>
                </a:cubicBezTo>
                <a:cubicBezTo>
                  <a:pt x="5218" y="5538"/>
                  <a:pt x="5218" y="5544"/>
                  <a:pt x="5212" y="5544"/>
                </a:cubicBezTo>
                <a:cubicBezTo>
                  <a:pt x="5212" y="5556"/>
                  <a:pt x="5212" y="5562"/>
                  <a:pt x="5212" y="5573"/>
                </a:cubicBezTo>
                <a:cubicBezTo>
                  <a:pt x="5152" y="5573"/>
                  <a:pt x="5152" y="5573"/>
                  <a:pt x="5152" y="5573"/>
                </a:cubicBezTo>
                <a:cubicBezTo>
                  <a:pt x="5140" y="5573"/>
                  <a:pt x="5135" y="5579"/>
                  <a:pt x="5129" y="5585"/>
                </a:cubicBezTo>
                <a:cubicBezTo>
                  <a:pt x="5123" y="5591"/>
                  <a:pt x="5117" y="5591"/>
                  <a:pt x="5117" y="5591"/>
                </a:cubicBezTo>
                <a:cubicBezTo>
                  <a:pt x="5111" y="5597"/>
                  <a:pt x="5105" y="5597"/>
                  <a:pt x="5099" y="5597"/>
                </a:cubicBezTo>
                <a:cubicBezTo>
                  <a:pt x="5093" y="5603"/>
                  <a:pt x="5093" y="5603"/>
                  <a:pt x="5087" y="5603"/>
                </a:cubicBezTo>
                <a:cubicBezTo>
                  <a:pt x="5075" y="5609"/>
                  <a:pt x="5069" y="5609"/>
                  <a:pt x="5057" y="5609"/>
                </a:cubicBezTo>
                <a:lnTo>
                  <a:pt x="5052" y="5615"/>
                </a:lnTo>
                <a:cubicBezTo>
                  <a:pt x="5040" y="5615"/>
                  <a:pt x="5034" y="5615"/>
                  <a:pt x="5028" y="5615"/>
                </a:cubicBezTo>
                <a:cubicBezTo>
                  <a:pt x="5028" y="5680"/>
                  <a:pt x="5028" y="5680"/>
                  <a:pt x="5028" y="5680"/>
                </a:cubicBezTo>
                <a:cubicBezTo>
                  <a:pt x="5016" y="5686"/>
                  <a:pt x="5016" y="5692"/>
                  <a:pt x="5004" y="5698"/>
                </a:cubicBezTo>
                <a:cubicBezTo>
                  <a:pt x="4998" y="5698"/>
                  <a:pt x="4998" y="5698"/>
                  <a:pt x="4992" y="5698"/>
                </a:cubicBezTo>
                <a:cubicBezTo>
                  <a:pt x="4986" y="5698"/>
                  <a:pt x="4980" y="5698"/>
                  <a:pt x="4969" y="5698"/>
                </a:cubicBezTo>
                <a:cubicBezTo>
                  <a:pt x="4969" y="5704"/>
                  <a:pt x="4969" y="5710"/>
                  <a:pt x="4969" y="5716"/>
                </a:cubicBezTo>
                <a:cubicBezTo>
                  <a:pt x="4969" y="5722"/>
                  <a:pt x="4963" y="5722"/>
                  <a:pt x="4963" y="5728"/>
                </a:cubicBezTo>
                <a:cubicBezTo>
                  <a:pt x="4963" y="5733"/>
                  <a:pt x="4957" y="5733"/>
                  <a:pt x="4957" y="5739"/>
                </a:cubicBezTo>
                <a:cubicBezTo>
                  <a:pt x="4957" y="5745"/>
                  <a:pt x="4957" y="5745"/>
                  <a:pt x="4957" y="5751"/>
                </a:cubicBezTo>
                <a:cubicBezTo>
                  <a:pt x="4957" y="5757"/>
                  <a:pt x="4951" y="5757"/>
                  <a:pt x="4945" y="5757"/>
                </a:cubicBezTo>
                <a:cubicBezTo>
                  <a:pt x="4939" y="5769"/>
                  <a:pt x="4933" y="5769"/>
                  <a:pt x="4921" y="5775"/>
                </a:cubicBezTo>
                <a:cubicBezTo>
                  <a:pt x="4921" y="5781"/>
                  <a:pt x="4915" y="5781"/>
                  <a:pt x="4909" y="5787"/>
                </a:cubicBezTo>
                <a:cubicBezTo>
                  <a:pt x="4909" y="5787"/>
                  <a:pt x="4915" y="5793"/>
                  <a:pt x="4909" y="5799"/>
                </a:cubicBezTo>
                <a:cubicBezTo>
                  <a:pt x="4909" y="5805"/>
                  <a:pt x="4903" y="5805"/>
                  <a:pt x="4897" y="5810"/>
                </a:cubicBezTo>
                <a:lnTo>
                  <a:pt x="4897" y="5817"/>
                </a:lnTo>
                <a:lnTo>
                  <a:pt x="4897" y="5828"/>
                </a:lnTo>
                <a:cubicBezTo>
                  <a:pt x="4903" y="5828"/>
                  <a:pt x="4909" y="5828"/>
                  <a:pt x="4909" y="5828"/>
                </a:cubicBezTo>
                <a:cubicBezTo>
                  <a:pt x="4915" y="5834"/>
                  <a:pt x="4921" y="5834"/>
                  <a:pt x="4927" y="5834"/>
                </a:cubicBezTo>
                <a:cubicBezTo>
                  <a:pt x="4927" y="5852"/>
                  <a:pt x="4921" y="5864"/>
                  <a:pt x="4927" y="5882"/>
                </a:cubicBezTo>
                <a:lnTo>
                  <a:pt x="4927" y="5888"/>
                </a:lnTo>
                <a:cubicBezTo>
                  <a:pt x="4933" y="5899"/>
                  <a:pt x="4939" y="5905"/>
                  <a:pt x="4939" y="5911"/>
                </a:cubicBezTo>
                <a:cubicBezTo>
                  <a:pt x="4939" y="5917"/>
                  <a:pt x="4939" y="5923"/>
                  <a:pt x="4945" y="5923"/>
                </a:cubicBezTo>
                <a:cubicBezTo>
                  <a:pt x="4945" y="5929"/>
                  <a:pt x="4945" y="5935"/>
                  <a:pt x="4945" y="5941"/>
                </a:cubicBezTo>
                <a:cubicBezTo>
                  <a:pt x="4945" y="5947"/>
                  <a:pt x="4945" y="5953"/>
                  <a:pt x="4945" y="5959"/>
                </a:cubicBezTo>
                <a:cubicBezTo>
                  <a:pt x="4939" y="5965"/>
                  <a:pt x="4933" y="5965"/>
                  <a:pt x="4933" y="5965"/>
                </a:cubicBezTo>
                <a:cubicBezTo>
                  <a:pt x="4927" y="5971"/>
                  <a:pt x="4915" y="5971"/>
                  <a:pt x="4915" y="5976"/>
                </a:cubicBezTo>
                <a:cubicBezTo>
                  <a:pt x="4915" y="5983"/>
                  <a:pt x="4915" y="5988"/>
                  <a:pt x="4915" y="5988"/>
                </a:cubicBezTo>
                <a:cubicBezTo>
                  <a:pt x="4915" y="6000"/>
                  <a:pt x="4921" y="6006"/>
                  <a:pt x="4921" y="6012"/>
                </a:cubicBezTo>
                <a:cubicBezTo>
                  <a:pt x="4921" y="6024"/>
                  <a:pt x="4921" y="6030"/>
                  <a:pt x="4915" y="6036"/>
                </a:cubicBezTo>
                <a:cubicBezTo>
                  <a:pt x="4915" y="6042"/>
                  <a:pt x="4909" y="6048"/>
                  <a:pt x="4903" y="6048"/>
                </a:cubicBezTo>
                <a:cubicBezTo>
                  <a:pt x="4903" y="6054"/>
                  <a:pt x="4903" y="6060"/>
                  <a:pt x="4897" y="6060"/>
                </a:cubicBezTo>
                <a:cubicBezTo>
                  <a:pt x="4891" y="6060"/>
                  <a:pt x="4891" y="6060"/>
                  <a:pt x="4886" y="6060"/>
                </a:cubicBezTo>
                <a:cubicBezTo>
                  <a:pt x="4880" y="6065"/>
                  <a:pt x="4874" y="6065"/>
                  <a:pt x="4862" y="6065"/>
                </a:cubicBezTo>
                <a:cubicBezTo>
                  <a:pt x="4862" y="6083"/>
                  <a:pt x="4862" y="6083"/>
                  <a:pt x="4862" y="6083"/>
                </a:cubicBezTo>
                <a:cubicBezTo>
                  <a:pt x="4862" y="6089"/>
                  <a:pt x="4868" y="6089"/>
                  <a:pt x="4868" y="6095"/>
                </a:cubicBezTo>
                <a:cubicBezTo>
                  <a:pt x="4868" y="6095"/>
                  <a:pt x="4868" y="6101"/>
                  <a:pt x="4868" y="6107"/>
                </a:cubicBezTo>
                <a:cubicBezTo>
                  <a:pt x="4856" y="6113"/>
                  <a:pt x="4844" y="6119"/>
                  <a:pt x="4832" y="6125"/>
                </a:cubicBezTo>
                <a:cubicBezTo>
                  <a:pt x="4832" y="6149"/>
                  <a:pt x="4832" y="6149"/>
                  <a:pt x="4832" y="6149"/>
                </a:cubicBezTo>
                <a:cubicBezTo>
                  <a:pt x="4826" y="6149"/>
                  <a:pt x="4820" y="6149"/>
                  <a:pt x="4820" y="6149"/>
                </a:cubicBezTo>
                <a:cubicBezTo>
                  <a:pt x="4808" y="6154"/>
                  <a:pt x="4802" y="6154"/>
                  <a:pt x="4797" y="6160"/>
                </a:cubicBezTo>
                <a:cubicBezTo>
                  <a:pt x="4791" y="6160"/>
                  <a:pt x="4791" y="6166"/>
                  <a:pt x="4791" y="6172"/>
                </a:cubicBezTo>
                <a:cubicBezTo>
                  <a:pt x="4779" y="6184"/>
                  <a:pt x="4779" y="6196"/>
                  <a:pt x="4779" y="6214"/>
                </a:cubicBezTo>
                <a:cubicBezTo>
                  <a:pt x="4731" y="6214"/>
                  <a:pt x="4731" y="6214"/>
                  <a:pt x="4731" y="6214"/>
                </a:cubicBezTo>
                <a:cubicBezTo>
                  <a:pt x="4731" y="6231"/>
                  <a:pt x="4737" y="6237"/>
                  <a:pt x="4731" y="6249"/>
                </a:cubicBezTo>
                <a:cubicBezTo>
                  <a:pt x="4731" y="6261"/>
                  <a:pt x="4731" y="6267"/>
                  <a:pt x="4731" y="6273"/>
                </a:cubicBezTo>
                <a:cubicBezTo>
                  <a:pt x="4731" y="6279"/>
                  <a:pt x="4725" y="6279"/>
                  <a:pt x="4725" y="6285"/>
                </a:cubicBezTo>
                <a:cubicBezTo>
                  <a:pt x="4725" y="6291"/>
                  <a:pt x="4731" y="6291"/>
                  <a:pt x="4731" y="6297"/>
                </a:cubicBezTo>
                <a:cubicBezTo>
                  <a:pt x="4731" y="6303"/>
                  <a:pt x="4725" y="6309"/>
                  <a:pt x="4725" y="6309"/>
                </a:cubicBezTo>
                <a:cubicBezTo>
                  <a:pt x="4731" y="6320"/>
                  <a:pt x="4737" y="6326"/>
                  <a:pt x="4737" y="6332"/>
                </a:cubicBezTo>
                <a:cubicBezTo>
                  <a:pt x="4743" y="6332"/>
                  <a:pt x="4749" y="6326"/>
                  <a:pt x="4749" y="6326"/>
                </a:cubicBezTo>
                <a:cubicBezTo>
                  <a:pt x="4755" y="6326"/>
                  <a:pt x="4761" y="6320"/>
                  <a:pt x="4767" y="6320"/>
                </a:cubicBezTo>
                <a:cubicBezTo>
                  <a:pt x="4779" y="6320"/>
                  <a:pt x="4785" y="6326"/>
                  <a:pt x="4797" y="6326"/>
                </a:cubicBezTo>
                <a:cubicBezTo>
                  <a:pt x="4797" y="6344"/>
                  <a:pt x="4797" y="6344"/>
                  <a:pt x="4797" y="6344"/>
                </a:cubicBezTo>
                <a:cubicBezTo>
                  <a:pt x="4791" y="6350"/>
                  <a:pt x="4791" y="6356"/>
                  <a:pt x="4791" y="6356"/>
                </a:cubicBezTo>
                <a:cubicBezTo>
                  <a:pt x="4779" y="6362"/>
                  <a:pt x="4773" y="6368"/>
                  <a:pt x="4767" y="6368"/>
                </a:cubicBezTo>
                <a:cubicBezTo>
                  <a:pt x="4761" y="6368"/>
                  <a:pt x="4761" y="6368"/>
                  <a:pt x="4755" y="6368"/>
                </a:cubicBezTo>
                <a:cubicBezTo>
                  <a:pt x="4749" y="6368"/>
                  <a:pt x="4743" y="6368"/>
                  <a:pt x="4737" y="6368"/>
                </a:cubicBezTo>
                <a:cubicBezTo>
                  <a:pt x="4737" y="6380"/>
                  <a:pt x="4743" y="6386"/>
                  <a:pt x="4737" y="6392"/>
                </a:cubicBezTo>
                <a:cubicBezTo>
                  <a:pt x="4737" y="6397"/>
                  <a:pt x="4737" y="6403"/>
                  <a:pt x="4737" y="6403"/>
                </a:cubicBezTo>
                <a:cubicBezTo>
                  <a:pt x="4731" y="6409"/>
                  <a:pt x="4731" y="6409"/>
                  <a:pt x="4725" y="6409"/>
                </a:cubicBezTo>
                <a:cubicBezTo>
                  <a:pt x="4720" y="6415"/>
                  <a:pt x="4720" y="6415"/>
                  <a:pt x="4714" y="6421"/>
                </a:cubicBezTo>
                <a:cubicBezTo>
                  <a:pt x="4708" y="6421"/>
                  <a:pt x="4708" y="6421"/>
                  <a:pt x="4702" y="6427"/>
                </a:cubicBezTo>
                <a:cubicBezTo>
                  <a:pt x="4702" y="6433"/>
                  <a:pt x="4702" y="6439"/>
                  <a:pt x="4702" y="6445"/>
                </a:cubicBezTo>
                <a:cubicBezTo>
                  <a:pt x="4702" y="6451"/>
                  <a:pt x="4702" y="6457"/>
                  <a:pt x="4702" y="6463"/>
                </a:cubicBezTo>
                <a:cubicBezTo>
                  <a:pt x="4702" y="6469"/>
                  <a:pt x="4708" y="6469"/>
                  <a:pt x="4714" y="6475"/>
                </a:cubicBezTo>
                <a:cubicBezTo>
                  <a:pt x="4714" y="6480"/>
                  <a:pt x="4720" y="6480"/>
                  <a:pt x="4720" y="6486"/>
                </a:cubicBezTo>
                <a:cubicBezTo>
                  <a:pt x="4720" y="6498"/>
                  <a:pt x="4720" y="6498"/>
                  <a:pt x="4720" y="6498"/>
                </a:cubicBezTo>
                <a:cubicBezTo>
                  <a:pt x="4720" y="6504"/>
                  <a:pt x="4720" y="6510"/>
                  <a:pt x="4720" y="6522"/>
                </a:cubicBezTo>
                <a:cubicBezTo>
                  <a:pt x="4720" y="6528"/>
                  <a:pt x="4720" y="6528"/>
                  <a:pt x="4720" y="6534"/>
                </a:cubicBezTo>
                <a:cubicBezTo>
                  <a:pt x="4720" y="6540"/>
                  <a:pt x="4725" y="6540"/>
                  <a:pt x="4725" y="6546"/>
                </a:cubicBezTo>
                <a:cubicBezTo>
                  <a:pt x="4731" y="6546"/>
                  <a:pt x="4737" y="6546"/>
                  <a:pt x="4737" y="6552"/>
                </a:cubicBezTo>
                <a:cubicBezTo>
                  <a:pt x="4743" y="6552"/>
                  <a:pt x="4749" y="6552"/>
                  <a:pt x="4749" y="6552"/>
                </a:cubicBezTo>
                <a:cubicBezTo>
                  <a:pt x="4755" y="6552"/>
                  <a:pt x="4761" y="6552"/>
                  <a:pt x="4761" y="6552"/>
                </a:cubicBezTo>
                <a:cubicBezTo>
                  <a:pt x="4767" y="6552"/>
                  <a:pt x="4767" y="6552"/>
                  <a:pt x="4773" y="6558"/>
                </a:cubicBezTo>
                <a:cubicBezTo>
                  <a:pt x="4779" y="6558"/>
                  <a:pt x="4785" y="6558"/>
                  <a:pt x="4785" y="6563"/>
                </a:cubicBezTo>
                <a:cubicBezTo>
                  <a:pt x="4791" y="6563"/>
                  <a:pt x="4791" y="6569"/>
                  <a:pt x="4797" y="6575"/>
                </a:cubicBezTo>
                <a:lnTo>
                  <a:pt x="4802" y="6581"/>
                </a:lnTo>
                <a:cubicBezTo>
                  <a:pt x="4802" y="6587"/>
                  <a:pt x="4808" y="6593"/>
                  <a:pt x="4808" y="6599"/>
                </a:cubicBezTo>
                <a:cubicBezTo>
                  <a:pt x="4814" y="6599"/>
                  <a:pt x="4814" y="6605"/>
                  <a:pt x="4814" y="6611"/>
                </a:cubicBezTo>
                <a:cubicBezTo>
                  <a:pt x="4820" y="6611"/>
                  <a:pt x="4826" y="6611"/>
                  <a:pt x="4826" y="6617"/>
                </a:cubicBezTo>
                <a:cubicBezTo>
                  <a:pt x="4832" y="6623"/>
                  <a:pt x="4832" y="6623"/>
                  <a:pt x="4832" y="6629"/>
                </a:cubicBezTo>
                <a:cubicBezTo>
                  <a:pt x="4838" y="6635"/>
                  <a:pt x="4832" y="6647"/>
                  <a:pt x="4832" y="6652"/>
                </a:cubicBezTo>
                <a:cubicBezTo>
                  <a:pt x="4832" y="6658"/>
                  <a:pt x="4838" y="6658"/>
                  <a:pt x="4838" y="6664"/>
                </a:cubicBezTo>
                <a:cubicBezTo>
                  <a:pt x="4838" y="6670"/>
                  <a:pt x="4838" y="6670"/>
                  <a:pt x="4838" y="6676"/>
                </a:cubicBezTo>
                <a:cubicBezTo>
                  <a:pt x="4844" y="6682"/>
                  <a:pt x="4850" y="6682"/>
                  <a:pt x="4850" y="6682"/>
                </a:cubicBezTo>
                <a:cubicBezTo>
                  <a:pt x="4856" y="6688"/>
                  <a:pt x="4856" y="6694"/>
                  <a:pt x="4862" y="6694"/>
                </a:cubicBezTo>
                <a:cubicBezTo>
                  <a:pt x="4862" y="6700"/>
                  <a:pt x="4868" y="6700"/>
                  <a:pt x="4874" y="6706"/>
                </a:cubicBezTo>
                <a:cubicBezTo>
                  <a:pt x="4874" y="6712"/>
                  <a:pt x="4874" y="6718"/>
                  <a:pt x="4874" y="6730"/>
                </a:cubicBezTo>
                <a:cubicBezTo>
                  <a:pt x="4874" y="6753"/>
                  <a:pt x="4874" y="6753"/>
                  <a:pt x="4874" y="6753"/>
                </a:cubicBezTo>
                <a:cubicBezTo>
                  <a:pt x="4874" y="6759"/>
                  <a:pt x="4880" y="6765"/>
                  <a:pt x="4880" y="6765"/>
                </a:cubicBezTo>
                <a:cubicBezTo>
                  <a:pt x="4886" y="6771"/>
                  <a:pt x="4886" y="6777"/>
                  <a:pt x="4886" y="6777"/>
                </a:cubicBezTo>
                <a:cubicBezTo>
                  <a:pt x="4891" y="6783"/>
                  <a:pt x="4897" y="6783"/>
                  <a:pt x="4897" y="6789"/>
                </a:cubicBezTo>
                <a:cubicBezTo>
                  <a:pt x="4909" y="6795"/>
                  <a:pt x="4915" y="6807"/>
                  <a:pt x="4915" y="6818"/>
                </a:cubicBezTo>
                <a:cubicBezTo>
                  <a:pt x="4915" y="6836"/>
                  <a:pt x="4909" y="6848"/>
                  <a:pt x="4915" y="6860"/>
                </a:cubicBezTo>
                <a:cubicBezTo>
                  <a:pt x="4915" y="6860"/>
                  <a:pt x="4921" y="6866"/>
                  <a:pt x="4921" y="6872"/>
                </a:cubicBezTo>
                <a:cubicBezTo>
                  <a:pt x="4927" y="6872"/>
                  <a:pt x="4933" y="6872"/>
                  <a:pt x="4933" y="6878"/>
                </a:cubicBezTo>
                <a:cubicBezTo>
                  <a:pt x="4939" y="6878"/>
                  <a:pt x="4939" y="6884"/>
                  <a:pt x="4939" y="6884"/>
                </a:cubicBezTo>
                <a:cubicBezTo>
                  <a:pt x="4945" y="6890"/>
                  <a:pt x="4945" y="6890"/>
                  <a:pt x="4951" y="6890"/>
                </a:cubicBezTo>
                <a:cubicBezTo>
                  <a:pt x="4957" y="6896"/>
                  <a:pt x="4957" y="6896"/>
                  <a:pt x="4963" y="6901"/>
                </a:cubicBezTo>
                <a:cubicBezTo>
                  <a:pt x="4969" y="6901"/>
                  <a:pt x="4969" y="6901"/>
                  <a:pt x="4974" y="6906"/>
                </a:cubicBezTo>
                <a:cubicBezTo>
                  <a:pt x="4974" y="6906"/>
                  <a:pt x="4980" y="6912"/>
                  <a:pt x="4980" y="6918"/>
                </a:cubicBezTo>
                <a:cubicBezTo>
                  <a:pt x="4980" y="6918"/>
                  <a:pt x="4980" y="6924"/>
                  <a:pt x="4980" y="6930"/>
                </a:cubicBezTo>
                <a:cubicBezTo>
                  <a:pt x="4980" y="6942"/>
                  <a:pt x="4980" y="6948"/>
                  <a:pt x="4980" y="6960"/>
                </a:cubicBezTo>
                <a:cubicBezTo>
                  <a:pt x="4980" y="6960"/>
                  <a:pt x="4980" y="6966"/>
                  <a:pt x="4980" y="6972"/>
                </a:cubicBezTo>
                <a:cubicBezTo>
                  <a:pt x="4980" y="6978"/>
                  <a:pt x="4980" y="6978"/>
                  <a:pt x="4980" y="6984"/>
                </a:cubicBezTo>
                <a:cubicBezTo>
                  <a:pt x="4986" y="6989"/>
                  <a:pt x="4992" y="6989"/>
                  <a:pt x="4992" y="6989"/>
                </a:cubicBezTo>
                <a:cubicBezTo>
                  <a:pt x="4998" y="7001"/>
                  <a:pt x="4998" y="7007"/>
                  <a:pt x="5004" y="7013"/>
                </a:cubicBezTo>
                <a:cubicBezTo>
                  <a:pt x="5010" y="7019"/>
                  <a:pt x="5010" y="7019"/>
                  <a:pt x="5010" y="7025"/>
                </a:cubicBezTo>
                <a:cubicBezTo>
                  <a:pt x="5016" y="7031"/>
                  <a:pt x="5016" y="7031"/>
                  <a:pt x="5022" y="7037"/>
                </a:cubicBezTo>
                <a:cubicBezTo>
                  <a:pt x="5028" y="7037"/>
                  <a:pt x="5028" y="7037"/>
                  <a:pt x="5034" y="7037"/>
                </a:cubicBezTo>
                <a:cubicBezTo>
                  <a:pt x="5040" y="7043"/>
                  <a:pt x="5046" y="7043"/>
                  <a:pt x="5046" y="7049"/>
                </a:cubicBezTo>
                <a:cubicBezTo>
                  <a:pt x="5052" y="7049"/>
                  <a:pt x="5052" y="7055"/>
                  <a:pt x="5057" y="7055"/>
                </a:cubicBezTo>
                <a:cubicBezTo>
                  <a:pt x="5063" y="7055"/>
                  <a:pt x="5069" y="7061"/>
                  <a:pt x="5069" y="7061"/>
                </a:cubicBezTo>
                <a:cubicBezTo>
                  <a:pt x="5081" y="7061"/>
                  <a:pt x="5087" y="7061"/>
                  <a:pt x="5093" y="7061"/>
                </a:cubicBezTo>
                <a:cubicBezTo>
                  <a:pt x="5099" y="7061"/>
                  <a:pt x="5099" y="7066"/>
                  <a:pt x="5105" y="7066"/>
                </a:cubicBezTo>
                <a:cubicBezTo>
                  <a:pt x="5111" y="7072"/>
                  <a:pt x="5111" y="7078"/>
                  <a:pt x="5117" y="7078"/>
                </a:cubicBezTo>
                <a:cubicBezTo>
                  <a:pt x="5123" y="7084"/>
                  <a:pt x="5123" y="7090"/>
                  <a:pt x="5123" y="7090"/>
                </a:cubicBezTo>
                <a:cubicBezTo>
                  <a:pt x="5129" y="7096"/>
                  <a:pt x="5135" y="7096"/>
                  <a:pt x="5135" y="7096"/>
                </a:cubicBezTo>
                <a:cubicBezTo>
                  <a:pt x="5140" y="7102"/>
                  <a:pt x="5146" y="7102"/>
                  <a:pt x="5146" y="7108"/>
                </a:cubicBezTo>
                <a:cubicBezTo>
                  <a:pt x="5158" y="7114"/>
                  <a:pt x="5158" y="7120"/>
                  <a:pt x="5170" y="7120"/>
                </a:cubicBezTo>
                <a:cubicBezTo>
                  <a:pt x="5176" y="7126"/>
                  <a:pt x="5188" y="7126"/>
                  <a:pt x="5194" y="7132"/>
                </a:cubicBezTo>
                <a:cubicBezTo>
                  <a:pt x="5200" y="7132"/>
                  <a:pt x="5200" y="7138"/>
                  <a:pt x="5206" y="7138"/>
                </a:cubicBezTo>
                <a:cubicBezTo>
                  <a:pt x="5218" y="7144"/>
                  <a:pt x="5224" y="7144"/>
                  <a:pt x="5229" y="7155"/>
                </a:cubicBezTo>
                <a:cubicBezTo>
                  <a:pt x="5235" y="7155"/>
                  <a:pt x="5235" y="7161"/>
                  <a:pt x="5235" y="7167"/>
                </a:cubicBezTo>
                <a:cubicBezTo>
                  <a:pt x="5241" y="7173"/>
                  <a:pt x="5247" y="7173"/>
                  <a:pt x="5247" y="7179"/>
                </a:cubicBezTo>
                <a:cubicBezTo>
                  <a:pt x="5253" y="7185"/>
                  <a:pt x="5259" y="7191"/>
                  <a:pt x="5265" y="7197"/>
                </a:cubicBezTo>
                <a:cubicBezTo>
                  <a:pt x="5271" y="7203"/>
                  <a:pt x="5271" y="7209"/>
                  <a:pt x="5277" y="7209"/>
                </a:cubicBezTo>
                <a:cubicBezTo>
                  <a:pt x="5283" y="7209"/>
                  <a:pt x="5283" y="7209"/>
                  <a:pt x="5289" y="7209"/>
                </a:cubicBezTo>
                <a:cubicBezTo>
                  <a:pt x="5295" y="7209"/>
                  <a:pt x="5301" y="7209"/>
                  <a:pt x="5312" y="7209"/>
                </a:cubicBezTo>
                <a:cubicBezTo>
                  <a:pt x="5312" y="7327"/>
                  <a:pt x="5312" y="7327"/>
                  <a:pt x="5312" y="7327"/>
                </a:cubicBezTo>
                <a:cubicBezTo>
                  <a:pt x="5312" y="7339"/>
                  <a:pt x="5306" y="7345"/>
                  <a:pt x="5306" y="7351"/>
                </a:cubicBezTo>
                <a:cubicBezTo>
                  <a:pt x="5306" y="7363"/>
                  <a:pt x="5306" y="7363"/>
                  <a:pt x="5306" y="7369"/>
                </a:cubicBezTo>
                <a:cubicBezTo>
                  <a:pt x="5306" y="7375"/>
                  <a:pt x="5306" y="7375"/>
                  <a:pt x="5306" y="7375"/>
                </a:cubicBezTo>
                <a:cubicBezTo>
                  <a:pt x="5306" y="7387"/>
                  <a:pt x="5306" y="7387"/>
                  <a:pt x="5306" y="7387"/>
                </a:cubicBezTo>
                <a:cubicBezTo>
                  <a:pt x="5306" y="7398"/>
                  <a:pt x="5312" y="7405"/>
                  <a:pt x="5312" y="7416"/>
                </a:cubicBezTo>
                <a:cubicBezTo>
                  <a:pt x="5312" y="7422"/>
                  <a:pt x="5312" y="7422"/>
                  <a:pt x="5312" y="7422"/>
                </a:cubicBezTo>
                <a:cubicBezTo>
                  <a:pt x="5312" y="7428"/>
                  <a:pt x="5306" y="7428"/>
                  <a:pt x="5306" y="7434"/>
                </a:cubicBezTo>
                <a:cubicBezTo>
                  <a:pt x="5306" y="7440"/>
                  <a:pt x="5306" y="7440"/>
                  <a:pt x="5306" y="7446"/>
                </a:cubicBezTo>
                <a:cubicBezTo>
                  <a:pt x="5306" y="7452"/>
                  <a:pt x="5301" y="7452"/>
                  <a:pt x="5301" y="7458"/>
                </a:cubicBezTo>
                <a:cubicBezTo>
                  <a:pt x="5301" y="7464"/>
                  <a:pt x="5301" y="7470"/>
                  <a:pt x="5301" y="7476"/>
                </a:cubicBezTo>
                <a:cubicBezTo>
                  <a:pt x="5301" y="7476"/>
                  <a:pt x="5301" y="7476"/>
                  <a:pt x="5301" y="7482"/>
                </a:cubicBezTo>
                <a:cubicBezTo>
                  <a:pt x="5301" y="7493"/>
                  <a:pt x="5301" y="7493"/>
                  <a:pt x="5301" y="7493"/>
                </a:cubicBezTo>
                <a:cubicBezTo>
                  <a:pt x="5301" y="7499"/>
                  <a:pt x="5306" y="7499"/>
                  <a:pt x="5306" y="7505"/>
                </a:cubicBezTo>
                <a:cubicBezTo>
                  <a:pt x="5306" y="7511"/>
                  <a:pt x="5306" y="7517"/>
                  <a:pt x="5306" y="7523"/>
                </a:cubicBezTo>
                <a:cubicBezTo>
                  <a:pt x="5306" y="7529"/>
                  <a:pt x="5306" y="7529"/>
                  <a:pt x="5306" y="7529"/>
                </a:cubicBezTo>
                <a:cubicBezTo>
                  <a:pt x="5306" y="7541"/>
                  <a:pt x="5306" y="7541"/>
                  <a:pt x="5306" y="7541"/>
                </a:cubicBezTo>
                <a:cubicBezTo>
                  <a:pt x="5306" y="7547"/>
                  <a:pt x="5295" y="7547"/>
                  <a:pt x="5295" y="7553"/>
                </a:cubicBezTo>
                <a:cubicBezTo>
                  <a:pt x="5295" y="7564"/>
                  <a:pt x="5295" y="7571"/>
                  <a:pt x="5295" y="7576"/>
                </a:cubicBezTo>
                <a:cubicBezTo>
                  <a:pt x="5301" y="7582"/>
                  <a:pt x="5306" y="7588"/>
                  <a:pt x="5306" y="7594"/>
                </a:cubicBezTo>
                <a:cubicBezTo>
                  <a:pt x="5306" y="7606"/>
                  <a:pt x="5306" y="7606"/>
                  <a:pt x="5306" y="7606"/>
                </a:cubicBezTo>
                <a:cubicBezTo>
                  <a:pt x="5306" y="7618"/>
                  <a:pt x="5306" y="7618"/>
                  <a:pt x="5306" y="7618"/>
                </a:cubicBezTo>
                <a:cubicBezTo>
                  <a:pt x="5306" y="7618"/>
                  <a:pt x="5301" y="7624"/>
                  <a:pt x="5301" y="7630"/>
                </a:cubicBezTo>
                <a:cubicBezTo>
                  <a:pt x="5301" y="7630"/>
                  <a:pt x="5301" y="7636"/>
                  <a:pt x="5301" y="7642"/>
                </a:cubicBezTo>
                <a:cubicBezTo>
                  <a:pt x="5301" y="7642"/>
                  <a:pt x="5295" y="7648"/>
                  <a:pt x="5295" y="7653"/>
                </a:cubicBezTo>
                <a:cubicBezTo>
                  <a:pt x="5295" y="7653"/>
                  <a:pt x="5295" y="7659"/>
                  <a:pt x="5289" y="7659"/>
                </a:cubicBezTo>
                <a:cubicBezTo>
                  <a:pt x="5289" y="7665"/>
                  <a:pt x="5289" y="7671"/>
                  <a:pt x="5283" y="7677"/>
                </a:cubicBezTo>
                <a:cubicBezTo>
                  <a:pt x="5283" y="7689"/>
                  <a:pt x="5277" y="7695"/>
                  <a:pt x="5271" y="7707"/>
                </a:cubicBezTo>
                <a:cubicBezTo>
                  <a:pt x="5271" y="7707"/>
                  <a:pt x="5265" y="7713"/>
                  <a:pt x="5265" y="7719"/>
                </a:cubicBezTo>
                <a:cubicBezTo>
                  <a:pt x="5265" y="7725"/>
                  <a:pt x="5265" y="7730"/>
                  <a:pt x="5265" y="7742"/>
                </a:cubicBezTo>
                <a:cubicBezTo>
                  <a:pt x="5265" y="7742"/>
                  <a:pt x="5265" y="7742"/>
                  <a:pt x="5265" y="7748"/>
                </a:cubicBezTo>
                <a:cubicBezTo>
                  <a:pt x="5265" y="7760"/>
                  <a:pt x="5265" y="7766"/>
                  <a:pt x="5265" y="7778"/>
                </a:cubicBezTo>
                <a:cubicBezTo>
                  <a:pt x="5265" y="7778"/>
                  <a:pt x="5265" y="7784"/>
                  <a:pt x="5265" y="7790"/>
                </a:cubicBezTo>
                <a:cubicBezTo>
                  <a:pt x="5265" y="7790"/>
                  <a:pt x="5265" y="7796"/>
                  <a:pt x="5265" y="7802"/>
                </a:cubicBezTo>
                <a:cubicBezTo>
                  <a:pt x="5265" y="7808"/>
                  <a:pt x="5265" y="7808"/>
                  <a:pt x="5265" y="7814"/>
                </a:cubicBezTo>
                <a:cubicBezTo>
                  <a:pt x="5265" y="7819"/>
                  <a:pt x="5265" y="7825"/>
                  <a:pt x="5265" y="7825"/>
                </a:cubicBezTo>
                <a:cubicBezTo>
                  <a:pt x="5265" y="7831"/>
                  <a:pt x="5259" y="7837"/>
                  <a:pt x="5259" y="7843"/>
                </a:cubicBezTo>
                <a:cubicBezTo>
                  <a:pt x="5253" y="7843"/>
                  <a:pt x="5253" y="7849"/>
                  <a:pt x="5253" y="7855"/>
                </a:cubicBezTo>
                <a:cubicBezTo>
                  <a:pt x="5253" y="7861"/>
                  <a:pt x="5247" y="7861"/>
                  <a:pt x="5247" y="7867"/>
                </a:cubicBezTo>
                <a:cubicBezTo>
                  <a:pt x="5241" y="7873"/>
                  <a:pt x="5235" y="7873"/>
                  <a:pt x="5235" y="7879"/>
                </a:cubicBezTo>
                <a:cubicBezTo>
                  <a:pt x="5224" y="7891"/>
                  <a:pt x="5218" y="7896"/>
                  <a:pt x="5218" y="7914"/>
                </a:cubicBezTo>
                <a:cubicBezTo>
                  <a:pt x="5218" y="7920"/>
                  <a:pt x="5218" y="7920"/>
                  <a:pt x="5218" y="7920"/>
                </a:cubicBezTo>
                <a:cubicBezTo>
                  <a:pt x="5218" y="7920"/>
                  <a:pt x="5218" y="7926"/>
                  <a:pt x="5218" y="7932"/>
                </a:cubicBezTo>
                <a:cubicBezTo>
                  <a:pt x="5218" y="7932"/>
                  <a:pt x="5218" y="7938"/>
                  <a:pt x="5218" y="7944"/>
                </a:cubicBezTo>
                <a:cubicBezTo>
                  <a:pt x="5224" y="7944"/>
                  <a:pt x="5224" y="7950"/>
                  <a:pt x="5224" y="7956"/>
                </a:cubicBezTo>
                <a:cubicBezTo>
                  <a:pt x="5229" y="7956"/>
                  <a:pt x="5229" y="7962"/>
                  <a:pt x="5235" y="7962"/>
                </a:cubicBezTo>
                <a:cubicBezTo>
                  <a:pt x="5241" y="7980"/>
                  <a:pt x="5247" y="7991"/>
                  <a:pt x="5247" y="8009"/>
                </a:cubicBezTo>
                <a:cubicBezTo>
                  <a:pt x="5247" y="8027"/>
                  <a:pt x="5241" y="8039"/>
                  <a:pt x="5241" y="8057"/>
                </a:cubicBezTo>
                <a:cubicBezTo>
                  <a:pt x="5241" y="8057"/>
                  <a:pt x="5235" y="8062"/>
                  <a:pt x="5235" y="8069"/>
                </a:cubicBezTo>
                <a:cubicBezTo>
                  <a:pt x="5235" y="8080"/>
                  <a:pt x="5235" y="8086"/>
                  <a:pt x="5235" y="8104"/>
                </a:cubicBezTo>
                <a:cubicBezTo>
                  <a:pt x="5235" y="8110"/>
                  <a:pt x="5229" y="8116"/>
                  <a:pt x="5229" y="8128"/>
                </a:cubicBezTo>
                <a:cubicBezTo>
                  <a:pt x="5229" y="8134"/>
                  <a:pt x="5229" y="8134"/>
                  <a:pt x="5224" y="8140"/>
                </a:cubicBezTo>
                <a:cubicBezTo>
                  <a:pt x="5224" y="8146"/>
                  <a:pt x="5218" y="8146"/>
                  <a:pt x="5212" y="8151"/>
                </a:cubicBezTo>
                <a:cubicBezTo>
                  <a:pt x="5212" y="8157"/>
                  <a:pt x="5218" y="8157"/>
                  <a:pt x="5212" y="8163"/>
                </a:cubicBezTo>
                <a:cubicBezTo>
                  <a:pt x="5212" y="8169"/>
                  <a:pt x="5212" y="8169"/>
                  <a:pt x="5206" y="8175"/>
                </a:cubicBezTo>
                <a:cubicBezTo>
                  <a:pt x="5206" y="8181"/>
                  <a:pt x="5200" y="8181"/>
                  <a:pt x="5200" y="8187"/>
                </a:cubicBezTo>
                <a:cubicBezTo>
                  <a:pt x="5194" y="8193"/>
                  <a:pt x="5194" y="8193"/>
                  <a:pt x="5188" y="8199"/>
                </a:cubicBezTo>
                <a:lnTo>
                  <a:pt x="5182" y="8205"/>
                </a:lnTo>
                <a:cubicBezTo>
                  <a:pt x="5182" y="8229"/>
                  <a:pt x="5182" y="8229"/>
                  <a:pt x="5182" y="8229"/>
                </a:cubicBezTo>
                <a:cubicBezTo>
                  <a:pt x="5182" y="8235"/>
                  <a:pt x="5182" y="8240"/>
                  <a:pt x="5182" y="8246"/>
                </a:cubicBezTo>
                <a:cubicBezTo>
                  <a:pt x="5182" y="8252"/>
                  <a:pt x="5182" y="8252"/>
                  <a:pt x="5182" y="8264"/>
                </a:cubicBezTo>
                <a:lnTo>
                  <a:pt x="5182" y="8270"/>
                </a:lnTo>
                <a:cubicBezTo>
                  <a:pt x="5182" y="8276"/>
                  <a:pt x="5182" y="8276"/>
                  <a:pt x="5182" y="8282"/>
                </a:cubicBezTo>
                <a:cubicBezTo>
                  <a:pt x="5182" y="8288"/>
                  <a:pt x="5176" y="8288"/>
                  <a:pt x="5176" y="8294"/>
                </a:cubicBezTo>
                <a:cubicBezTo>
                  <a:pt x="5170" y="8300"/>
                  <a:pt x="5170" y="8300"/>
                  <a:pt x="5170" y="8306"/>
                </a:cubicBezTo>
                <a:cubicBezTo>
                  <a:pt x="5164" y="8312"/>
                  <a:pt x="5158" y="8312"/>
                  <a:pt x="5158" y="8317"/>
                </a:cubicBezTo>
                <a:cubicBezTo>
                  <a:pt x="5152" y="8323"/>
                  <a:pt x="5152" y="8323"/>
                  <a:pt x="5152" y="8329"/>
                </a:cubicBezTo>
                <a:cubicBezTo>
                  <a:pt x="5152" y="8335"/>
                  <a:pt x="5140" y="8341"/>
                  <a:pt x="5135" y="8347"/>
                </a:cubicBezTo>
                <a:cubicBezTo>
                  <a:pt x="5135" y="8347"/>
                  <a:pt x="5129" y="8347"/>
                  <a:pt x="5123" y="8353"/>
                </a:cubicBezTo>
                <a:cubicBezTo>
                  <a:pt x="5123" y="8359"/>
                  <a:pt x="5123" y="8359"/>
                  <a:pt x="5117" y="8365"/>
                </a:cubicBezTo>
                <a:cubicBezTo>
                  <a:pt x="5117" y="8365"/>
                  <a:pt x="5117" y="8371"/>
                  <a:pt x="5117" y="8377"/>
                </a:cubicBezTo>
                <a:cubicBezTo>
                  <a:pt x="5117" y="8383"/>
                  <a:pt x="5129" y="8383"/>
                  <a:pt x="5129" y="8389"/>
                </a:cubicBezTo>
                <a:cubicBezTo>
                  <a:pt x="5129" y="8389"/>
                  <a:pt x="5129" y="8395"/>
                  <a:pt x="5129" y="8401"/>
                </a:cubicBezTo>
                <a:cubicBezTo>
                  <a:pt x="5129" y="8406"/>
                  <a:pt x="5135" y="8412"/>
                  <a:pt x="5135" y="8424"/>
                </a:cubicBezTo>
                <a:lnTo>
                  <a:pt x="5135" y="8430"/>
                </a:lnTo>
                <a:cubicBezTo>
                  <a:pt x="5135" y="8436"/>
                  <a:pt x="5140" y="8442"/>
                  <a:pt x="5140" y="8442"/>
                </a:cubicBezTo>
                <a:cubicBezTo>
                  <a:pt x="5140" y="8454"/>
                  <a:pt x="5140" y="8460"/>
                  <a:pt x="5140" y="8466"/>
                </a:cubicBezTo>
                <a:cubicBezTo>
                  <a:pt x="5140" y="8489"/>
                  <a:pt x="5140" y="8501"/>
                  <a:pt x="5129" y="8513"/>
                </a:cubicBezTo>
                <a:cubicBezTo>
                  <a:pt x="5129" y="8519"/>
                  <a:pt x="5123" y="8525"/>
                  <a:pt x="5123" y="8525"/>
                </a:cubicBezTo>
                <a:cubicBezTo>
                  <a:pt x="5117" y="8531"/>
                  <a:pt x="5111" y="8531"/>
                  <a:pt x="5111" y="8537"/>
                </a:cubicBezTo>
                <a:cubicBezTo>
                  <a:pt x="5105" y="8543"/>
                  <a:pt x="5111" y="8549"/>
                  <a:pt x="5111" y="8561"/>
                </a:cubicBezTo>
                <a:cubicBezTo>
                  <a:pt x="5111" y="8561"/>
                  <a:pt x="5105" y="8567"/>
                  <a:pt x="5111" y="8572"/>
                </a:cubicBezTo>
                <a:lnTo>
                  <a:pt x="5117" y="8578"/>
                </a:lnTo>
                <a:cubicBezTo>
                  <a:pt x="5123" y="8590"/>
                  <a:pt x="5123" y="8590"/>
                  <a:pt x="5123" y="8590"/>
                </a:cubicBezTo>
                <a:cubicBezTo>
                  <a:pt x="5129" y="8602"/>
                  <a:pt x="5135" y="8608"/>
                  <a:pt x="5135" y="8614"/>
                </a:cubicBezTo>
                <a:cubicBezTo>
                  <a:pt x="5135" y="8620"/>
                  <a:pt x="5129" y="8620"/>
                  <a:pt x="5129" y="8626"/>
                </a:cubicBezTo>
                <a:cubicBezTo>
                  <a:pt x="5123" y="8626"/>
                  <a:pt x="5117" y="8626"/>
                  <a:pt x="5111" y="8632"/>
                </a:cubicBezTo>
                <a:cubicBezTo>
                  <a:pt x="5105" y="8632"/>
                  <a:pt x="5099" y="8632"/>
                  <a:pt x="5099" y="8638"/>
                </a:cubicBezTo>
                <a:cubicBezTo>
                  <a:pt x="5093" y="8644"/>
                  <a:pt x="5093" y="8644"/>
                  <a:pt x="5093" y="8650"/>
                </a:cubicBezTo>
                <a:cubicBezTo>
                  <a:pt x="5093" y="8655"/>
                  <a:pt x="5093" y="8655"/>
                  <a:pt x="5093" y="8661"/>
                </a:cubicBezTo>
                <a:cubicBezTo>
                  <a:pt x="5087" y="8667"/>
                  <a:pt x="5081" y="8667"/>
                  <a:pt x="5081" y="8673"/>
                </a:cubicBezTo>
                <a:cubicBezTo>
                  <a:pt x="5081" y="8673"/>
                  <a:pt x="5081" y="8679"/>
                  <a:pt x="5081" y="8685"/>
                </a:cubicBezTo>
                <a:cubicBezTo>
                  <a:pt x="5075" y="8691"/>
                  <a:pt x="5075" y="8697"/>
                  <a:pt x="5075" y="8703"/>
                </a:cubicBezTo>
                <a:cubicBezTo>
                  <a:pt x="5075" y="8709"/>
                  <a:pt x="5075" y="8715"/>
                  <a:pt x="5081" y="8721"/>
                </a:cubicBezTo>
                <a:cubicBezTo>
                  <a:pt x="5087" y="8721"/>
                  <a:pt x="5093" y="8721"/>
                  <a:pt x="5093" y="8727"/>
                </a:cubicBezTo>
                <a:cubicBezTo>
                  <a:pt x="5099" y="8727"/>
                  <a:pt x="5099" y="8733"/>
                  <a:pt x="5105" y="8733"/>
                </a:cubicBezTo>
                <a:cubicBezTo>
                  <a:pt x="5140" y="8733"/>
                  <a:pt x="5140" y="8733"/>
                  <a:pt x="5140" y="8733"/>
                </a:cubicBezTo>
                <a:cubicBezTo>
                  <a:pt x="5152" y="8632"/>
                  <a:pt x="5152" y="8632"/>
                  <a:pt x="5152" y="8632"/>
                </a:cubicBezTo>
                <a:cubicBezTo>
                  <a:pt x="5194" y="8632"/>
                  <a:pt x="5194" y="8632"/>
                  <a:pt x="5194" y="8632"/>
                </a:cubicBezTo>
                <a:cubicBezTo>
                  <a:pt x="5194" y="8661"/>
                  <a:pt x="5194" y="8661"/>
                  <a:pt x="5194" y="8661"/>
                </a:cubicBezTo>
                <a:cubicBezTo>
                  <a:pt x="5188" y="8667"/>
                  <a:pt x="5188" y="8673"/>
                  <a:pt x="5188" y="8673"/>
                </a:cubicBezTo>
                <a:cubicBezTo>
                  <a:pt x="5182" y="8679"/>
                  <a:pt x="5176" y="8679"/>
                  <a:pt x="5176" y="8679"/>
                </a:cubicBezTo>
                <a:cubicBezTo>
                  <a:pt x="5170" y="8685"/>
                  <a:pt x="5170" y="8691"/>
                  <a:pt x="5164" y="8691"/>
                </a:cubicBezTo>
                <a:cubicBezTo>
                  <a:pt x="5164" y="8750"/>
                  <a:pt x="5164" y="8750"/>
                  <a:pt x="5164" y="8750"/>
                </a:cubicBezTo>
                <a:cubicBezTo>
                  <a:pt x="5164" y="8756"/>
                  <a:pt x="5158" y="8762"/>
                  <a:pt x="5158" y="8762"/>
                </a:cubicBezTo>
                <a:cubicBezTo>
                  <a:pt x="5152" y="8768"/>
                  <a:pt x="5146" y="8768"/>
                  <a:pt x="5146" y="8774"/>
                </a:cubicBezTo>
                <a:cubicBezTo>
                  <a:pt x="5140" y="8774"/>
                  <a:pt x="5140" y="8780"/>
                  <a:pt x="5140" y="8786"/>
                </a:cubicBezTo>
                <a:cubicBezTo>
                  <a:pt x="5140" y="8786"/>
                  <a:pt x="5140" y="8792"/>
                  <a:pt x="5140" y="8798"/>
                </a:cubicBezTo>
                <a:cubicBezTo>
                  <a:pt x="5140" y="8810"/>
                  <a:pt x="5146" y="8816"/>
                  <a:pt x="5146" y="8833"/>
                </a:cubicBezTo>
                <a:cubicBezTo>
                  <a:pt x="5146" y="8845"/>
                  <a:pt x="5146" y="8851"/>
                  <a:pt x="5146" y="8869"/>
                </a:cubicBezTo>
                <a:cubicBezTo>
                  <a:pt x="5146" y="8869"/>
                  <a:pt x="5140" y="8875"/>
                  <a:pt x="5140" y="8881"/>
                </a:cubicBezTo>
                <a:cubicBezTo>
                  <a:pt x="5129" y="8869"/>
                  <a:pt x="5129" y="8869"/>
                  <a:pt x="5129" y="8869"/>
                </a:cubicBezTo>
                <a:cubicBezTo>
                  <a:pt x="5123" y="8869"/>
                  <a:pt x="5123" y="8863"/>
                  <a:pt x="5117" y="8857"/>
                </a:cubicBezTo>
                <a:lnTo>
                  <a:pt x="5111" y="8857"/>
                </a:lnTo>
                <a:cubicBezTo>
                  <a:pt x="5105" y="8851"/>
                  <a:pt x="5111" y="8845"/>
                  <a:pt x="5111" y="8845"/>
                </a:cubicBezTo>
                <a:cubicBezTo>
                  <a:pt x="5111" y="8833"/>
                  <a:pt x="5111" y="8833"/>
                  <a:pt x="5111" y="8833"/>
                </a:cubicBezTo>
                <a:cubicBezTo>
                  <a:pt x="5111" y="8821"/>
                  <a:pt x="5105" y="8816"/>
                  <a:pt x="5105" y="8810"/>
                </a:cubicBezTo>
                <a:lnTo>
                  <a:pt x="5105" y="8816"/>
                </a:lnTo>
                <a:cubicBezTo>
                  <a:pt x="5099" y="8816"/>
                  <a:pt x="5093" y="8816"/>
                  <a:pt x="5087" y="8816"/>
                </a:cubicBezTo>
                <a:cubicBezTo>
                  <a:pt x="5087" y="8851"/>
                  <a:pt x="5087" y="8851"/>
                  <a:pt x="5087" y="8851"/>
                </a:cubicBezTo>
                <a:cubicBezTo>
                  <a:pt x="5093" y="8851"/>
                  <a:pt x="5099" y="8851"/>
                  <a:pt x="5099" y="8851"/>
                </a:cubicBezTo>
                <a:cubicBezTo>
                  <a:pt x="5105" y="8857"/>
                  <a:pt x="5105" y="8863"/>
                  <a:pt x="5105" y="8863"/>
                </a:cubicBezTo>
                <a:cubicBezTo>
                  <a:pt x="5111" y="8869"/>
                  <a:pt x="5117" y="8869"/>
                  <a:pt x="5117" y="8875"/>
                </a:cubicBezTo>
                <a:cubicBezTo>
                  <a:pt x="5117" y="8875"/>
                  <a:pt x="5123" y="8881"/>
                  <a:pt x="5123" y="8887"/>
                </a:cubicBezTo>
                <a:lnTo>
                  <a:pt x="5123" y="8893"/>
                </a:lnTo>
                <a:cubicBezTo>
                  <a:pt x="5123" y="8899"/>
                  <a:pt x="5123" y="8905"/>
                  <a:pt x="5123" y="8905"/>
                </a:cubicBezTo>
                <a:cubicBezTo>
                  <a:pt x="5129" y="8916"/>
                  <a:pt x="5123" y="8922"/>
                  <a:pt x="5123" y="8928"/>
                </a:cubicBezTo>
                <a:lnTo>
                  <a:pt x="5117" y="8922"/>
                </a:lnTo>
                <a:close/>
                <a:moveTo>
                  <a:pt x="5259" y="5241"/>
                </a:moveTo>
                <a:lnTo>
                  <a:pt x="5259" y="5241"/>
                </a:lnTo>
                <a:cubicBezTo>
                  <a:pt x="5271" y="5235"/>
                  <a:pt x="5271" y="5224"/>
                  <a:pt x="5283" y="5218"/>
                </a:cubicBezTo>
                <a:cubicBezTo>
                  <a:pt x="5289" y="5218"/>
                  <a:pt x="5301" y="5212"/>
                  <a:pt x="5306" y="5212"/>
                </a:cubicBezTo>
                <a:cubicBezTo>
                  <a:pt x="5312" y="5212"/>
                  <a:pt x="5318" y="5212"/>
                  <a:pt x="5330" y="5212"/>
                </a:cubicBezTo>
                <a:cubicBezTo>
                  <a:pt x="5336" y="5212"/>
                  <a:pt x="5342" y="5218"/>
                  <a:pt x="5348" y="5218"/>
                </a:cubicBezTo>
                <a:cubicBezTo>
                  <a:pt x="5360" y="5218"/>
                  <a:pt x="5366" y="5212"/>
                  <a:pt x="5372" y="5212"/>
                </a:cubicBezTo>
                <a:cubicBezTo>
                  <a:pt x="5390" y="5212"/>
                  <a:pt x="5401" y="5212"/>
                  <a:pt x="5419" y="5212"/>
                </a:cubicBezTo>
                <a:cubicBezTo>
                  <a:pt x="5437" y="5212"/>
                  <a:pt x="5449" y="5206"/>
                  <a:pt x="5467" y="5206"/>
                </a:cubicBezTo>
                <a:cubicBezTo>
                  <a:pt x="5472" y="5206"/>
                  <a:pt x="5479" y="5200"/>
                  <a:pt x="5490" y="5200"/>
                </a:cubicBezTo>
                <a:cubicBezTo>
                  <a:pt x="5496" y="5200"/>
                  <a:pt x="5502" y="5206"/>
                  <a:pt x="5508" y="5206"/>
                </a:cubicBezTo>
                <a:cubicBezTo>
                  <a:pt x="5526" y="5206"/>
                  <a:pt x="5538" y="5212"/>
                  <a:pt x="5556" y="5212"/>
                </a:cubicBezTo>
                <a:cubicBezTo>
                  <a:pt x="5579" y="5212"/>
                  <a:pt x="5579" y="5212"/>
                  <a:pt x="5579" y="5212"/>
                </a:cubicBezTo>
                <a:cubicBezTo>
                  <a:pt x="5591" y="5212"/>
                  <a:pt x="5591" y="5200"/>
                  <a:pt x="5603" y="5200"/>
                </a:cubicBezTo>
                <a:cubicBezTo>
                  <a:pt x="5597" y="5194"/>
                  <a:pt x="5585" y="5194"/>
                  <a:pt x="5579" y="5188"/>
                </a:cubicBezTo>
                <a:cubicBezTo>
                  <a:pt x="5573" y="5176"/>
                  <a:pt x="5579" y="5164"/>
                  <a:pt x="5579" y="5152"/>
                </a:cubicBezTo>
                <a:cubicBezTo>
                  <a:pt x="5550" y="5158"/>
                  <a:pt x="5538" y="5164"/>
                  <a:pt x="5508" y="5164"/>
                </a:cubicBezTo>
                <a:cubicBezTo>
                  <a:pt x="5490" y="5164"/>
                  <a:pt x="5490" y="5164"/>
                  <a:pt x="5490" y="5164"/>
                </a:cubicBezTo>
                <a:cubicBezTo>
                  <a:pt x="5472" y="5164"/>
                  <a:pt x="5467" y="5152"/>
                  <a:pt x="5455" y="5152"/>
                </a:cubicBezTo>
                <a:cubicBezTo>
                  <a:pt x="5443" y="5152"/>
                  <a:pt x="5443" y="5152"/>
                  <a:pt x="5443" y="5152"/>
                </a:cubicBezTo>
                <a:cubicBezTo>
                  <a:pt x="5431" y="5152"/>
                  <a:pt x="5431" y="5170"/>
                  <a:pt x="5419" y="5170"/>
                </a:cubicBezTo>
                <a:cubicBezTo>
                  <a:pt x="5413" y="5170"/>
                  <a:pt x="5407" y="5170"/>
                  <a:pt x="5395" y="5170"/>
                </a:cubicBezTo>
                <a:cubicBezTo>
                  <a:pt x="5390" y="5170"/>
                  <a:pt x="5378" y="5170"/>
                  <a:pt x="5372" y="5170"/>
                </a:cubicBezTo>
                <a:cubicBezTo>
                  <a:pt x="5366" y="5170"/>
                  <a:pt x="5360" y="5158"/>
                  <a:pt x="5348" y="5152"/>
                </a:cubicBezTo>
                <a:cubicBezTo>
                  <a:pt x="5342" y="5152"/>
                  <a:pt x="5336" y="5152"/>
                  <a:pt x="5330" y="5146"/>
                </a:cubicBezTo>
                <a:cubicBezTo>
                  <a:pt x="5318" y="5146"/>
                  <a:pt x="5312" y="5135"/>
                  <a:pt x="5306" y="5129"/>
                </a:cubicBezTo>
                <a:cubicBezTo>
                  <a:pt x="5289" y="5129"/>
                  <a:pt x="5277" y="5129"/>
                  <a:pt x="5259" y="5129"/>
                </a:cubicBezTo>
                <a:cubicBezTo>
                  <a:pt x="5241" y="5129"/>
                  <a:pt x="5229" y="5123"/>
                  <a:pt x="5212" y="5123"/>
                </a:cubicBezTo>
                <a:cubicBezTo>
                  <a:pt x="5194" y="5123"/>
                  <a:pt x="5188" y="5129"/>
                  <a:pt x="5170" y="5129"/>
                </a:cubicBezTo>
                <a:cubicBezTo>
                  <a:pt x="5170" y="5200"/>
                  <a:pt x="5170" y="5200"/>
                  <a:pt x="5170" y="5200"/>
                </a:cubicBezTo>
                <a:cubicBezTo>
                  <a:pt x="5176" y="5206"/>
                  <a:pt x="5182" y="5218"/>
                  <a:pt x="5188" y="5224"/>
                </a:cubicBezTo>
                <a:cubicBezTo>
                  <a:pt x="5200" y="5230"/>
                  <a:pt x="5206" y="5235"/>
                  <a:pt x="5212" y="5241"/>
                </a:cubicBezTo>
                <a:cubicBezTo>
                  <a:pt x="5235" y="5241"/>
                  <a:pt x="5235" y="5241"/>
                  <a:pt x="5235" y="5241"/>
                </a:cubicBezTo>
                <a:cubicBezTo>
                  <a:pt x="5247" y="5241"/>
                  <a:pt x="5253" y="5241"/>
                  <a:pt x="5259" y="5241"/>
                </a:cubicBezTo>
                <a:close/>
                <a:moveTo>
                  <a:pt x="4992" y="5224"/>
                </a:moveTo>
                <a:lnTo>
                  <a:pt x="4992" y="5224"/>
                </a:lnTo>
                <a:cubicBezTo>
                  <a:pt x="4986" y="5218"/>
                  <a:pt x="4992" y="5206"/>
                  <a:pt x="4986" y="5200"/>
                </a:cubicBezTo>
                <a:cubicBezTo>
                  <a:pt x="4980" y="5194"/>
                  <a:pt x="4969" y="5200"/>
                  <a:pt x="4963" y="5194"/>
                </a:cubicBezTo>
                <a:cubicBezTo>
                  <a:pt x="4957" y="5188"/>
                  <a:pt x="4951" y="5182"/>
                  <a:pt x="4939" y="5182"/>
                </a:cubicBezTo>
                <a:cubicBezTo>
                  <a:pt x="4874" y="5182"/>
                  <a:pt x="4874" y="5182"/>
                  <a:pt x="4874" y="5182"/>
                </a:cubicBezTo>
                <a:cubicBezTo>
                  <a:pt x="4880" y="5194"/>
                  <a:pt x="4880" y="5206"/>
                  <a:pt x="4891" y="5212"/>
                </a:cubicBezTo>
                <a:cubicBezTo>
                  <a:pt x="4903" y="5212"/>
                  <a:pt x="4909" y="5206"/>
                  <a:pt x="4915" y="5212"/>
                </a:cubicBezTo>
                <a:cubicBezTo>
                  <a:pt x="4927" y="5218"/>
                  <a:pt x="4933" y="5218"/>
                  <a:pt x="4939" y="5224"/>
                </a:cubicBezTo>
                <a:cubicBezTo>
                  <a:pt x="4945" y="5230"/>
                  <a:pt x="4939" y="5235"/>
                  <a:pt x="4945" y="5247"/>
                </a:cubicBezTo>
                <a:cubicBezTo>
                  <a:pt x="4951" y="5241"/>
                  <a:pt x="4963" y="5247"/>
                  <a:pt x="4969" y="5247"/>
                </a:cubicBezTo>
                <a:cubicBezTo>
                  <a:pt x="4980" y="5241"/>
                  <a:pt x="4980" y="5230"/>
                  <a:pt x="4992" y="5224"/>
                </a:cubicBezTo>
                <a:close/>
                <a:moveTo>
                  <a:pt x="5093" y="5093"/>
                </a:moveTo>
                <a:lnTo>
                  <a:pt x="5093" y="5093"/>
                </a:lnTo>
                <a:cubicBezTo>
                  <a:pt x="5081" y="5075"/>
                  <a:pt x="5069" y="5063"/>
                  <a:pt x="5052" y="5052"/>
                </a:cubicBezTo>
                <a:cubicBezTo>
                  <a:pt x="5034" y="5040"/>
                  <a:pt x="5028" y="5022"/>
                  <a:pt x="5004" y="5022"/>
                </a:cubicBezTo>
                <a:cubicBezTo>
                  <a:pt x="4980" y="5022"/>
                  <a:pt x="4980" y="5022"/>
                  <a:pt x="4980" y="5022"/>
                </a:cubicBezTo>
                <a:cubicBezTo>
                  <a:pt x="4957" y="5022"/>
                  <a:pt x="4951" y="5022"/>
                  <a:pt x="4927" y="5022"/>
                </a:cubicBezTo>
                <a:cubicBezTo>
                  <a:pt x="4921" y="5022"/>
                  <a:pt x="4915" y="5022"/>
                  <a:pt x="4903" y="5022"/>
                </a:cubicBezTo>
                <a:cubicBezTo>
                  <a:pt x="4897" y="5022"/>
                  <a:pt x="4891" y="5016"/>
                  <a:pt x="4880" y="5010"/>
                </a:cubicBezTo>
                <a:cubicBezTo>
                  <a:pt x="4874" y="5004"/>
                  <a:pt x="4874" y="4992"/>
                  <a:pt x="4868" y="4986"/>
                </a:cubicBezTo>
                <a:cubicBezTo>
                  <a:pt x="4856" y="4986"/>
                  <a:pt x="4850" y="4980"/>
                  <a:pt x="4844" y="4975"/>
                </a:cubicBezTo>
                <a:cubicBezTo>
                  <a:pt x="4826" y="4969"/>
                  <a:pt x="4814" y="4963"/>
                  <a:pt x="4797" y="4957"/>
                </a:cubicBezTo>
                <a:cubicBezTo>
                  <a:pt x="4773" y="4945"/>
                  <a:pt x="4773" y="4945"/>
                  <a:pt x="4773" y="4945"/>
                </a:cubicBezTo>
                <a:cubicBezTo>
                  <a:pt x="4767" y="4939"/>
                  <a:pt x="4767" y="4921"/>
                  <a:pt x="4755" y="4921"/>
                </a:cubicBezTo>
                <a:cubicBezTo>
                  <a:pt x="4743" y="4915"/>
                  <a:pt x="4731" y="4921"/>
                  <a:pt x="4720" y="4921"/>
                </a:cubicBezTo>
                <a:cubicBezTo>
                  <a:pt x="4708" y="4921"/>
                  <a:pt x="4696" y="4921"/>
                  <a:pt x="4684" y="4921"/>
                </a:cubicBezTo>
                <a:cubicBezTo>
                  <a:pt x="4672" y="4921"/>
                  <a:pt x="4672" y="4933"/>
                  <a:pt x="4660" y="4933"/>
                </a:cubicBezTo>
                <a:cubicBezTo>
                  <a:pt x="4648" y="4933"/>
                  <a:pt x="4648" y="4927"/>
                  <a:pt x="4636" y="4927"/>
                </a:cubicBezTo>
                <a:cubicBezTo>
                  <a:pt x="4589" y="4927"/>
                  <a:pt x="4589" y="4927"/>
                  <a:pt x="4589" y="4927"/>
                </a:cubicBezTo>
                <a:cubicBezTo>
                  <a:pt x="4577" y="4927"/>
                  <a:pt x="4571" y="4921"/>
                  <a:pt x="4565" y="4927"/>
                </a:cubicBezTo>
                <a:cubicBezTo>
                  <a:pt x="4554" y="4927"/>
                  <a:pt x="4547" y="4921"/>
                  <a:pt x="4542" y="4927"/>
                </a:cubicBezTo>
                <a:cubicBezTo>
                  <a:pt x="4530" y="4933"/>
                  <a:pt x="4524" y="4945"/>
                  <a:pt x="4524" y="4963"/>
                </a:cubicBezTo>
                <a:cubicBezTo>
                  <a:pt x="4524" y="4975"/>
                  <a:pt x="4536" y="4986"/>
                  <a:pt x="4547" y="4992"/>
                </a:cubicBezTo>
                <a:cubicBezTo>
                  <a:pt x="4559" y="5004"/>
                  <a:pt x="4577" y="5004"/>
                  <a:pt x="4595" y="5004"/>
                </a:cubicBezTo>
                <a:cubicBezTo>
                  <a:pt x="4607" y="5004"/>
                  <a:pt x="4613" y="5004"/>
                  <a:pt x="4619" y="5004"/>
                </a:cubicBezTo>
                <a:cubicBezTo>
                  <a:pt x="4636" y="4998"/>
                  <a:pt x="4648" y="4980"/>
                  <a:pt x="4666" y="4975"/>
                </a:cubicBezTo>
                <a:cubicBezTo>
                  <a:pt x="4672" y="4975"/>
                  <a:pt x="4678" y="4975"/>
                  <a:pt x="4690" y="4975"/>
                </a:cubicBezTo>
                <a:cubicBezTo>
                  <a:pt x="4720" y="4975"/>
                  <a:pt x="4737" y="4986"/>
                  <a:pt x="4755" y="5004"/>
                </a:cubicBezTo>
                <a:cubicBezTo>
                  <a:pt x="4767" y="5010"/>
                  <a:pt x="4761" y="5022"/>
                  <a:pt x="4767" y="5028"/>
                </a:cubicBezTo>
                <a:cubicBezTo>
                  <a:pt x="4773" y="5034"/>
                  <a:pt x="4785" y="5034"/>
                  <a:pt x="4791" y="5034"/>
                </a:cubicBezTo>
                <a:cubicBezTo>
                  <a:pt x="4802" y="5034"/>
                  <a:pt x="4802" y="5046"/>
                  <a:pt x="4814" y="5046"/>
                </a:cubicBezTo>
                <a:cubicBezTo>
                  <a:pt x="4826" y="5046"/>
                  <a:pt x="4832" y="5040"/>
                  <a:pt x="4844" y="5046"/>
                </a:cubicBezTo>
                <a:cubicBezTo>
                  <a:pt x="4856" y="5046"/>
                  <a:pt x="4856" y="5063"/>
                  <a:pt x="4868" y="5069"/>
                </a:cubicBezTo>
                <a:cubicBezTo>
                  <a:pt x="4880" y="5081"/>
                  <a:pt x="4897" y="5093"/>
                  <a:pt x="4915" y="5093"/>
                </a:cubicBezTo>
                <a:lnTo>
                  <a:pt x="5093" y="5093"/>
                </a:lnTo>
                <a:close/>
                <a:moveTo>
                  <a:pt x="7850" y="1998"/>
                </a:moveTo>
                <a:lnTo>
                  <a:pt x="7850" y="1998"/>
                </a:lnTo>
                <a:cubicBezTo>
                  <a:pt x="7862" y="1992"/>
                  <a:pt x="7862" y="1986"/>
                  <a:pt x="7874" y="1986"/>
                </a:cubicBezTo>
                <a:cubicBezTo>
                  <a:pt x="7880" y="1986"/>
                  <a:pt x="7892" y="1986"/>
                  <a:pt x="7897" y="1986"/>
                </a:cubicBezTo>
                <a:cubicBezTo>
                  <a:pt x="7903" y="1986"/>
                  <a:pt x="7909" y="1998"/>
                  <a:pt x="7915" y="2004"/>
                </a:cubicBezTo>
                <a:cubicBezTo>
                  <a:pt x="7921" y="2010"/>
                  <a:pt x="7933" y="2004"/>
                  <a:pt x="7939" y="2016"/>
                </a:cubicBezTo>
                <a:cubicBezTo>
                  <a:pt x="7945" y="2022"/>
                  <a:pt x="7933" y="2034"/>
                  <a:pt x="7939" y="2040"/>
                </a:cubicBezTo>
                <a:cubicBezTo>
                  <a:pt x="7927" y="2040"/>
                  <a:pt x="7921" y="2034"/>
                  <a:pt x="7915" y="2034"/>
                </a:cubicBezTo>
                <a:cubicBezTo>
                  <a:pt x="7886" y="2034"/>
                  <a:pt x="7874" y="2034"/>
                  <a:pt x="7844" y="2034"/>
                </a:cubicBezTo>
                <a:cubicBezTo>
                  <a:pt x="7838" y="2034"/>
                  <a:pt x="7832" y="2040"/>
                  <a:pt x="7820" y="2040"/>
                </a:cubicBezTo>
                <a:cubicBezTo>
                  <a:pt x="7826" y="2075"/>
                  <a:pt x="7826" y="2075"/>
                  <a:pt x="7826" y="2075"/>
                </a:cubicBezTo>
                <a:cubicBezTo>
                  <a:pt x="7838" y="2075"/>
                  <a:pt x="7844" y="2069"/>
                  <a:pt x="7850" y="2069"/>
                </a:cubicBezTo>
                <a:cubicBezTo>
                  <a:pt x="7897" y="2069"/>
                  <a:pt x="7897" y="2069"/>
                  <a:pt x="7897" y="2069"/>
                </a:cubicBezTo>
                <a:lnTo>
                  <a:pt x="7903" y="2075"/>
                </a:lnTo>
                <a:cubicBezTo>
                  <a:pt x="7903" y="2123"/>
                  <a:pt x="7903" y="2123"/>
                  <a:pt x="7903" y="2123"/>
                </a:cubicBezTo>
                <a:cubicBezTo>
                  <a:pt x="7915" y="2146"/>
                  <a:pt x="7915" y="2146"/>
                  <a:pt x="7915" y="2146"/>
                </a:cubicBezTo>
                <a:cubicBezTo>
                  <a:pt x="7939" y="2146"/>
                  <a:pt x="7939" y="2146"/>
                  <a:pt x="7939" y="2146"/>
                </a:cubicBezTo>
                <a:cubicBezTo>
                  <a:pt x="7945" y="2146"/>
                  <a:pt x="7951" y="2141"/>
                  <a:pt x="7957" y="2141"/>
                </a:cubicBezTo>
                <a:cubicBezTo>
                  <a:pt x="7975" y="2141"/>
                  <a:pt x="7986" y="2141"/>
                  <a:pt x="8004" y="2141"/>
                </a:cubicBezTo>
                <a:cubicBezTo>
                  <a:pt x="8028" y="2141"/>
                  <a:pt x="8028" y="2141"/>
                  <a:pt x="8028" y="2141"/>
                </a:cubicBezTo>
                <a:cubicBezTo>
                  <a:pt x="8034" y="2141"/>
                  <a:pt x="8046" y="2134"/>
                  <a:pt x="8052" y="2141"/>
                </a:cubicBezTo>
                <a:cubicBezTo>
                  <a:pt x="8064" y="2146"/>
                  <a:pt x="8058" y="2158"/>
                  <a:pt x="8069" y="2164"/>
                </a:cubicBezTo>
                <a:cubicBezTo>
                  <a:pt x="8075" y="2164"/>
                  <a:pt x="8081" y="2170"/>
                  <a:pt x="8093" y="2176"/>
                </a:cubicBezTo>
                <a:cubicBezTo>
                  <a:pt x="8105" y="2176"/>
                  <a:pt x="8111" y="2176"/>
                  <a:pt x="8123" y="2176"/>
                </a:cubicBezTo>
                <a:cubicBezTo>
                  <a:pt x="8141" y="2176"/>
                  <a:pt x="8147" y="2176"/>
                  <a:pt x="8158" y="2176"/>
                </a:cubicBezTo>
                <a:cubicBezTo>
                  <a:pt x="8170" y="2170"/>
                  <a:pt x="8176" y="2164"/>
                  <a:pt x="8182" y="2158"/>
                </a:cubicBezTo>
                <a:cubicBezTo>
                  <a:pt x="8194" y="2146"/>
                  <a:pt x="8188" y="2134"/>
                  <a:pt x="8200" y="2129"/>
                </a:cubicBezTo>
                <a:cubicBezTo>
                  <a:pt x="8206" y="2123"/>
                  <a:pt x="8212" y="2117"/>
                  <a:pt x="8224" y="2111"/>
                </a:cubicBezTo>
                <a:cubicBezTo>
                  <a:pt x="8230" y="2111"/>
                  <a:pt x="8235" y="2111"/>
                  <a:pt x="8247" y="2111"/>
                </a:cubicBezTo>
                <a:cubicBezTo>
                  <a:pt x="8259" y="2105"/>
                  <a:pt x="8259" y="2093"/>
                  <a:pt x="8265" y="2087"/>
                </a:cubicBezTo>
                <a:cubicBezTo>
                  <a:pt x="8283" y="2081"/>
                  <a:pt x="8295" y="2075"/>
                  <a:pt x="8313" y="2069"/>
                </a:cubicBezTo>
                <a:cubicBezTo>
                  <a:pt x="8342" y="2069"/>
                  <a:pt x="8366" y="2069"/>
                  <a:pt x="8402" y="2069"/>
                </a:cubicBezTo>
                <a:cubicBezTo>
                  <a:pt x="8402" y="2028"/>
                  <a:pt x="8402" y="2028"/>
                  <a:pt x="8402" y="2028"/>
                </a:cubicBezTo>
                <a:cubicBezTo>
                  <a:pt x="8396" y="2016"/>
                  <a:pt x="8396" y="2004"/>
                  <a:pt x="8390" y="2004"/>
                </a:cubicBezTo>
                <a:cubicBezTo>
                  <a:pt x="8366" y="1992"/>
                  <a:pt x="8366" y="1992"/>
                  <a:pt x="8366" y="1992"/>
                </a:cubicBezTo>
                <a:cubicBezTo>
                  <a:pt x="8360" y="1986"/>
                  <a:pt x="8348" y="1992"/>
                  <a:pt x="8342" y="1992"/>
                </a:cubicBezTo>
                <a:cubicBezTo>
                  <a:pt x="8342" y="1980"/>
                  <a:pt x="8342" y="1975"/>
                  <a:pt x="8342" y="1968"/>
                </a:cubicBezTo>
                <a:cubicBezTo>
                  <a:pt x="8342" y="1957"/>
                  <a:pt x="8354" y="1957"/>
                  <a:pt x="8354" y="1945"/>
                </a:cubicBezTo>
                <a:cubicBezTo>
                  <a:pt x="8354" y="1933"/>
                  <a:pt x="8348" y="1927"/>
                  <a:pt x="8348" y="1915"/>
                </a:cubicBezTo>
                <a:cubicBezTo>
                  <a:pt x="8295" y="1915"/>
                  <a:pt x="8295" y="1915"/>
                  <a:pt x="8295" y="1915"/>
                </a:cubicBezTo>
                <a:cubicBezTo>
                  <a:pt x="8283" y="1915"/>
                  <a:pt x="8277" y="1921"/>
                  <a:pt x="8265" y="1921"/>
                </a:cubicBezTo>
                <a:cubicBezTo>
                  <a:pt x="8259" y="1927"/>
                  <a:pt x="8253" y="1933"/>
                  <a:pt x="8247" y="1939"/>
                </a:cubicBezTo>
                <a:cubicBezTo>
                  <a:pt x="8235" y="1945"/>
                  <a:pt x="8230" y="1951"/>
                  <a:pt x="8218" y="1951"/>
                </a:cubicBezTo>
                <a:cubicBezTo>
                  <a:pt x="8212" y="1951"/>
                  <a:pt x="8212" y="1963"/>
                  <a:pt x="8206" y="1963"/>
                </a:cubicBezTo>
                <a:cubicBezTo>
                  <a:pt x="8194" y="1963"/>
                  <a:pt x="8188" y="1957"/>
                  <a:pt x="8182" y="1957"/>
                </a:cubicBezTo>
                <a:cubicBezTo>
                  <a:pt x="8164" y="1957"/>
                  <a:pt x="8152" y="1951"/>
                  <a:pt x="8135" y="1951"/>
                </a:cubicBezTo>
                <a:cubicBezTo>
                  <a:pt x="8117" y="1951"/>
                  <a:pt x="8105" y="1957"/>
                  <a:pt x="8093" y="1957"/>
                </a:cubicBezTo>
                <a:cubicBezTo>
                  <a:pt x="8069" y="1963"/>
                  <a:pt x="8064" y="1980"/>
                  <a:pt x="8040" y="1980"/>
                </a:cubicBezTo>
                <a:cubicBezTo>
                  <a:pt x="7992" y="1980"/>
                  <a:pt x="7992" y="1980"/>
                  <a:pt x="7992" y="1980"/>
                </a:cubicBezTo>
                <a:cubicBezTo>
                  <a:pt x="7992" y="1957"/>
                  <a:pt x="7992" y="1957"/>
                  <a:pt x="7992" y="1957"/>
                </a:cubicBezTo>
                <a:cubicBezTo>
                  <a:pt x="7992" y="1933"/>
                  <a:pt x="7992" y="1933"/>
                  <a:pt x="7992" y="1933"/>
                </a:cubicBezTo>
                <a:cubicBezTo>
                  <a:pt x="7992" y="1921"/>
                  <a:pt x="7980" y="1921"/>
                  <a:pt x="7975" y="1909"/>
                </a:cubicBezTo>
                <a:cubicBezTo>
                  <a:pt x="7957" y="1915"/>
                  <a:pt x="7957" y="1915"/>
                  <a:pt x="7957" y="1915"/>
                </a:cubicBezTo>
                <a:cubicBezTo>
                  <a:pt x="7957" y="1939"/>
                  <a:pt x="7957" y="1939"/>
                  <a:pt x="7957" y="1939"/>
                </a:cubicBezTo>
                <a:cubicBezTo>
                  <a:pt x="7939" y="1933"/>
                  <a:pt x="7933" y="1927"/>
                  <a:pt x="7921" y="1927"/>
                </a:cubicBezTo>
                <a:cubicBezTo>
                  <a:pt x="7909" y="1927"/>
                  <a:pt x="7897" y="1933"/>
                  <a:pt x="7886" y="1933"/>
                </a:cubicBezTo>
                <a:cubicBezTo>
                  <a:pt x="7880" y="1933"/>
                  <a:pt x="7868" y="1933"/>
                  <a:pt x="7862" y="1933"/>
                </a:cubicBezTo>
                <a:cubicBezTo>
                  <a:pt x="7856" y="1939"/>
                  <a:pt x="7844" y="1939"/>
                  <a:pt x="7838" y="1945"/>
                </a:cubicBezTo>
                <a:cubicBezTo>
                  <a:pt x="7832" y="1951"/>
                  <a:pt x="7820" y="1957"/>
                  <a:pt x="7820" y="1968"/>
                </a:cubicBezTo>
                <a:cubicBezTo>
                  <a:pt x="7820" y="1980"/>
                  <a:pt x="7826" y="1986"/>
                  <a:pt x="7826" y="1998"/>
                </a:cubicBezTo>
                <a:cubicBezTo>
                  <a:pt x="7838" y="1992"/>
                  <a:pt x="7844" y="1998"/>
                  <a:pt x="7850" y="1998"/>
                </a:cubicBezTo>
                <a:close/>
                <a:moveTo>
                  <a:pt x="6095" y="3137"/>
                </a:moveTo>
                <a:lnTo>
                  <a:pt x="6095" y="3137"/>
                </a:lnTo>
                <a:cubicBezTo>
                  <a:pt x="6083" y="3142"/>
                  <a:pt x="6077" y="3142"/>
                  <a:pt x="6071" y="3148"/>
                </a:cubicBezTo>
                <a:cubicBezTo>
                  <a:pt x="6065" y="3154"/>
                  <a:pt x="6071" y="3166"/>
                  <a:pt x="6071" y="3172"/>
                </a:cubicBezTo>
                <a:cubicBezTo>
                  <a:pt x="6065" y="3184"/>
                  <a:pt x="6065" y="3190"/>
                  <a:pt x="6065" y="3202"/>
                </a:cubicBezTo>
                <a:cubicBezTo>
                  <a:pt x="6065" y="3214"/>
                  <a:pt x="6054" y="3214"/>
                  <a:pt x="6048" y="3225"/>
                </a:cubicBezTo>
                <a:cubicBezTo>
                  <a:pt x="6042" y="3231"/>
                  <a:pt x="6036" y="3237"/>
                  <a:pt x="6030" y="3249"/>
                </a:cubicBezTo>
                <a:cubicBezTo>
                  <a:pt x="6018" y="3261"/>
                  <a:pt x="6006" y="3279"/>
                  <a:pt x="5988" y="3291"/>
                </a:cubicBezTo>
                <a:cubicBezTo>
                  <a:pt x="5965" y="3314"/>
                  <a:pt x="5947" y="3332"/>
                  <a:pt x="5947" y="3368"/>
                </a:cubicBezTo>
                <a:cubicBezTo>
                  <a:pt x="5947" y="3380"/>
                  <a:pt x="5953" y="3386"/>
                  <a:pt x="5953" y="3397"/>
                </a:cubicBezTo>
                <a:cubicBezTo>
                  <a:pt x="6113" y="3397"/>
                  <a:pt x="6113" y="3397"/>
                  <a:pt x="6113" y="3397"/>
                </a:cubicBezTo>
                <a:cubicBezTo>
                  <a:pt x="6136" y="3397"/>
                  <a:pt x="6148" y="3415"/>
                  <a:pt x="6160" y="3427"/>
                </a:cubicBezTo>
                <a:cubicBezTo>
                  <a:pt x="6178" y="3445"/>
                  <a:pt x="6184" y="3457"/>
                  <a:pt x="6208" y="3463"/>
                </a:cubicBezTo>
                <a:cubicBezTo>
                  <a:pt x="6214" y="3457"/>
                  <a:pt x="6225" y="3457"/>
                  <a:pt x="6231" y="3445"/>
                </a:cubicBezTo>
                <a:cubicBezTo>
                  <a:pt x="6231" y="3433"/>
                  <a:pt x="6231" y="3415"/>
                  <a:pt x="6231" y="3403"/>
                </a:cubicBezTo>
                <a:cubicBezTo>
                  <a:pt x="6231" y="3391"/>
                  <a:pt x="6225" y="3386"/>
                  <a:pt x="6225" y="3380"/>
                </a:cubicBezTo>
                <a:cubicBezTo>
                  <a:pt x="6225" y="3356"/>
                  <a:pt x="6237" y="3350"/>
                  <a:pt x="6249" y="3332"/>
                </a:cubicBezTo>
                <a:cubicBezTo>
                  <a:pt x="6243" y="3309"/>
                  <a:pt x="6243" y="3309"/>
                  <a:pt x="6243" y="3309"/>
                </a:cubicBezTo>
                <a:cubicBezTo>
                  <a:pt x="6231" y="3309"/>
                  <a:pt x="6225" y="3314"/>
                  <a:pt x="6220" y="3309"/>
                </a:cubicBezTo>
                <a:cubicBezTo>
                  <a:pt x="6202" y="3303"/>
                  <a:pt x="6190" y="3291"/>
                  <a:pt x="6172" y="3279"/>
                </a:cubicBezTo>
                <a:cubicBezTo>
                  <a:pt x="6160" y="3273"/>
                  <a:pt x="6160" y="3261"/>
                  <a:pt x="6148" y="3261"/>
                </a:cubicBezTo>
                <a:cubicBezTo>
                  <a:pt x="6143" y="3255"/>
                  <a:pt x="6136" y="3255"/>
                  <a:pt x="6125" y="3255"/>
                </a:cubicBezTo>
                <a:cubicBezTo>
                  <a:pt x="6119" y="3249"/>
                  <a:pt x="6113" y="3255"/>
                  <a:pt x="6107" y="3255"/>
                </a:cubicBezTo>
                <a:cubicBezTo>
                  <a:pt x="6095" y="3249"/>
                  <a:pt x="6089" y="3243"/>
                  <a:pt x="6083" y="3243"/>
                </a:cubicBezTo>
                <a:cubicBezTo>
                  <a:pt x="6089" y="3225"/>
                  <a:pt x="6089" y="3208"/>
                  <a:pt x="6101" y="3196"/>
                </a:cubicBezTo>
                <a:cubicBezTo>
                  <a:pt x="6101" y="3190"/>
                  <a:pt x="6119" y="3190"/>
                  <a:pt x="6119" y="3184"/>
                </a:cubicBezTo>
                <a:cubicBezTo>
                  <a:pt x="6125" y="3178"/>
                  <a:pt x="6125" y="3172"/>
                  <a:pt x="6125" y="3160"/>
                </a:cubicBezTo>
                <a:cubicBezTo>
                  <a:pt x="6125" y="3148"/>
                  <a:pt x="6119" y="3148"/>
                  <a:pt x="6113" y="3137"/>
                </a:cubicBezTo>
                <a:cubicBezTo>
                  <a:pt x="6107" y="3142"/>
                  <a:pt x="6101" y="3137"/>
                  <a:pt x="6095" y="3137"/>
                </a:cubicBezTo>
                <a:close/>
                <a:moveTo>
                  <a:pt x="5787" y="3261"/>
                </a:moveTo>
                <a:lnTo>
                  <a:pt x="5787" y="3261"/>
                </a:lnTo>
                <a:cubicBezTo>
                  <a:pt x="5775" y="3261"/>
                  <a:pt x="5769" y="3255"/>
                  <a:pt x="5763" y="3255"/>
                </a:cubicBezTo>
                <a:cubicBezTo>
                  <a:pt x="5757" y="3249"/>
                  <a:pt x="5745" y="3255"/>
                  <a:pt x="5739" y="3255"/>
                </a:cubicBezTo>
                <a:cubicBezTo>
                  <a:pt x="5727" y="3249"/>
                  <a:pt x="5727" y="3243"/>
                  <a:pt x="5716" y="3243"/>
                </a:cubicBezTo>
                <a:cubicBezTo>
                  <a:pt x="5704" y="3237"/>
                  <a:pt x="5704" y="3225"/>
                  <a:pt x="5692" y="3220"/>
                </a:cubicBezTo>
                <a:cubicBezTo>
                  <a:pt x="5686" y="3214"/>
                  <a:pt x="5680" y="3220"/>
                  <a:pt x="5668" y="3220"/>
                </a:cubicBezTo>
                <a:cubicBezTo>
                  <a:pt x="5650" y="3231"/>
                  <a:pt x="5650" y="3231"/>
                  <a:pt x="5650" y="3231"/>
                </a:cubicBezTo>
                <a:cubicBezTo>
                  <a:pt x="5656" y="3231"/>
                  <a:pt x="5662" y="3237"/>
                  <a:pt x="5668" y="3243"/>
                </a:cubicBezTo>
                <a:cubicBezTo>
                  <a:pt x="5680" y="3249"/>
                  <a:pt x="5680" y="3261"/>
                  <a:pt x="5686" y="3261"/>
                </a:cubicBezTo>
                <a:cubicBezTo>
                  <a:pt x="5692" y="3267"/>
                  <a:pt x="5704" y="3273"/>
                  <a:pt x="5710" y="3279"/>
                </a:cubicBezTo>
                <a:cubicBezTo>
                  <a:pt x="5722" y="3291"/>
                  <a:pt x="5727" y="3303"/>
                  <a:pt x="5745" y="3303"/>
                </a:cubicBezTo>
                <a:cubicBezTo>
                  <a:pt x="5757" y="3303"/>
                  <a:pt x="5763" y="3291"/>
                  <a:pt x="5775" y="3279"/>
                </a:cubicBezTo>
                <a:cubicBezTo>
                  <a:pt x="5775" y="3279"/>
                  <a:pt x="5781" y="3267"/>
                  <a:pt x="5787" y="3261"/>
                </a:cubicBezTo>
                <a:close/>
                <a:moveTo>
                  <a:pt x="7393" y="1731"/>
                </a:moveTo>
                <a:lnTo>
                  <a:pt x="7393" y="1731"/>
                </a:lnTo>
                <a:cubicBezTo>
                  <a:pt x="7400" y="1731"/>
                  <a:pt x="7400" y="1731"/>
                  <a:pt x="7400" y="1731"/>
                </a:cubicBezTo>
                <a:cubicBezTo>
                  <a:pt x="7405" y="1731"/>
                  <a:pt x="7405" y="1731"/>
                  <a:pt x="7411" y="1731"/>
                </a:cubicBezTo>
                <a:lnTo>
                  <a:pt x="7411" y="1731"/>
                </a:lnTo>
                <a:cubicBezTo>
                  <a:pt x="7411" y="1731"/>
                  <a:pt x="7411" y="1731"/>
                  <a:pt x="7417" y="1731"/>
                </a:cubicBezTo>
                <a:lnTo>
                  <a:pt x="7417" y="1731"/>
                </a:lnTo>
                <a:cubicBezTo>
                  <a:pt x="7423" y="1737"/>
                  <a:pt x="7423" y="1737"/>
                  <a:pt x="7423" y="1737"/>
                </a:cubicBezTo>
                <a:cubicBezTo>
                  <a:pt x="7423" y="1737"/>
                  <a:pt x="7423" y="1737"/>
                  <a:pt x="7429" y="1737"/>
                </a:cubicBezTo>
                <a:cubicBezTo>
                  <a:pt x="7429" y="1743"/>
                  <a:pt x="7429" y="1743"/>
                  <a:pt x="7435" y="1743"/>
                </a:cubicBezTo>
                <a:cubicBezTo>
                  <a:pt x="7435" y="1749"/>
                  <a:pt x="7435" y="1749"/>
                  <a:pt x="7435" y="1749"/>
                </a:cubicBezTo>
                <a:cubicBezTo>
                  <a:pt x="7441" y="1749"/>
                  <a:pt x="7447" y="1749"/>
                  <a:pt x="7447" y="1749"/>
                </a:cubicBezTo>
                <a:cubicBezTo>
                  <a:pt x="7459" y="1749"/>
                  <a:pt x="7465" y="1749"/>
                  <a:pt x="7471" y="1749"/>
                </a:cubicBezTo>
                <a:cubicBezTo>
                  <a:pt x="7482" y="1755"/>
                  <a:pt x="7488" y="1761"/>
                  <a:pt x="7494" y="1767"/>
                </a:cubicBezTo>
                <a:cubicBezTo>
                  <a:pt x="7506" y="1773"/>
                  <a:pt x="7512" y="1767"/>
                  <a:pt x="7524" y="1767"/>
                </a:cubicBezTo>
                <a:cubicBezTo>
                  <a:pt x="7530" y="1767"/>
                  <a:pt x="7536" y="1767"/>
                  <a:pt x="7542" y="1767"/>
                </a:cubicBezTo>
                <a:cubicBezTo>
                  <a:pt x="7548" y="1767"/>
                  <a:pt x="7548" y="1761"/>
                  <a:pt x="7554" y="1761"/>
                </a:cubicBezTo>
                <a:cubicBezTo>
                  <a:pt x="7566" y="1761"/>
                  <a:pt x="7571" y="1755"/>
                  <a:pt x="7577" y="1749"/>
                </a:cubicBezTo>
                <a:cubicBezTo>
                  <a:pt x="7583" y="1743"/>
                  <a:pt x="7589" y="1743"/>
                  <a:pt x="7595" y="1737"/>
                </a:cubicBezTo>
                <a:cubicBezTo>
                  <a:pt x="7595" y="1731"/>
                  <a:pt x="7595" y="1725"/>
                  <a:pt x="7601" y="1725"/>
                </a:cubicBezTo>
                <a:cubicBezTo>
                  <a:pt x="7613" y="1720"/>
                  <a:pt x="7619" y="1714"/>
                  <a:pt x="7625" y="1714"/>
                </a:cubicBezTo>
                <a:cubicBezTo>
                  <a:pt x="7631" y="1708"/>
                  <a:pt x="7643" y="1714"/>
                  <a:pt x="7648" y="1714"/>
                </a:cubicBezTo>
                <a:cubicBezTo>
                  <a:pt x="7654" y="1714"/>
                  <a:pt x="7654" y="1708"/>
                  <a:pt x="7660" y="1708"/>
                </a:cubicBezTo>
                <a:cubicBezTo>
                  <a:pt x="7666" y="1708"/>
                  <a:pt x="7672" y="1702"/>
                  <a:pt x="7672" y="1702"/>
                </a:cubicBezTo>
                <a:cubicBezTo>
                  <a:pt x="7678" y="1702"/>
                  <a:pt x="7684" y="1702"/>
                  <a:pt x="7690" y="1702"/>
                </a:cubicBezTo>
                <a:cubicBezTo>
                  <a:pt x="7690" y="1702"/>
                  <a:pt x="7696" y="1696"/>
                  <a:pt x="7702" y="1696"/>
                </a:cubicBezTo>
                <a:cubicBezTo>
                  <a:pt x="7702" y="1696"/>
                  <a:pt x="7708" y="1690"/>
                  <a:pt x="7714" y="1690"/>
                </a:cubicBezTo>
                <a:cubicBezTo>
                  <a:pt x="7714" y="1690"/>
                  <a:pt x="7720" y="1690"/>
                  <a:pt x="7726" y="1690"/>
                </a:cubicBezTo>
                <a:lnTo>
                  <a:pt x="7732" y="1684"/>
                </a:lnTo>
                <a:cubicBezTo>
                  <a:pt x="7737" y="1678"/>
                  <a:pt x="7743" y="1678"/>
                  <a:pt x="7743" y="1678"/>
                </a:cubicBezTo>
                <a:cubicBezTo>
                  <a:pt x="7749" y="1672"/>
                  <a:pt x="7749" y="1666"/>
                  <a:pt x="7755" y="1666"/>
                </a:cubicBezTo>
                <a:cubicBezTo>
                  <a:pt x="7761" y="1660"/>
                  <a:pt x="7761" y="1654"/>
                  <a:pt x="7767" y="1648"/>
                </a:cubicBezTo>
                <a:cubicBezTo>
                  <a:pt x="7767" y="1648"/>
                  <a:pt x="7773" y="1642"/>
                  <a:pt x="7779" y="1636"/>
                </a:cubicBezTo>
                <a:cubicBezTo>
                  <a:pt x="7785" y="1625"/>
                  <a:pt x="7791" y="1619"/>
                  <a:pt x="7803" y="1619"/>
                </a:cubicBezTo>
                <a:cubicBezTo>
                  <a:pt x="7862" y="1619"/>
                  <a:pt x="7862" y="1619"/>
                  <a:pt x="7862" y="1619"/>
                </a:cubicBezTo>
                <a:cubicBezTo>
                  <a:pt x="7868" y="1619"/>
                  <a:pt x="7874" y="1613"/>
                  <a:pt x="7880" y="1607"/>
                </a:cubicBezTo>
                <a:cubicBezTo>
                  <a:pt x="7886" y="1607"/>
                  <a:pt x="7892" y="1601"/>
                  <a:pt x="7892" y="1595"/>
                </a:cubicBezTo>
                <a:cubicBezTo>
                  <a:pt x="7897" y="1595"/>
                  <a:pt x="7903" y="1589"/>
                  <a:pt x="7909" y="1583"/>
                </a:cubicBezTo>
                <a:cubicBezTo>
                  <a:pt x="7909" y="1583"/>
                  <a:pt x="7909" y="1577"/>
                  <a:pt x="7909" y="1571"/>
                </a:cubicBezTo>
                <a:cubicBezTo>
                  <a:pt x="7897" y="1571"/>
                  <a:pt x="7897" y="1571"/>
                  <a:pt x="7897" y="1571"/>
                </a:cubicBezTo>
                <a:cubicBezTo>
                  <a:pt x="7886" y="1577"/>
                  <a:pt x="7880" y="1577"/>
                  <a:pt x="7874" y="1583"/>
                </a:cubicBezTo>
                <a:cubicBezTo>
                  <a:pt x="7874" y="1589"/>
                  <a:pt x="7874" y="1595"/>
                  <a:pt x="7874" y="1595"/>
                </a:cubicBezTo>
                <a:cubicBezTo>
                  <a:pt x="7868" y="1601"/>
                  <a:pt x="7862" y="1601"/>
                  <a:pt x="7850" y="1601"/>
                </a:cubicBezTo>
                <a:cubicBezTo>
                  <a:pt x="7844" y="1601"/>
                  <a:pt x="7844" y="1601"/>
                  <a:pt x="7844" y="1601"/>
                </a:cubicBezTo>
                <a:cubicBezTo>
                  <a:pt x="7838" y="1601"/>
                  <a:pt x="7826" y="1595"/>
                  <a:pt x="7820" y="1589"/>
                </a:cubicBezTo>
                <a:cubicBezTo>
                  <a:pt x="7814" y="1583"/>
                  <a:pt x="7814" y="1571"/>
                  <a:pt x="7803" y="1571"/>
                </a:cubicBezTo>
                <a:cubicBezTo>
                  <a:pt x="7803" y="1565"/>
                  <a:pt x="7797" y="1571"/>
                  <a:pt x="7797" y="1571"/>
                </a:cubicBezTo>
                <a:cubicBezTo>
                  <a:pt x="7785" y="1571"/>
                  <a:pt x="7785" y="1571"/>
                  <a:pt x="7785" y="1571"/>
                </a:cubicBezTo>
                <a:cubicBezTo>
                  <a:pt x="7761" y="1571"/>
                  <a:pt x="7749" y="1571"/>
                  <a:pt x="7732" y="1565"/>
                </a:cubicBezTo>
                <a:cubicBezTo>
                  <a:pt x="7732" y="1559"/>
                  <a:pt x="7726" y="1559"/>
                  <a:pt x="7726" y="1559"/>
                </a:cubicBezTo>
                <a:cubicBezTo>
                  <a:pt x="7720" y="1559"/>
                  <a:pt x="7714" y="1554"/>
                  <a:pt x="7714" y="1554"/>
                </a:cubicBezTo>
                <a:cubicBezTo>
                  <a:pt x="7708" y="1548"/>
                  <a:pt x="7702" y="1548"/>
                  <a:pt x="7702" y="1542"/>
                </a:cubicBezTo>
                <a:cubicBezTo>
                  <a:pt x="7696" y="1536"/>
                  <a:pt x="7696" y="1536"/>
                  <a:pt x="7696" y="1530"/>
                </a:cubicBezTo>
                <a:cubicBezTo>
                  <a:pt x="7696" y="1506"/>
                  <a:pt x="7696" y="1506"/>
                  <a:pt x="7696" y="1506"/>
                </a:cubicBezTo>
                <a:cubicBezTo>
                  <a:pt x="7708" y="1506"/>
                  <a:pt x="7708" y="1500"/>
                  <a:pt x="7720" y="1500"/>
                </a:cubicBezTo>
                <a:cubicBezTo>
                  <a:pt x="7732" y="1500"/>
                  <a:pt x="7737" y="1506"/>
                  <a:pt x="7749" y="1500"/>
                </a:cubicBezTo>
                <a:cubicBezTo>
                  <a:pt x="7755" y="1500"/>
                  <a:pt x="7761" y="1500"/>
                  <a:pt x="7761" y="1500"/>
                </a:cubicBezTo>
                <a:cubicBezTo>
                  <a:pt x="7773" y="1500"/>
                  <a:pt x="7779" y="1500"/>
                  <a:pt x="7791" y="1494"/>
                </a:cubicBezTo>
                <a:cubicBezTo>
                  <a:pt x="7797" y="1488"/>
                  <a:pt x="7803" y="1482"/>
                  <a:pt x="7809" y="1470"/>
                </a:cubicBezTo>
                <a:cubicBezTo>
                  <a:pt x="7814" y="1470"/>
                  <a:pt x="7814" y="1470"/>
                  <a:pt x="7820" y="1476"/>
                </a:cubicBezTo>
                <a:cubicBezTo>
                  <a:pt x="7826" y="1476"/>
                  <a:pt x="7826" y="1482"/>
                  <a:pt x="7826" y="1488"/>
                </a:cubicBezTo>
                <a:cubicBezTo>
                  <a:pt x="7832" y="1494"/>
                  <a:pt x="7826" y="1506"/>
                  <a:pt x="7826" y="1512"/>
                </a:cubicBezTo>
                <a:cubicBezTo>
                  <a:pt x="7826" y="1518"/>
                  <a:pt x="7832" y="1524"/>
                  <a:pt x="7832" y="1524"/>
                </a:cubicBezTo>
                <a:cubicBezTo>
                  <a:pt x="7838" y="1530"/>
                  <a:pt x="7838" y="1536"/>
                  <a:pt x="7838" y="1536"/>
                </a:cubicBezTo>
                <a:cubicBezTo>
                  <a:pt x="7844" y="1548"/>
                  <a:pt x="7856" y="1548"/>
                  <a:pt x="7868" y="1548"/>
                </a:cubicBezTo>
                <a:cubicBezTo>
                  <a:pt x="7874" y="1548"/>
                  <a:pt x="7874" y="1548"/>
                  <a:pt x="7880" y="1542"/>
                </a:cubicBezTo>
                <a:cubicBezTo>
                  <a:pt x="7880" y="1536"/>
                  <a:pt x="7880" y="1530"/>
                  <a:pt x="7880" y="1530"/>
                </a:cubicBezTo>
                <a:cubicBezTo>
                  <a:pt x="7886" y="1518"/>
                  <a:pt x="7897" y="1518"/>
                  <a:pt x="7903" y="1512"/>
                </a:cubicBezTo>
                <a:cubicBezTo>
                  <a:pt x="7915" y="1512"/>
                  <a:pt x="7921" y="1512"/>
                  <a:pt x="7927" y="1512"/>
                </a:cubicBezTo>
                <a:cubicBezTo>
                  <a:pt x="7939" y="1512"/>
                  <a:pt x="7945" y="1512"/>
                  <a:pt x="7957" y="1512"/>
                </a:cubicBezTo>
                <a:cubicBezTo>
                  <a:pt x="7957" y="1512"/>
                  <a:pt x="7963" y="1512"/>
                  <a:pt x="7963" y="1506"/>
                </a:cubicBezTo>
                <a:cubicBezTo>
                  <a:pt x="7963" y="1500"/>
                  <a:pt x="7963" y="1494"/>
                  <a:pt x="7963" y="1488"/>
                </a:cubicBezTo>
                <a:cubicBezTo>
                  <a:pt x="7963" y="1476"/>
                  <a:pt x="7957" y="1470"/>
                  <a:pt x="7951" y="1459"/>
                </a:cubicBezTo>
                <a:cubicBezTo>
                  <a:pt x="7951" y="1453"/>
                  <a:pt x="7945" y="1447"/>
                  <a:pt x="7945" y="1447"/>
                </a:cubicBezTo>
                <a:cubicBezTo>
                  <a:pt x="7933" y="1441"/>
                  <a:pt x="7927" y="1441"/>
                  <a:pt x="7921" y="1435"/>
                </a:cubicBezTo>
                <a:cubicBezTo>
                  <a:pt x="7909" y="1429"/>
                  <a:pt x="7903" y="1423"/>
                  <a:pt x="7897" y="1417"/>
                </a:cubicBezTo>
                <a:cubicBezTo>
                  <a:pt x="7897" y="1405"/>
                  <a:pt x="7903" y="1399"/>
                  <a:pt x="7897" y="1393"/>
                </a:cubicBezTo>
                <a:cubicBezTo>
                  <a:pt x="7897" y="1387"/>
                  <a:pt x="7892" y="1387"/>
                  <a:pt x="7886" y="1387"/>
                </a:cubicBezTo>
                <a:cubicBezTo>
                  <a:pt x="7886" y="1382"/>
                  <a:pt x="7886" y="1376"/>
                  <a:pt x="7886" y="1376"/>
                </a:cubicBezTo>
                <a:cubicBezTo>
                  <a:pt x="7886" y="1370"/>
                  <a:pt x="7886" y="1364"/>
                  <a:pt x="7886" y="1364"/>
                </a:cubicBezTo>
                <a:cubicBezTo>
                  <a:pt x="7886" y="1358"/>
                  <a:pt x="7880" y="1358"/>
                  <a:pt x="7874" y="1358"/>
                </a:cubicBezTo>
                <a:cubicBezTo>
                  <a:pt x="7868" y="1352"/>
                  <a:pt x="7862" y="1352"/>
                  <a:pt x="7850" y="1346"/>
                </a:cubicBezTo>
                <a:cubicBezTo>
                  <a:pt x="7844" y="1346"/>
                  <a:pt x="7844" y="1340"/>
                  <a:pt x="7838" y="1340"/>
                </a:cubicBezTo>
                <a:cubicBezTo>
                  <a:pt x="7844" y="1334"/>
                  <a:pt x="7844" y="1334"/>
                  <a:pt x="7850" y="1328"/>
                </a:cubicBezTo>
                <a:cubicBezTo>
                  <a:pt x="7850" y="1328"/>
                  <a:pt x="7856" y="1328"/>
                  <a:pt x="7862" y="1328"/>
                </a:cubicBezTo>
                <a:cubicBezTo>
                  <a:pt x="7868" y="1328"/>
                  <a:pt x="7874" y="1340"/>
                  <a:pt x="7880" y="1346"/>
                </a:cubicBezTo>
                <a:cubicBezTo>
                  <a:pt x="7886" y="1346"/>
                  <a:pt x="7880" y="1358"/>
                  <a:pt x="7886" y="1358"/>
                </a:cubicBezTo>
                <a:cubicBezTo>
                  <a:pt x="7892" y="1358"/>
                  <a:pt x="7892" y="1358"/>
                  <a:pt x="7897" y="1358"/>
                </a:cubicBezTo>
                <a:cubicBezTo>
                  <a:pt x="7909" y="1358"/>
                  <a:pt x="7909" y="1358"/>
                  <a:pt x="7909" y="1358"/>
                </a:cubicBezTo>
                <a:cubicBezTo>
                  <a:pt x="7915" y="1358"/>
                  <a:pt x="7921" y="1352"/>
                  <a:pt x="7921" y="1352"/>
                </a:cubicBezTo>
                <a:cubicBezTo>
                  <a:pt x="7927" y="1352"/>
                  <a:pt x="7927" y="1358"/>
                  <a:pt x="7933" y="1358"/>
                </a:cubicBezTo>
                <a:cubicBezTo>
                  <a:pt x="7939" y="1340"/>
                  <a:pt x="7939" y="1328"/>
                  <a:pt x="7939" y="1310"/>
                </a:cubicBezTo>
                <a:cubicBezTo>
                  <a:pt x="7939" y="1299"/>
                  <a:pt x="7939" y="1299"/>
                  <a:pt x="7939" y="1299"/>
                </a:cubicBezTo>
                <a:cubicBezTo>
                  <a:pt x="7939" y="1299"/>
                  <a:pt x="7939" y="1293"/>
                  <a:pt x="7939" y="1287"/>
                </a:cubicBezTo>
                <a:cubicBezTo>
                  <a:pt x="7939" y="1287"/>
                  <a:pt x="7945" y="1281"/>
                  <a:pt x="7945" y="1275"/>
                </a:cubicBezTo>
                <a:cubicBezTo>
                  <a:pt x="7945" y="1275"/>
                  <a:pt x="7945" y="1269"/>
                  <a:pt x="7945" y="1263"/>
                </a:cubicBezTo>
                <a:cubicBezTo>
                  <a:pt x="7939" y="1263"/>
                  <a:pt x="7933" y="1263"/>
                  <a:pt x="7933" y="1263"/>
                </a:cubicBezTo>
                <a:cubicBezTo>
                  <a:pt x="7921" y="1257"/>
                  <a:pt x="7915" y="1257"/>
                  <a:pt x="7909" y="1257"/>
                </a:cubicBezTo>
                <a:cubicBezTo>
                  <a:pt x="7897" y="1257"/>
                  <a:pt x="7892" y="1251"/>
                  <a:pt x="7880" y="1257"/>
                </a:cubicBezTo>
                <a:cubicBezTo>
                  <a:pt x="7880" y="1257"/>
                  <a:pt x="7880" y="1263"/>
                  <a:pt x="7880" y="1269"/>
                </a:cubicBezTo>
                <a:cubicBezTo>
                  <a:pt x="7874" y="1269"/>
                  <a:pt x="7868" y="1269"/>
                  <a:pt x="7862" y="1269"/>
                </a:cubicBezTo>
                <a:cubicBezTo>
                  <a:pt x="7826" y="1269"/>
                  <a:pt x="7826" y="1269"/>
                  <a:pt x="7826" y="1269"/>
                </a:cubicBezTo>
                <a:cubicBezTo>
                  <a:pt x="7832" y="1263"/>
                  <a:pt x="7832" y="1257"/>
                  <a:pt x="7838" y="1257"/>
                </a:cubicBezTo>
                <a:cubicBezTo>
                  <a:pt x="7838" y="1251"/>
                  <a:pt x="7844" y="1251"/>
                  <a:pt x="7850" y="1251"/>
                </a:cubicBezTo>
                <a:cubicBezTo>
                  <a:pt x="7850" y="1251"/>
                  <a:pt x="7856" y="1245"/>
                  <a:pt x="7862" y="1245"/>
                </a:cubicBezTo>
                <a:cubicBezTo>
                  <a:pt x="7862" y="1245"/>
                  <a:pt x="7856" y="1239"/>
                  <a:pt x="7862" y="1233"/>
                </a:cubicBezTo>
                <a:cubicBezTo>
                  <a:pt x="7850" y="1233"/>
                  <a:pt x="7844" y="1227"/>
                  <a:pt x="7838" y="1227"/>
                </a:cubicBezTo>
                <a:cubicBezTo>
                  <a:pt x="7832" y="1227"/>
                  <a:pt x="7832" y="1221"/>
                  <a:pt x="7826" y="1221"/>
                </a:cubicBezTo>
                <a:cubicBezTo>
                  <a:pt x="7832" y="1210"/>
                  <a:pt x="7832" y="1210"/>
                  <a:pt x="7832" y="1210"/>
                </a:cubicBezTo>
                <a:cubicBezTo>
                  <a:pt x="7880" y="1210"/>
                  <a:pt x="7880" y="1210"/>
                  <a:pt x="7880" y="1210"/>
                </a:cubicBezTo>
                <a:cubicBezTo>
                  <a:pt x="7880" y="1245"/>
                  <a:pt x="7880" y="1245"/>
                  <a:pt x="7880" y="1245"/>
                </a:cubicBezTo>
                <a:cubicBezTo>
                  <a:pt x="7927" y="1245"/>
                  <a:pt x="7927" y="1245"/>
                  <a:pt x="7927" y="1245"/>
                </a:cubicBezTo>
                <a:cubicBezTo>
                  <a:pt x="7933" y="1245"/>
                  <a:pt x="7939" y="1245"/>
                  <a:pt x="7939" y="1239"/>
                </a:cubicBezTo>
                <a:cubicBezTo>
                  <a:pt x="7945" y="1239"/>
                  <a:pt x="7939" y="1233"/>
                  <a:pt x="7945" y="1227"/>
                </a:cubicBezTo>
                <a:cubicBezTo>
                  <a:pt x="7951" y="1227"/>
                  <a:pt x="7963" y="1227"/>
                  <a:pt x="7969" y="1227"/>
                </a:cubicBezTo>
                <a:cubicBezTo>
                  <a:pt x="7980" y="1227"/>
                  <a:pt x="7980" y="1227"/>
                  <a:pt x="7980" y="1227"/>
                </a:cubicBezTo>
                <a:cubicBezTo>
                  <a:pt x="7998" y="1227"/>
                  <a:pt x="7998" y="1239"/>
                  <a:pt x="8016" y="1239"/>
                </a:cubicBezTo>
                <a:cubicBezTo>
                  <a:pt x="8022" y="1239"/>
                  <a:pt x="8028" y="1233"/>
                  <a:pt x="8034" y="1233"/>
                </a:cubicBezTo>
                <a:cubicBezTo>
                  <a:pt x="8034" y="1227"/>
                  <a:pt x="8034" y="1221"/>
                  <a:pt x="8040" y="1221"/>
                </a:cubicBezTo>
                <a:cubicBezTo>
                  <a:pt x="8046" y="1215"/>
                  <a:pt x="8052" y="1215"/>
                  <a:pt x="8052" y="1210"/>
                </a:cubicBezTo>
                <a:cubicBezTo>
                  <a:pt x="8052" y="1204"/>
                  <a:pt x="8046" y="1198"/>
                  <a:pt x="8040" y="1192"/>
                </a:cubicBezTo>
                <a:cubicBezTo>
                  <a:pt x="8040" y="1186"/>
                  <a:pt x="8034" y="1180"/>
                  <a:pt x="8034" y="1180"/>
                </a:cubicBezTo>
                <a:cubicBezTo>
                  <a:pt x="8028" y="1174"/>
                  <a:pt x="8022" y="1168"/>
                  <a:pt x="8016" y="1168"/>
                </a:cubicBezTo>
                <a:cubicBezTo>
                  <a:pt x="8010" y="1168"/>
                  <a:pt x="8004" y="1168"/>
                  <a:pt x="7998" y="1168"/>
                </a:cubicBezTo>
                <a:cubicBezTo>
                  <a:pt x="7992" y="1168"/>
                  <a:pt x="7992" y="1174"/>
                  <a:pt x="7986" y="1174"/>
                </a:cubicBezTo>
                <a:cubicBezTo>
                  <a:pt x="7980" y="1174"/>
                  <a:pt x="7980" y="1180"/>
                  <a:pt x="7975" y="1180"/>
                </a:cubicBezTo>
                <a:cubicBezTo>
                  <a:pt x="7969" y="1180"/>
                  <a:pt x="7969" y="1174"/>
                  <a:pt x="7963" y="1174"/>
                </a:cubicBezTo>
                <a:cubicBezTo>
                  <a:pt x="7957" y="1174"/>
                  <a:pt x="7951" y="1168"/>
                  <a:pt x="7951" y="1168"/>
                </a:cubicBezTo>
                <a:cubicBezTo>
                  <a:pt x="7951" y="1162"/>
                  <a:pt x="7945" y="1162"/>
                  <a:pt x="7945" y="1156"/>
                </a:cubicBezTo>
                <a:cubicBezTo>
                  <a:pt x="7945" y="1144"/>
                  <a:pt x="7951" y="1144"/>
                  <a:pt x="7957" y="1144"/>
                </a:cubicBezTo>
                <a:cubicBezTo>
                  <a:pt x="7963" y="1144"/>
                  <a:pt x="7969" y="1144"/>
                  <a:pt x="7969" y="1144"/>
                </a:cubicBezTo>
                <a:cubicBezTo>
                  <a:pt x="7975" y="1144"/>
                  <a:pt x="7980" y="1150"/>
                  <a:pt x="7980" y="1150"/>
                </a:cubicBezTo>
                <a:cubicBezTo>
                  <a:pt x="7992" y="1150"/>
                  <a:pt x="7998" y="1150"/>
                  <a:pt x="8004" y="1150"/>
                </a:cubicBezTo>
                <a:cubicBezTo>
                  <a:pt x="8016" y="1150"/>
                  <a:pt x="8022" y="1150"/>
                  <a:pt x="8034" y="1150"/>
                </a:cubicBezTo>
                <a:lnTo>
                  <a:pt x="8040" y="1144"/>
                </a:lnTo>
                <a:cubicBezTo>
                  <a:pt x="8052" y="1138"/>
                  <a:pt x="8052" y="1138"/>
                  <a:pt x="8052" y="1138"/>
                </a:cubicBezTo>
                <a:cubicBezTo>
                  <a:pt x="8058" y="1132"/>
                  <a:pt x="8058" y="1127"/>
                  <a:pt x="8064" y="1127"/>
                </a:cubicBezTo>
                <a:cubicBezTo>
                  <a:pt x="8069" y="1127"/>
                  <a:pt x="8069" y="1132"/>
                  <a:pt x="8075" y="1132"/>
                </a:cubicBezTo>
                <a:cubicBezTo>
                  <a:pt x="8093" y="1132"/>
                  <a:pt x="8093" y="1132"/>
                  <a:pt x="8093" y="1132"/>
                </a:cubicBezTo>
                <a:cubicBezTo>
                  <a:pt x="8099" y="1132"/>
                  <a:pt x="8105" y="1132"/>
                  <a:pt x="8111" y="1132"/>
                </a:cubicBezTo>
                <a:cubicBezTo>
                  <a:pt x="8117" y="1132"/>
                  <a:pt x="8117" y="1132"/>
                  <a:pt x="8123" y="1127"/>
                </a:cubicBezTo>
                <a:cubicBezTo>
                  <a:pt x="8129" y="1127"/>
                  <a:pt x="8123" y="1121"/>
                  <a:pt x="8123" y="1115"/>
                </a:cubicBezTo>
                <a:cubicBezTo>
                  <a:pt x="8117" y="1109"/>
                  <a:pt x="8111" y="1103"/>
                  <a:pt x="8105" y="1103"/>
                </a:cubicBezTo>
                <a:cubicBezTo>
                  <a:pt x="8099" y="1097"/>
                  <a:pt x="8093" y="1103"/>
                  <a:pt x="8093" y="1103"/>
                </a:cubicBezTo>
                <a:cubicBezTo>
                  <a:pt x="8087" y="1097"/>
                  <a:pt x="8081" y="1097"/>
                  <a:pt x="8075" y="1091"/>
                </a:cubicBezTo>
                <a:cubicBezTo>
                  <a:pt x="8069" y="1085"/>
                  <a:pt x="8064" y="1085"/>
                  <a:pt x="8064" y="1079"/>
                </a:cubicBezTo>
                <a:cubicBezTo>
                  <a:pt x="8064" y="1073"/>
                  <a:pt x="8058" y="1073"/>
                  <a:pt x="8058" y="1067"/>
                </a:cubicBezTo>
                <a:cubicBezTo>
                  <a:pt x="8058" y="1061"/>
                  <a:pt x="8064" y="1055"/>
                  <a:pt x="8064" y="1050"/>
                </a:cubicBezTo>
                <a:cubicBezTo>
                  <a:pt x="8064" y="1044"/>
                  <a:pt x="8058" y="1038"/>
                  <a:pt x="8058" y="1032"/>
                </a:cubicBezTo>
                <a:cubicBezTo>
                  <a:pt x="8058" y="1026"/>
                  <a:pt x="8064" y="1026"/>
                  <a:pt x="8064" y="1020"/>
                </a:cubicBezTo>
                <a:lnTo>
                  <a:pt x="8064" y="1014"/>
                </a:lnTo>
                <a:cubicBezTo>
                  <a:pt x="8081" y="1014"/>
                  <a:pt x="8087" y="1014"/>
                  <a:pt x="8111" y="1014"/>
                </a:cubicBezTo>
                <a:cubicBezTo>
                  <a:pt x="8111" y="978"/>
                  <a:pt x="8111" y="978"/>
                  <a:pt x="8111" y="978"/>
                </a:cubicBezTo>
                <a:cubicBezTo>
                  <a:pt x="8111" y="966"/>
                  <a:pt x="8093" y="961"/>
                  <a:pt x="8087" y="949"/>
                </a:cubicBezTo>
                <a:cubicBezTo>
                  <a:pt x="8081" y="943"/>
                  <a:pt x="8087" y="943"/>
                  <a:pt x="8087" y="937"/>
                </a:cubicBezTo>
                <a:cubicBezTo>
                  <a:pt x="8087" y="931"/>
                  <a:pt x="8081" y="925"/>
                  <a:pt x="8081" y="919"/>
                </a:cubicBezTo>
                <a:cubicBezTo>
                  <a:pt x="8069" y="919"/>
                  <a:pt x="8064" y="925"/>
                  <a:pt x="8046" y="919"/>
                </a:cubicBezTo>
                <a:cubicBezTo>
                  <a:pt x="8040" y="919"/>
                  <a:pt x="8040" y="919"/>
                  <a:pt x="8034" y="919"/>
                </a:cubicBezTo>
                <a:cubicBezTo>
                  <a:pt x="8028" y="919"/>
                  <a:pt x="8028" y="913"/>
                  <a:pt x="8022" y="913"/>
                </a:cubicBezTo>
                <a:cubicBezTo>
                  <a:pt x="8016" y="913"/>
                  <a:pt x="8016" y="913"/>
                  <a:pt x="8010" y="907"/>
                </a:cubicBezTo>
                <a:cubicBezTo>
                  <a:pt x="8004" y="907"/>
                  <a:pt x="8004" y="907"/>
                  <a:pt x="7998" y="901"/>
                </a:cubicBezTo>
                <a:cubicBezTo>
                  <a:pt x="7998" y="901"/>
                  <a:pt x="7992" y="895"/>
                  <a:pt x="7992" y="889"/>
                </a:cubicBezTo>
                <a:cubicBezTo>
                  <a:pt x="7986" y="889"/>
                  <a:pt x="7986" y="884"/>
                  <a:pt x="7986" y="877"/>
                </a:cubicBezTo>
                <a:cubicBezTo>
                  <a:pt x="7986" y="872"/>
                  <a:pt x="7986" y="872"/>
                  <a:pt x="7986" y="872"/>
                </a:cubicBezTo>
                <a:cubicBezTo>
                  <a:pt x="7992" y="866"/>
                  <a:pt x="7998" y="866"/>
                  <a:pt x="7998" y="866"/>
                </a:cubicBezTo>
                <a:cubicBezTo>
                  <a:pt x="8004" y="860"/>
                  <a:pt x="8004" y="854"/>
                  <a:pt x="8010" y="854"/>
                </a:cubicBezTo>
                <a:cubicBezTo>
                  <a:pt x="8010" y="848"/>
                  <a:pt x="8016" y="854"/>
                  <a:pt x="8022" y="854"/>
                </a:cubicBezTo>
                <a:cubicBezTo>
                  <a:pt x="8028" y="848"/>
                  <a:pt x="8034" y="848"/>
                  <a:pt x="8046" y="848"/>
                </a:cubicBezTo>
                <a:cubicBezTo>
                  <a:pt x="8052" y="848"/>
                  <a:pt x="8052" y="848"/>
                  <a:pt x="8058" y="848"/>
                </a:cubicBezTo>
                <a:cubicBezTo>
                  <a:pt x="8081" y="848"/>
                  <a:pt x="8081" y="848"/>
                  <a:pt x="8081" y="848"/>
                </a:cubicBezTo>
                <a:cubicBezTo>
                  <a:pt x="8087" y="848"/>
                  <a:pt x="8093" y="842"/>
                  <a:pt x="8105" y="848"/>
                </a:cubicBezTo>
                <a:lnTo>
                  <a:pt x="8111" y="854"/>
                </a:lnTo>
                <a:cubicBezTo>
                  <a:pt x="8117" y="860"/>
                  <a:pt x="8123" y="860"/>
                  <a:pt x="8123" y="872"/>
                </a:cubicBezTo>
                <a:cubicBezTo>
                  <a:pt x="8123" y="877"/>
                  <a:pt x="8123" y="877"/>
                  <a:pt x="8123" y="877"/>
                </a:cubicBezTo>
                <a:cubicBezTo>
                  <a:pt x="8129" y="877"/>
                  <a:pt x="8123" y="884"/>
                  <a:pt x="8117" y="884"/>
                </a:cubicBezTo>
                <a:cubicBezTo>
                  <a:pt x="8117" y="895"/>
                  <a:pt x="8111" y="895"/>
                  <a:pt x="8111" y="901"/>
                </a:cubicBezTo>
                <a:cubicBezTo>
                  <a:pt x="8111" y="919"/>
                  <a:pt x="8117" y="931"/>
                  <a:pt x="8123" y="949"/>
                </a:cubicBezTo>
                <a:cubicBezTo>
                  <a:pt x="8141" y="943"/>
                  <a:pt x="8141" y="943"/>
                  <a:pt x="8141" y="943"/>
                </a:cubicBezTo>
                <a:cubicBezTo>
                  <a:pt x="8141" y="848"/>
                  <a:pt x="8141" y="848"/>
                  <a:pt x="8141" y="848"/>
                </a:cubicBezTo>
                <a:cubicBezTo>
                  <a:pt x="8141" y="842"/>
                  <a:pt x="8147" y="842"/>
                  <a:pt x="8147" y="836"/>
                </a:cubicBezTo>
                <a:cubicBezTo>
                  <a:pt x="8152" y="836"/>
                  <a:pt x="8158" y="830"/>
                  <a:pt x="8158" y="824"/>
                </a:cubicBezTo>
                <a:cubicBezTo>
                  <a:pt x="8158" y="818"/>
                  <a:pt x="8158" y="818"/>
                  <a:pt x="8158" y="818"/>
                </a:cubicBezTo>
                <a:cubicBezTo>
                  <a:pt x="8158" y="812"/>
                  <a:pt x="8152" y="812"/>
                  <a:pt x="8152" y="806"/>
                </a:cubicBezTo>
                <a:cubicBezTo>
                  <a:pt x="8147" y="800"/>
                  <a:pt x="8147" y="795"/>
                  <a:pt x="8135" y="795"/>
                </a:cubicBezTo>
                <a:cubicBezTo>
                  <a:pt x="8129" y="795"/>
                  <a:pt x="8123" y="795"/>
                  <a:pt x="8117" y="795"/>
                </a:cubicBezTo>
                <a:lnTo>
                  <a:pt x="8111" y="800"/>
                </a:lnTo>
                <a:cubicBezTo>
                  <a:pt x="8099" y="800"/>
                  <a:pt x="8099" y="800"/>
                  <a:pt x="8087" y="800"/>
                </a:cubicBezTo>
                <a:cubicBezTo>
                  <a:pt x="8069" y="800"/>
                  <a:pt x="8069" y="800"/>
                  <a:pt x="8069" y="800"/>
                </a:cubicBezTo>
                <a:cubicBezTo>
                  <a:pt x="8064" y="800"/>
                  <a:pt x="8064" y="800"/>
                  <a:pt x="8058" y="800"/>
                </a:cubicBezTo>
                <a:cubicBezTo>
                  <a:pt x="8052" y="800"/>
                  <a:pt x="8052" y="800"/>
                  <a:pt x="8046" y="800"/>
                </a:cubicBezTo>
                <a:cubicBezTo>
                  <a:pt x="8046" y="765"/>
                  <a:pt x="8046" y="765"/>
                  <a:pt x="8046" y="765"/>
                </a:cubicBezTo>
                <a:cubicBezTo>
                  <a:pt x="8052" y="765"/>
                  <a:pt x="8058" y="759"/>
                  <a:pt x="8058" y="759"/>
                </a:cubicBezTo>
                <a:cubicBezTo>
                  <a:pt x="8064" y="759"/>
                  <a:pt x="8064" y="765"/>
                  <a:pt x="8069" y="765"/>
                </a:cubicBezTo>
                <a:cubicBezTo>
                  <a:pt x="8081" y="765"/>
                  <a:pt x="8081" y="765"/>
                  <a:pt x="8081" y="765"/>
                </a:cubicBezTo>
                <a:cubicBezTo>
                  <a:pt x="8093" y="765"/>
                  <a:pt x="8099" y="765"/>
                  <a:pt x="8105" y="765"/>
                </a:cubicBezTo>
                <a:cubicBezTo>
                  <a:pt x="8111" y="765"/>
                  <a:pt x="8111" y="759"/>
                  <a:pt x="8117" y="753"/>
                </a:cubicBezTo>
                <a:cubicBezTo>
                  <a:pt x="8111" y="753"/>
                  <a:pt x="8111" y="747"/>
                  <a:pt x="8111" y="741"/>
                </a:cubicBezTo>
                <a:cubicBezTo>
                  <a:pt x="8105" y="741"/>
                  <a:pt x="8105" y="735"/>
                  <a:pt x="8099" y="729"/>
                </a:cubicBezTo>
                <a:cubicBezTo>
                  <a:pt x="8087" y="729"/>
                  <a:pt x="8081" y="735"/>
                  <a:pt x="8075" y="735"/>
                </a:cubicBezTo>
                <a:cubicBezTo>
                  <a:pt x="8069" y="735"/>
                  <a:pt x="8069" y="729"/>
                  <a:pt x="8064" y="723"/>
                </a:cubicBezTo>
                <a:cubicBezTo>
                  <a:pt x="8058" y="723"/>
                  <a:pt x="8058" y="723"/>
                  <a:pt x="8052" y="723"/>
                </a:cubicBezTo>
                <a:cubicBezTo>
                  <a:pt x="8046" y="723"/>
                  <a:pt x="8046" y="723"/>
                  <a:pt x="8040" y="723"/>
                </a:cubicBezTo>
                <a:cubicBezTo>
                  <a:pt x="8034" y="723"/>
                  <a:pt x="8028" y="718"/>
                  <a:pt x="8022" y="718"/>
                </a:cubicBezTo>
                <a:cubicBezTo>
                  <a:pt x="8010" y="718"/>
                  <a:pt x="8004" y="718"/>
                  <a:pt x="7992" y="723"/>
                </a:cubicBezTo>
                <a:cubicBezTo>
                  <a:pt x="7992" y="729"/>
                  <a:pt x="7998" y="735"/>
                  <a:pt x="7992" y="741"/>
                </a:cubicBezTo>
                <a:cubicBezTo>
                  <a:pt x="7992" y="747"/>
                  <a:pt x="7992" y="747"/>
                  <a:pt x="7986" y="753"/>
                </a:cubicBezTo>
                <a:cubicBezTo>
                  <a:pt x="7986" y="753"/>
                  <a:pt x="7980" y="753"/>
                  <a:pt x="7975" y="753"/>
                </a:cubicBezTo>
                <a:cubicBezTo>
                  <a:pt x="7975" y="747"/>
                  <a:pt x="7969" y="747"/>
                  <a:pt x="7963" y="741"/>
                </a:cubicBezTo>
                <a:cubicBezTo>
                  <a:pt x="7963" y="741"/>
                  <a:pt x="7963" y="735"/>
                  <a:pt x="7963" y="729"/>
                </a:cubicBezTo>
                <a:cubicBezTo>
                  <a:pt x="7963" y="723"/>
                  <a:pt x="7963" y="718"/>
                  <a:pt x="7969" y="711"/>
                </a:cubicBezTo>
                <a:cubicBezTo>
                  <a:pt x="7969" y="706"/>
                  <a:pt x="7969" y="700"/>
                  <a:pt x="7975" y="700"/>
                </a:cubicBezTo>
                <a:cubicBezTo>
                  <a:pt x="7975" y="694"/>
                  <a:pt x="7980" y="700"/>
                  <a:pt x="7986" y="694"/>
                </a:cubicBezTo>
                <a:cubicBezTo>
                  <a:pt x="7986" y="688"/>
                  <a:pt x="7992" y="688"/>
                  <a:pt x="7992" y="682"/>
                </a:cubicBezTo>
                <a:cubicBezTo>
                  <a:pt x="7998" y="682"/>
                  <a:pt x="7992" y="676"/>
                  <a:pt x="7992" y="670"/>
                </a:cubicBezTo>
                <a:cubicBezTo>
                  <a:pt x="7992" y="664"/>
                  <a:pt x="7992" y="658"/>
                  <a:pt x="7992" y="646"/>
                </a:cubicBezTo>
                <a:cubicBezTo>
                  <a:pt x="7992" y="640"/>
                  <a:pt x="7998" y="629"/>
                  <a:pt x="7998" y="617"/>
                </a:cubicBezTo>
                <a:cubicBezTo>
                  <a:pt x="8034" y="617"/>
                  <a:pt x="8034" y="617"/>
                  <a:pt x="8034" y="617"/>
                </a:cubicBezTo>
                <a:cubicBezTo>
                  <a:pt x="8034" y="605"/>
                  <a:pt x="8034" y="599"/>
                  <a:pt x="8040" y="587"/>
                </a:cubicBezTo>
                <a:cubicBezTo>
                  <a:pt x="8040" y="587"/>
                  <a:pt x="8046" y="581"/>
                  <a:pt x="8046" y="575"/>
                </a:cubicBezTo>
                <a:cubicBezTo>
                  <a:pt x="8058" y="575"/>
                  <a:pt x="8064" y="575"/>
                  <a:pt x="8069" y="575"/>
                </a:cubicBezTo>
                <a:cubicBezTo>
                  <a:pt x="8081" y="575"/>
                  <a:pt x="8081" y="575"/>
                  <a:pt x="8081" y="575"/>
                </a:cubicBezTo>
                <a:cubicBezTo>
                  <a:pt x="8087" y="575"/>
                  <a:pt x="8087" y="569"/>
                  <a:pt x="8093" y="569"/>
                </a:cubicBezTo>
                <a:cubicBezTo>
                  <a:pt x="8093" y="563"/>
                  <a:pt x="8093" y="557"/>
                  <a:pt x="8093" y="557"/>
                </a:cubicBezTo>
                <a:cubicBezTo>
                  <a:pt x="8093" y="552"/>
                  <a:pt x="8087" y="545"/>
                  <a:pt x="8087" y="540"/>
                </a:cubicBezTo>
                <a:cubicBezTo>
                  <a:pt x="8087" y="534"/>
                  <a:pt x="8093" y="528"/>
                  <a:pt x="8099" y="522"/>
                </a:cubicBezTo>
                <a:cubicBezTo>
                  <a:pt x="8099" y="516"/>
                  <a:pt x="8105" y="516"/>
                  <a:pt x="8105" y="510"/>
                </a:cubicBezTo>
                <a:cubicBezTo>
                  <a:pt x="8105" y="504"/>
                  <a:pt x="8111" y="504"/>
                  <a:pt x="8111" y="498"/>
                </a:cubicBezTo>
                <a:cubicBezTo>
                  <a:pt x="8111" y="492"/>
                  <a:pt x="8117" y="492"/>
                  <a:pt x="8123" y="492"/>
                </a:cubicBezTo>
                <a:cubicBezTo>
                  <a:pt x="8129" y="486"/>
                  <a:pt x="8135" y="480"/>
                  <a:pt x="8147" y="480"/>
                </a:cubicBezTo>
                <a:cubicBezTo>
                  <a:pt x="8158" y="474"/>
                  <a:pt x="8164" y="486"/>
                  <a:pt x="8182" y="480"/>
                </a:cubicBezTo>
                <a:lnTo>
                  <a:pt x="8188" y="480"/>
                </a:lnTo>
                <a:cubicBezTo>
                  <a:pt x="8194" y="474"/>
                  <a:pt x="8194" y="468"/>
                  <a:pt x="8194" y="468"/>
                </a:cubicBezTo>
                <a:cubicBezTo>
                  <a:pt x="8200" y="463"/>
                  <a:pt x="8200" y="457"/>
                  <a:pt x="8200" y="457"/>
                </a:cubicBezTo>
                <a:cubicBezTo>
                  <a:pt x="8200" y="451"/>
                  <a:pt x="8200" y="445"/>
                  <a:pt x="8206" y="445"/>
                </a:cubicBezTo>
                <a:cubicBezTo>
                  <a:pt x="8206" y="439"/>
                  <a:pt x="8212" y="439"/>
                  <a:pt x="8218" y="439"/>
                </a:cubicBezTo>
                <a:cubicBezTo>
                  <a:pt x="8224" y="433"/>
                  <a:pt x="8224" y="433"/>
                  <a:pt x="8230" y="433"/>
                </a:cubicBezTo>
                <a:cubicBezTo>
                  <a:pt x="8230" y="433"/>
                  <a:pt x="8235" y="433"/>
                  <a:pt x="8241" y="433"/>
                </a:cubicBezTo>
                <a:cubicBezTo>
                  <a:pt x="8241" y="433"/>
                  <a:pt x="8247" y="433"/>
                  <a:pt x="8253" y="427"/>
                </a:cubicBezTo>
                <a:cubicBezTo>
                  <a:pt x="8253" y="427"/>
                  <a:pt x="8259" y="433"/>
                  <a:pt x="8265" y="427"/>
                </a:cubicBezTo>
                <a:cubicBezTo>
                  <a:pt x="8265" y="427"/>
                  <a:pt x="8265" y="421"/>
                  <a:pt x="8271" y="415"/>
                </a:cubicBezTo>
                <a:cubicBezTo>
                  <a:pt x="8265" y="403"/>
                  <a:pt x="8265" y="403"/>
                  <a:pt x="8265" y="403"/>
                </a:cubicBezTo>
                <a:cubicBezTo>
                  <a:pt x="8164" y="403"/>
                  <a:pt x="8164" y="403"/>
                  <a:pt x="8164" y="403"/>
                </a:cubicBezTo>
                <a:cubicBezTo>
                  <a:pt x="8135" y="397"/>
                  <a:pt x="8135" y="397"/>
                  <a:pt x="8135" y="397"/>
                </a:cubicBezTo>
                <a:cubicBezTo>
                  <a:pt x="8147" y="397"/>
                  <a:pt x="8152" y="397"/>
                  <a:pt x="8158" y="391"/>
                </a:cubicBezTo>
                <a:cubicBezTo>
                  <a:pt x="8170" y="386"/>
                  <a:pt x="8176" y="374"/>
                  <a:pt x="8188" y="374"/>
                </a:cubicBezTo>
                <a:cubicBezTo>
                  <a:pt x="8200" y="374"/>
                  <a:pt x="8200" y="374"/>
                  <a:pt x="8206" y="379"/>
                </a:cubicBezTo>
                <a:cubicBezTo>
                  <a:pt x="8212" y="379"/>
                  <a:pt x="8218" y="386"/>
                  <a:pt x="8224" y="386"/>
                </a:cubicBezTo>
                <a:cubicBezTo>
                  <a:pt x="8230" y="386"/>
                  <a:pt x="8230" y="386"/>
                  <a:pt x="8235" y="386"/>
                </a:cubicBezTo>
                <a:cubicBezTo>
                  <a:pt x="8247" y="386"/>
                  <a:pt x="8247" y="386"/>
                  <a:pt x="8247" y="386"/>
                </a:cubicBezTo>
                <a:cubicBezTo>
                  <a:pt x="8253" y="386"/>
                  <a:pt x="8253" y="386"/>
                  <a:pt x="8259" y="386"/>
                </a:cubicBezTo>
                <a:cubicBezTo>
                  <a:pt x="8265" y="386"/>
                  <a:pt x="8265" y="386"/>
                  <a:pt x="8271" y="386"/>
                </a:cubicBezTo>
                <a:cubicBezTo>
                  <a:pt x="8277" y="386"/>
                  <a:pt x="8283" y="379"/>
                  <a:pt x="8283" y="379"/>
                </a:cubicBezTo>
                <a:cubicBezTo>
                  <a:pt x="8289" y="379"/>
                  <a:pt x="8289" y="374"/>
                  <a:pt x="8295" y="368"/>
                </a:cubicBezTo>
                <a:cubicBezTo>
                  <a:pt x="8295" y="368"/>
                  <a:pt x="8301" y="362"/>
                  <a:pt x="8301" y="356"/>
                </a:cubicBezTo>
                <a:cubicBezTo>
                  <a:pt x="8307" y="350"/>
                  <a:pt x="8313" y="350"/>
                  <a:pt x="8318" y="344"/>
                </a:cubicBezTo>
                <a:cubicBezTo>
                  <a:pt x="8318" y="338"/>
                  <a:pt x="8318" y="332"/>
                  <a:pt x="8324" y="332"/>
                </a:cubicBezTo>
                <a:cubicBezTo>
                  <a:pt x="8330" y="332"/>
                  <a:pt x="8342" y="332"/>
                  <a:pt x="8348" y="332"/>
                </a:cubicBezTo>
                <a:cubicBezTo>
                  <a:pt x="8360" y="332"/>
                  <a:pt x="8360" y="332"/>
                  <a:pt x="8360" y="332"/>
                </a:cubicBezTo>
                <a:cubicBezTo>
                  <a:pt x="8378" y="332"/>
                  <a:pt x="8390" y="326"/>
                  <a:pt x="8407" y="326"/>
                </a:cubicBezTo>
                <a:cubicBezTo>
                  <a:pt x="8407" y="326"/>
                  <a:pt x="8413" y="326"/>
                  <a:pt x="8419" y="326"/>
                </a:cubicBezTo>
                <a:cubicBezTo>
                  <a:pt x="8419" y="320"/>
                  <a:pt x="8425" y="320"/>
                  <a:pt x="8425" y="320"/>
                </a:cubicBezTo>
                <a:cubicBezTo>
                  <a:pt x="8431" y="320"/>
                  <a:pt x="8437" y="314"/>
                  <a:pt x="8437" y="308"/>
                </a:cubicBezTo>
                <a:cubicBezTo>
                  <a:pt x="8443" y="302"/>
                  <a:pt x="8449" y="302"/>
                  <a:pt x="8449" y="297"/>
                </a:cubicBezTo>
                <a:cubicBezTo>
                  <a:pt x="8449" y="291"/>
                  <a:pt x="8449" y="285"/>
                  <a:pt x="8449" y="273"/>
                </a:cubicBezTo>
                <a:cubicBezTo>
                  <a:pt x="8449" y="267"/>
                  <a:pt x="8449" y="261"/>
                  <a:pt x="8443" y="255"/>
                </a:cubicBezTo>
                <a:cubicBezTo>
                  <a:pt x="8443" y="249"/>
                  <a:pt x="8437" y="249"/>
                  <a:pt x="8431" y="249"/>
                </a:cubicBezTo>
                <a:cubicBezTo>
                  <a:pt x="8425" y="243"/>
                  <a:pt x="8419" y="243"/>
                  <a:pt x="8407" y="243"/>
                </a:cubicBezTo>
                <a:cubicBezTo>
                  <a:pt x="8396" y="243"/>
                  <a:pt x="8390" y="243"/>
                  <a:pt x="8384" y="249"/>
                </a:cubicBezTo>
                <a:cubicBezTo>
                  <a:pt x="8378" y="249"/>
                  <a:pt x="8372" y="255"/>
                  <a:pt x="8366" y="255"/>
                </a:cubicBezTo>
                <a:cubicBezTo>
                  <a:pt x="8360" y="255"/>
                  <a:pt x="8354" y="261"/>
                  <a:pt x="8342" y="261"/>
                </a:cubicBezTo>
                <a:cubicBezTo>
                  <a:pt x="8336" y="261"/>
                  <a:pt x="8330" y="255"/>
                  <a:pt x="8318" y="255"/>
                </a:cubicBezTo>
                <a:cubicBezTo>
                  <a:pt x="8313" y="249"/>
                  <a:pt x="8313" y="249"/>
                  <a:pt x="8307" y="249"/>
                </a:cubicBezTo>
                <a:cubicBezTo>
                  <a:pt x="8289" y="243"/>
                  <a:pt x="8289" y="243"/>
                  <a:pt x="8289" y="243"/>
                </a:cubicBezTo>
                <a:cubicBezTo>
                  <a:pt x="8283" y="237"/>
                  <a:pt x="8277" y="237"/>
                  <a:pt x="8271" y="237"/>
                </a:cubicBezTo>
                <a:cubicBezTo>
                  <a:pt x="8265" y="237"/>
                  <a:pt x="8259" y="243"/>
                  <a:pt x="8247" y="243"/>
                </a:cubicBezTo>
                <a:cubicBezTo>
                  <a:pt x="8241" y="243"/>
                  <a:pt x="8241" y="243"/>
                  <a:pt x="8235" y="243"/>
                </a:cubicBezTo>
                <a:cubicBezTo>
                  <a:pt x="8224" y="243"/>
                  <a:pt x="8218" y="243"/>
                  <a:pt x="8206" y="249"/>
                </a:cubicBezTo>
                <a:cubicBezTo>
                  <a:pt x="8206" y="249"/>
                  <a:pt x="8200" y="255"/>
                  <a:pt x="8194" y="255"/>
                </a:cubicBezTo>
                <a:cubicBezTo>
                  <a:pt x="8194" y="261"/>
                  <a:pt x="8188" y="261"/>
                  <a:pt x="8188" y="261"/>
                </a:cubicBezTo>
                <a:cubicBezTo>
                  <a:pt x="8182" y="273"/>
                  <a:pt x="8182" y="279"/>
                  <a:pt x="8176" y="285"/>
                </a:cubicBezTo>
                <a:cubicBezTo>
                  <a:pt x="8176" y="291"/>
                  <a:pt x="8176" y="297"/>
                  <a:pt x="8170" y="297"/>
                </a:cubicBezTo>
                <a:cubicBezTo>
                  <a:pt x="8170" y="302"/>
                  <a:pt x="8164" y="302"/>
                  <a:pt x="8158" y="302"/>
                </a:cubicBezTo>
                <a:cubicBezTo>
                  <a:pt x="8152" y="302"/>
                  <a:pt x="8147" y="302"/>
                  <a:pt x="8135" y="302"/>
                </a:cubicBezTo>
                <a:cubicBezTo>
                  <a:pt x="8123" y="302"/>
                  <a:pt x="8117" y="302"/>
                  <a:pt x="8111" y="302"/>
                </a:cubicBezTo>
                <a:cubicBezTo>
                  <a:pt x="8099" y="302"/>
                  <a:pt x="8093" y="302"/>
                  <a:pt x="8087" y="302"/>
                </a:cubicBezTo>
                <a:cubicBezTo>
                  <a:pt x="8081" y="297"/>
                  <a:pt x="8081" y="291"/>
                  <a:pt x="8075" y="291"/>
                </a:cubicBezTo>
                <a:cubicBezTo>
                  <a:pt x="8069" y="285"/>
                  <a:pt x="8058" y="285"/>
                  <a:pt x="8046" y="285"/>
                </a:cubicBezTo>
                <a:cubicBezTo>
                  <a:pt x="8040" y="285"/>
                  <a:pt x="8034" y="285"/>
                  <a:pt x="8028" y="285"/>
                </a:cubicBezTo>
                <a:cubicBezTo>
                  <a:pt x="8016" y="291"/>
                  <a:pt x="8016" y="297"/>
                  <a:pt x="8010" y="308"/>
                </a:cubicBezTo>
                <a:cubicBezTo>
                  <a:pt x="8004" y="308"/>
                  <a:pt x="8004" y="314"/>
                  <a:pt x="8004" y="320"/>
                </a:cubicBezTo>
                <a:cubicBezTo>
                  <a:pt x="7998" y="320"/>
                  <a:pt x="7998" y="320"/>
                  <a:pt x="7992" y="326"/>
                </a:cubicBezTo>
                <a:cubicBezTo>
                  <a:pt x="7986" y="326"/>
                  <a:pt x="7986" y="326"/>
                  <a:pt x="7980" y="326"/>
                </a:cubicBezTo>
                <a:cubicBezTo>
                  <a:pt x="7969" y="326"/>
                  <a:pt x="7963" y="320"/>
                  <a:pt x="7957" y="326"/>
                </a:cubicBezTo>
                <a:cubicBezTo>
                  <a:pt x="7945" y="326"/>
                  <a:pt x="7939" y="326"/>
                  <a:pt x="7933" y="332"/>
                </a:cubicBezTo>
                <a:cubicBezTo>
                  <a:pt x="7927" y="332"/>
                  <a:pt x="7927" y="338"/>
                  <a:pt x="7921" y="338"/>
                </a:cubicBezTo>
                <a:cubicBezTo>
                  <a:pt x="7909" y="344"/>
                  <a:pt x="7903" y="338"/>
                  <a:pt x="7892" y="344"/>
                </a:cubicBezTo>
                <a:cubicBezTo>
                  <a:pt x="7892" y="344"/>
                  <a:pt x="7886" y="350"/>
                  <a:pt x="7880" y="350"/>
                </a:cubicBezTo>
                <a:cubicBezTo>
                  <a:pt x="7880" y="356"/>
                  <a:pt x="7874" y="362"/>
                  <a:pt x="7868" y="362"/>
                </a:cubicBezTo>
                <a:cubicBezTo>
                  <a:pt x="7862" y="374"/>
                  <a:pt x="7862" y="386"/>
                  <a:pt x="7850" y="391"/>
                </a:cubicBezTo>
                <a:cubicBezTo>
                  <a:pt x="7844" y="397"/>
                  <a:pt x="7844" y="397"/>
                  <a:pt x="7838" y="397"/>
                </a:cubicBezTo>
                <a:cubicBezTo>
                  <a:pt x="7832" y="397"/>
                  <a:pt x="7832" y="391"/>
                  <a:pt x="7826" y="391"/>
                </a:cubicBezTo>
                <a:cubicBezTo>
                  <a:pt x="7832" y="391"/>
                  <a:pt x="7832" y="386"/>
                  <a:pt x="7832" y="379"/>
                </a:cubicBezTo>
                <a:cubicBezTo>
                  <a:pt x="7838" y="379"/>
                  <a:pt x="7844" y="379"/>
                  <a:pt x="7844" y="374"/>
                </a:cubicBezTo>
                <a:cubicBezTo>
                  <a:pt x="7850" y="374"/>
                  <a:pt x="7850" y="368"/>
                  <a:pt x="7850" y="362"/>
                </a:cubicBezTo>
                <a:cubicBezTo>
                  <a:pt x="7856" y="362"/>
                  <a:pt x="7856" y="356"/>
                  <a:pt x="7862" y="350"/>
                </a:cubicBezTo>
                <a:cubicBezTo>
                  <a:pt x="7862" y="344"/>
                  <a:pt x="7868" y="332"/>
                  <a:pt x="7874" y="332"/>
                </a:cubicBezTo>
                <a:cubicBezTo>
                  <a:pt x="7880" y="326"/>
                  <a:pt x="7880" y="332"/>
                  <a:pt x="7886" y="332"/>
                </a:cubicBezTo>
                <a:cubicBezTo>
                  <a:pt x="7892" y="326"/>
                  <a:pt x="7897" y="326"/>
                  <a:pt x="7903" y="320"/>
                </a:cubicBezTo>
                <a:cubicBezTo>
                  <a:pt x="7903" y="314"/>
                  <a:pt x="7903" y="314"/>
                  <a:pt x="7903" y="308"/>
                </a:cubicBezTo>
                <a:cubicBezTo>
                  <a:pt x="7903" y="285"/>
                  <a:pt x="7903" y="285"/>
                  <a:pt x="7903" y="285"/>
                </a:cubicBezTo>
                <a:cubicBezTo>
                  <a:pt x="7909" y="279"/>
                  <a:pt x="7909" y="273"/>
                  <a:pt x="7915" y="273"/>
                </a:cubicBezTo>
                <a:cubicBezTo>
                  <a:pt x="7921" y="273"/>
                  <a:pt x="7927" y="273"/>
                  <a:pt x="7927" y="267"/>
                </a:cubicBezTo>
                <a:cubicBezTo>
                  <a:pt x="7933" y="267"/>
                  <a:pt x="7939" y="267"/>
                  <a:pt x="7939" y="261"/>
                </a:cubicBezTo>
                <a:cubicBezTo>
                  <a:pt x="7945" y="255"/>
                  <a:pt x="7939" y="255"/>
                  <a:pt x="7939" y="249"/>
                </a:cubicBezTo>
                <a:cubicBezTo>
                  <a:pt x="7939" y="243"/>
                  <a:pt x="7939" y="243"/>
                  <a:pt x="7939" y="237"/>
                </a:cubicBezTo>
                <a:cubicBezTo>
                  <a:pt x="7939" y="231"/>
                  <a:pt x="7939" y="231"/>
                  <a:pt x="7933" y="225"/>
                </a:cubicBezTo>
                <a:cubicBezTo>
                  <a:pt x="7933" y="225"/>
                  <a:pt x="7927" y="220"/>
                  <a:pt x="7927" y="213"/>
                </a:cubicBezTo>
                <a:cubicBezTo>
                  <a:pt x="7921" y="213"/>
                  <a:pt x="7921" y="213"/>
                  <a:pt x="7915" y="213"/>
                </a:cubicBezTo>
                <a:cubicBezTo>
                  <a:pt x="7903" y="213"/>
                  <a:pt x="7903" y="213"/>
                  <a:pt x="7903" y="213"/>
                </a:cubicBezTo>
                <a:cubicBezTo>
                  <a:pt x="7897" y="213"/>
                  <a:pt x="7897" y="220"/>
                  <a:pt x="7892" y="220"/>
                </a:cubicBezTo>
                <a:cubicBezTo>
                  <a:pt x="7880" y="220"/>
                  <a:pt x="7874" y="220"/>
                  <a:pt x="7862" y="220"/>
                </a:cubicBezTo>
                <a:cubicBezTo>
                  <a:pt x="7856" y="220"/>
                  <a:pt x="7856" y="220"/>
                  <a:pt x="7850" y="220"/>
                </a:cubicBezTo>
                <a:cubicBezTo>
                  <a:pt x="7838" y="220"/>
                  <a:pt x="7826" y="220"/>
                  <a:pt x="7814" y="220"/>
                </a:cubicBezTo>
                <a:cubicBezTo>
                  <a:pt x="7809" y="220"/>
                  <a:pt x="7803" y="220"/>
                  <a:pt x="7803" y="213"/>
                </a:cubicBezTo>
                <a:cubicBezTo>
                  <a:pt x="7803" y="231"/>
                  <a:pt x="7803" y="237"/>
                  <a:pt x="7803" y="255"/>
                </a:cubicBezTo>
                <a:lnTo>
                  <a:pt x="7797" y="261"/>
                </a:lnTo>
                <a:cubicBezTo>
                  <a:pt x="7797" y="267"/>
                  <a:pt x="7803" y="267"/>
                  <a:pt x="7803" y="273"/>
                </a:cubicBezTo>
                <a:cubicBezTo>
                  <a:pt x="7797" y="273"/>
                  <a:pt x="7791" y="279"/>
                  <a:pt x="7785" y="279"/>
                </a:cubicBezTo>
                <a:cubicBezTo>
                  <a:pt x="7779" y="279"/>
                  <a:pt x="7779" y="273"/>
                  <a:pt x="7773" y="273"/>
                </a:cubicBezTo>
                <a:cubicBezTo>
                  <a:pt x="7761" y="273"/>
                  <a:pt x="7761" y="273"/>
                  <a:pt x="7749" y="273"/>
                </a:cubicBezTo>
                <a:cubicBezTo>
                  <a:pt x="7743" y="273"/>
                  <a:pt x="7737" y="273"/>
                  <a:pt x="7732" y="273"/>
                </a:cubicBezTo>
                <a:cubicBezTo>
                  <a:pt x="7720" y="273"/>
                  <a:pt x="7720" y="279"/>
                  <a:pt x="7708" y="285"/>
                </a:cubicBezTo>
                <a:cubicBezTo>
                  <a:pt x="7708" y="285"/>
                  <a:pt x="7702" y="285"/>
                  <a:pt x="7696" y="285"/>
                </a:cubicBezTo>
                <a:cubicBezTo>
                  <a:pt x="7690" y="291"/>
                  <a:pt x="7690" y="291"/>
                  <a:pt x="7684" y="297"/>
                </a:cubicBezTo>
                <a:cubicBezTo>
                  <a:pt x="7684" y="297"/>
                  <a:pt x="7678" y="297"/>
                  <a:pt x="7672" y="297"/>
                </a:cubicBezTo>
                <a:cubicBezTo>
                  <a:pt x="7672" y="291"/>
                  <a:pt x="7678" y="285"/>
                  <a:pt x="7678" y="285"/>
                </a:cubicBezTo>
                <a:cubicBezTo>
                  <a:pt x="7678" y="279"/>
                  <a:pt x="7684" y="279"/>
                  <a:pt x="7684" y="273"/>
                </a:cubicBezTo>
                <a:cubicBezTo>
                  <a:pt x="7684" y="267"/>
                  <a:pt x="7684" y="261"/>
                  <a:pt x="7690" y="261"/>
                </a:cubicBezTo>
                <a:cubicBezTo>
                  <a:pt x="7690" y="255"/>
                  <a:pt x="7696" y="249"/>
                  <a:pt x="7702" y="249"/>
                </a:cubicBezTo>
                <a:cubicBezTo>
                  <a:pt x="7714" y="249"/>
                  <a:pt x="7714" y="249"/>
                  <a:pt x="7714" y="249"/>
                </a:cubicBezTo>
                <a:cubicBezTo>
                  <a:pt x="7720" y="249"/>
                  <a:pt x="7726" y="249"/>
                  <a:pt x="7737" y="249"/>
                </a:cubicBezTo>
                <a:cubicBezTo>
                  <a:pt x="7743" y="249"/>
                  <a:pt x="7749" y="249"/>
                  <a:pt x="7761" y="249"/>
                </a:cubicBezTo>
                <a:cubicBezTo>
                  <a:pt x="7767" y="243"/>
                  <a:pt x="7767" y="243"/>
                  <a:pt x="7773" y="237"/>
                </a:cubicBezTo>
                <a:cubicBezTo>
                  <a:pt x="7767" y="225"/>
                  <a:pt x="7767" y="225"/>
                  <a:pt x="7767" y="225"/>
                </a:cubicBezTo>
                <a:cubicBezTo>
                  <a:pt x="7767" y="225"/>
                  <a:pt x="7761" y="220"/>
                  <a:pt x="7755" y="220"/>
                </a:cubicBezTo>
                <a:cubicBezTo>
                  <a:pt x="7749" y="220"/>
                  <a:pt x="7749" y="220"/>
                  <a:pt x="7743" y="220"/>
                </a:cubicBezTo>
                <a:cubicBezTo>
                  <a:pt x="7737" y="220"/>
                  <a:pt x="7732" y="220"/>
                  <a:pt x="7726" y="220"/>
                </a:cubicBezTo>
                <a:cubicBezTo>
                  <a:pt x="7708" y="220"/>
                  <a:pt x="7696" y="225"/>
                  <a:pt x="7678" y="225"/>
                </a:cubicBezTo>
                <a:cubicBezTo>
                  <a:pt x="7672" y="225"/>
                  <a:pt x="7666" y="225"/>
                  <a:pt x="7654" y="225"/>
                </a:cubicBezTo>
                <a:cubicBezTo>
                  <a:pt x="7654" y="225"/>
                  <a:pt x="7648" y="231"/>
                  <a:pt x="7643" y="231"/>
                </a:cubicBezTo>
                <a:cubicBezTo>
                  <a:pt x="7566" y="231"/>
                  <a:pt x="7566" y="231"/>
                  <a:pt x="7566" y="231"/>
                </a:cubicBezTo>
                <a:cubicBezTo>
                  <a:pt x="7554" y="231"/>
                  <a:pt x="7548" y="225"/>
                  <a:pt x="7536" y="225"/>
                </a:cubicBezTo>
                <a:cubicBezTo>
                  <a:pt x="7524" y="225"/>
                  <a:pt x="7518" y="225"/>
                  <a:pt x="7506" y="231"/>
                </a:cubicBezTo>
                <a:cubicBezTo>
                  <a:pt x="7500" y="231"/>
                  <a:pt x="7494" y="231"/>
                  <a:pt x="7494" y="231"/>
                </a:cubicBezTo>
                <a:cubicBezTo>
                  <a:pt x="7488" y="231"/>
                  <a:pt x="7482" y="237"/>
                  <a:pt x="7482" y="237"/>
                </a:cubicBezTo>
                <a:cubicBezTo>
                  <a:pt x="7477" y="237"/>
                  <a:pt x="7471" y="243"/>
                  <a:pt x="7471" y="243"/>
                </a:cubicBezTo>
                <a:cubicBezTo>
                  <a:pt x="7465" y="243"/>
                  <a:pt x="7459" y="249"/>
                  <a:pt x="7453" y="249"/>
                </a:cubicBezTo>
                <a:cubicBezTo>
                  <a:pt x="7447" y="249"/>
                  <a:pt x="7441" y="249"/>
                  <a:pt x="7435" y="249"/>
                </a:cubicBezTo>
                <a:cubicBezTo>
                  <a:pt x="7429" y="249"/>
                  <a:pt x="7429" y="255"/>
                  <a:pt x="7423" y="255"/>
                </a:cubicBezTo>
                <a:cubicBezTo>
                  <a:pt x="7417" y="255"/>
                  <a:pt x="7411" y="255"/>
                  <a:pt x="7405" y="255"/>
                </a:cubicBezTo>
                <a:cubicBezTo>
                  <a:pt x="7400" y="255"/>
                  <a:pt x="7400" y="261"/>
                  <a:pt x="7393" y="261"/>
                </a:cubicBezTo>
                <a:cubicBezTo>
                  <a:pt x="7388" y="261"/>
                  <a:pt x="7382" y="261"/>
                  <a:pt x="7382" y="261"/>
                </a:cubicBezTo>
                <a:cubicBezTo>
                  <a:pt x="7376" y="267"/>
                  <a:pt x="7370" y="267"/>
                  <a:pt x="7364" y="267"/>
                </a:cubicBezTo>
                <a:cubicBezTo>
                  <a:pt x="7358" y="267"/>
                  <a:pt x="7358" y="267"/>
                  <a:pt x="7352" y="261"/>
                </a:cubicBezTo>
                <a:cubicBezTo>
                  <a:pt x="7358" y="261"/>
                  <a:pt x="7358" y="255"/>
                  <a:pt x="7358" y="255"/>
                </a:cubicBezTo>
                <a:cubicBezTo>
                  <a:pt x="7364" y="243"/>
                  <a:pt x="7370" y="237"/>
                  <a:pt x="7376" y="231"/>
                </a:cubicBezTo>
                <a:cubicBezTo>
                  <a:pt x="7376" y="225"/>
                  <a:pt x="7382" y="220"/>
                  <a:pt x="7382" y="220"/>
                </a:cubicBezTo>
                <a:cubicBezTo>
                  <a:pt x="7393" y="213"/>
                  <a:pt x="7400" y="208"/>
                  <a:pt x="7411" y="208"/>
                </a:cubicBezTo>
                <a:cubicBezTo>
                  <a:pt x="7417" y="208"/>
                  <a:pt x="7417" y="202"/>
                  <a:pt x="7423" y="202"/>
                </a:cubicBezTo>
                <a:cubicBezTo>
                  <a:pt x="7619" y="202"/>
                  <a:pt x="7619" y="202"/>
                  <a:pt x="7619" y="202"/>
                </a:cubicBezTo>
                <a:cubicBezTo>
                  <a:pt x="7619" y="202"/>
                  <a:pt x="7625" y="202"/>
                  <a:pt x="7631" y="202"/>
                </a:cubicBezTo>
                <a:cubicBezTo>
                  <a:pt x="7631" y="196"/>
                  <a:pt x="7631" y="190"/>
                  <a:pt x="7637" y="190"/>
                </a:cubicBezTo>
                <a:cubicBezTo>
                  <a:pt x="7643" y="190"/>
                  <a:pt x="7643" y="184"/>
                  <a:pt x="7648" y="184"/>
                </a:cubicBezTo>
                <a:cubicBezTo>
                  <a:pt x="7809" y="184"/>
                  <a:pt x="7809" y="184"/>
                  <a:pt x="7809" y="184"/>
                </a:cubicBezTo>
                <a:cubicBezTo>
                  <a:pt x="7814" y="184"/>
                  <a:pt x="7820" y="184"/>
                  <a:pt x="7820" y="184"/>
                </a:cubicBezTo>
                <a:cubicBezTo>
                  <a:pt x="7832" y="184"/>
                  <a:pt x="7838" y="184"/>
                  <a:pt x="7844" y="184"/>
                </a:cubicBezTo>
                <a:cubicBezTo>
                  <a:pt x="7850" y="184"/>
                  <a:pt x="7850" y="178"/>
                  <a:pt x="7856" y="178"/>
                </a:cubicBezTo>
                <a:cubicBezTo>
                  <a:pt x="7862" y="178"/>
                  <a:pt x="7856" y="166"/>
                  <a:pt x="7862" y="166"/>
                </a:cubicBezTo>
                <a:cubicBezTo>
                  <a:pt x="7868" y="166"/>
                  <a:pt x="7868" y="166"/>
                  <a:pt x="7874" y="166"/>
                </a:cubicBezTo>
                <a:cubicBezTo>
                  <a:pt x="7880" y="166"/>
                  <a:pt x="7880" y="160"/>
                  <a:pt x="7886" y="160"/>
                </a:cubicBezTo>
                <a:cubicBezTo>
                  <a:pt x="7892" y="160"/>
                  <a:pt x="7892" y="160"/>
                  <a:pt x="7897" y="160"/>
                </a:cubicBezTo>
                <a:cubicBezTo>
                  <a:pt x="7903" y="160"/>
                  <a:pt x="7903" y="160"/>
                  <a:pt x="7909" y="160"/>
                </a:cubicBezTo>
                <a:cubicBezTo>
                  <a:pt x="7915" y="160"/>
                  <a:pt x="7915" y="154"/>
                  <a:pt x="7921" y="154"/>
                </a:cubicBezTo>
                <a:cubicBezTo>
                  <a:pt x="7933" y="148"/>
                  <a:pt x="7945" y="154"/>
                  <a:pt x="7957" y="154"/>
                </a:cubicBezTo>
                <a:cubicBezTo>
                  <a:pt x="7963" y="154"/>
                  <a:pt x="7963" y="148"/>
                  <a:pt x="7969" y="148"/>
                </a:cubicBezTo>
                <a:cubicBezTo>
                  <a:pt x="7969" y="125"/>
                  <a:pt x="7969" y="125"/>
                  <a:pt x="7969" y="125"/>
                </a:cubicBezTo>
                <a:cubicBezTo>
                  <a:pt x="7939" y="119"/>
                  <a:pt x="7939" y="119"/>
                  <a:pt x="7939" y="119"/>
                </a:cubicBezTo>
                <a:cubicBezTo>
                  <a:pt x="7933" y="125"/>
                  <a:pt x="7927" y="125"/>
                  <a:pt x="7921" y="125"/>
                </a:cubicBezTo>
                <a:cubicBezTo>
                  <a:pt x="7915" y="125"/>
                  <a:pt x="7915" y="125"/>
                  <a:pt x="7915" y="125"/>
                </a:cubicBezTo>
                <a:cubicBezTo>
                  <a:pt x="7909" y="125"/>
                  <a:pt x="7909" y="125"/>
                  <a:pt x="7903" y="119"/>
                </a:cubicBezTo>
                <a:cubicBezTo>
                  <a:pt x="7892" y="119"/>
                  <a:pt x="7880" y="113"/>
                  <a:pt x="7868" y="113"/>
                </a:cubicBezTo>
                <a:cubicBezTo>
                  <a:pt x="7856" y="113"/>
                  <a:pt x="7850" y="119"/>
                  <a:pt x="7844" y="119"/>
                </a:cubicBezTo>
                <a:cubicBezTo>
                  <a:pt x="7832" y="119"/>
                  <a:pt x="7826" y="119"/>
                  <a:pt x="7814" y="113"/>
                </a:cubicBezTo>
                <a:cubicBezTo>
                  <a:pt x="7809" y="113"/>
                  <a:pt x="7809" y="113"/>
                  <a:pt x="7803" y="107"/>
                </a:cubicBezTo>
                <a:cubicBezTo>
                  <a:pt x="7803" y="107"/>
                  <a:pt x="7814" y="107"/>
                  <a:pt x="7814" y="101"/>
                </a:cubicBezTo>
                <a:cubicBezTo>
                  <a:pt x="7814" y="95"/>
                  <a:pt x="7809" y="95"/>
                  <a:pt x="7809" y="89"/>
                </a:cubicBezTo>
                <a:cubicBezTo>
                  <a:pt x="7803" y="89"/>
                  <a:pt x="7803" y="89"/>
                  <a:pt x="7797" y="89"/>
                </a:cubicBezTo>
                <a:cubicBezTo>
                  <a:pt x="7791" y="89"/>
                  <a:pt x="7785" y="83"/>
                  <a:pt x="7773" y="83"/>
                </a:cubicBezTo>
                <a:cubicBezTo>
                  <a:pt x="7773" y="83"/>
                  <a:pt x="7773" y="83"/>
                  <a:pt x="7767" y="83"/>
                </a:cubicBezTo>
                <a:cubicBezTo>
                  <a:pt x="7761" y="89"/>
                  <a:pt x="7761" y="95"/>
                  <a:pt x="7755" y="95"/>
                </a:cubicBezTo>
                <a:cubicBezTo>
                  <a:pt x="7702" y="95"/>
                  <a:pt x="7702" y="95"/>
                  <a:pt x="7702" y="95"/>
                </a:cubicBezTo>
                <a:cubicBezTo>
                  <a:pt x="7690" y="95"/>
                  <a:pt x="7684" y="83"/>
                  <a:pt x="7678" y="77"/>
                </a:cubicBezTo>
                <a:cubicBezTo>
                  <a:pt x="7672" y="77"/>
                  <a:pt x="7672" y="77"/>
                  <a:pt x="7666" y="77"/>
                </a:cubicBezTo>
                <a:cubicBezTo>
                  <a:pt x="7654" y="71"/>
                  <a:pt x="7648" y="77"/>
                  <a:pt x="7643" y="77"/>
                </a:cubicBezTo>
                <a:cubicBezTo>
                  <a:pt x="7571" y="77"/>
                  <a:pt x="7571" y="77"/>
                  <a:pt x="7571" y="77"/>
                </a:cubicBezTo>
                <a:cubicBezTo>
                  <a:pt x="7554" y="77"/>
                  <a:pt x="7554" y="77"/>
                  <a:pt x="7554" y="77"/>
                </a:cubicBezTo>
                <a:cubicBezTo>
                  <a:pt x="7512" y="77"/>
                  <a:pt x="7512" y="77"/>
                  <a:pt x="7512" y="77"/>
                </a:cubicBezTo>
                <a:cubicBezTo>
                  <a:pt x="7488" y="77"/>
                  <a:pt x="7488" y="77"/>
                  <a:pt x="7488" y="77"/>
                </a:cubicBezTo>
                <a:cubicBezTo>
                  <a:pt x="7482" y="77"/>
                  <a:pt x="7477" y="77"/>
                  <a:pt x="7465" y="77"/>
                </a:cubicBezTo>
                <a:cubicBezTo>
                  <a:pt x="7459" y="77"/>
                  <a:pt x="7459" y="83"/>
                  <a:pt x="7453" y="89"/>
                </a:cubicBezTo>
                <a:cubicBezTo>
                  <a:pt x="7352" y="89"/>
                  <a:pt x="7352" y="89"/>
                  <a:pt x="7352" y="89"/>
                </a:cubicBezTo>
                <a:cubicBezTo>
                  <a:pt x="7358" y="77"/>
                  <a:pt x="7358" y="77"/>
                  <a:pt x="7358" y="77"/>
                </a:cubicBezTo>
                <a:cubicBezTo>
                  <a:pt x="7382" y="77"/>
                  <a:pt x="7382" y="77"/>
                  <a:pt x="7382" y="77"/>
                </a:cubicBezTo>
                <a:cubicBezTo>
                  <a:pt x="7388" y="77"/>
                  <a:pt x="7393" y="77"/>
                  <a:pt x="7405" y="77"/>
                </a:cubicBezTo>
                <a:cubicBezTo>
                  <a:pt x="7405" y="77"/>
                  <a:pt x="7411" y="71"/>
                  <a:pt x="7411" y="65"/>
                </a:cubicBezTo>
                <a:cubicBezTo>
                  <a:pt x="7417" y="65"/>
                  <a:pt x="7417" y="59"/>
                  <a:pt x="7417" y="54"/>
                </a:cubicBezTo>
                <a:cubicBezTo>
                  <a:pt x="7761" y="54"/>
                  <a:pt x="7761" y="54"/>
                  <a:pt x="7761" y="54"/>
                </a:cubicBezTo>
                <a:cubicBezTo>
                  <a:pt x="7761" y="47"/>
                  <a:pt x="7761" y="47"/>
                  <a:pt x="7761" y="42"/>
                </a:cubicBezTo>
                <a:cubicBezTo>
                  <a:pt x="7755" y="36"/>
                  <a:pt x="7755" y="36"/>
                  <a:pt x="7749" y="30"/>
                </a:cubicBezTo>
                <a:cubicBezTo>
                  <a:pt x="7743" y="30"/>
                  <a:pt x="7743" y="24"/>
                  <a:pt x="7737" y="24"/>
                </a:cubicBezTo>
                <a:cubicBezTo>
                  <a:pt x="7726" y="18"/>
                  <a:pt x="7720" y="18"/>
                  <a:pt x="7714" y="18"/>
                </a:cubicBezTo>
                <a:cubicBezTo>
                  <a:pt x="7696" y="18"/>
                  <a:pt x="7696" y="18"/>
                  <a:pt x="7696" y="18"/>
                </a:cubicBezTo>
                <a:cubicBezTo>
                  <a:pt x="7690" y="18"/>
                  <a:pt x="7684" y="18"/>
                  <a:pt x="7672" y="18"/>
                </a:cubicBezTo>
                <a:cubicBezTo>
                  <a:pt x="7660" y="18"/>
                  <a:pt x="7654" y="12"/>
                  <a:pt x="7648" y="12"/>
                </a:cubicBezTo>
                <a:cubicBezTo>
                  <a:pt x="7643" y="12"/>
                  <a:pt x="7643" y="6"/>
                  <a:pt x="7637" y="6"/>
                </a:cubicBezTo>
                <a:cubicBezTo>
                  <a:pt x="7631" y="6"/>
                  <a:pt x="7631" y="6"/>
                  <a:pt x="7625" y="6"/>
                </a:cubicBezTo>
                <a:cubicBezTo>
                  <a:pt x="7619" y="0"/>
                  <a:pt x="7613" y="6"/>
                  <a:pt x="7601" y="6"/>
                </a:cubicBezTo>
                <a:cubicBezTo>
                  <a:pt x="7589" y="6"/>
                  <a:pt x="7583" y="6"/>
                  <a:pt x="7577" y="6"/>
                </a:cubicBezTo>
                <a:cubicBezTo>
                  <a:pt x="7571" y="6"/>
                  <a:pt x="7566" y="6"/>
                  <a:pt x="7566" y="6"/>
                </a:cubicBezTo>
                <a:cubicBezTo>
                  <a:pt x="7554" y="6"/>
                  <a:pt x="7548" y="6"/>
                  <a:pt x="7536" y="6"/>
                </a:cubicBezTo>
                <a:cubicBezTo>
                  <a:pt x="7524" y="6"/>
                  <a:pt x="7524" y="6"/>
                  <a:pt x="7524" y="6"/>
                </a:cubicBezTo>
                <a:cubicBezTo>
                  <a:pt x="7512" y="6"/>
                  <a:pt x="7506" y="0"/>
                  <a:pt x="7500" y="0"/>
                </a:cubicBezTo>
                <a:cubicBezTo>
                  <a:pt x="7405" y="0"/>
                  <a:pt x="7352" y="0"/>
                  <a:pt x="7257" y="0"/>
                </a:cubicBezTo>
                <a:cubicBezTo>
                  <a:pt x="7245" y="0"/>
                  <a:pt x="7239" y="0"/>
                  <a:pt x="7234" y="6"/>
                </a:cubicBezTo>
                <a:cubicBezTo>
                  <a:pt x="7227" y="6"/>
                  <a:pt x="7222" y="6"/>
                  <a:pt x="7222" y="6"/>
                </a:cubicBezTo>
                <a:cubicBezTo>
                  <a:pt x="7216" y="6"/>
                  <a:pt x="7210" y="12"/>
                  <a:pt x="7204" y="12"/>
                </a:cubicBezTo>
                <a:cubicBezTo>
                  <a:pt x="7204" y="18"/>
                  <a:pt x="7198" y="24"/>
                  <a:pt x="7192" y="24"/>
                </a:cubicBezTo>
                <a:cubicBezTo>
                  <a:pt x="7192" y="24"/>
                  <a:pt x="7186" y="24"/>
                  <a:pt x="7180" y="24"/>
                </a:cubicBezTo>
                <a:cubicBezTo>
                  <a:pt x="7168" y="24"/>
                  <a:pt x="7168" y="24"/>
                  <a:pt x="7168" y="24"/>
                </a:cubicBezTo>
                <a:cubicBezTo>
                  <a:pt x="7162" y="24"/>
                  <a:pt x="7162" y="24"/>
                  <a:pt x="7156" y="24"/>
                </a:cubicBezTo>
                <a:cubicBezTo>
                  <a:pt x="7139" y="24"/>
                  <a:pt x="7139" y="24"/>
                  <a:pt x="7139" y="24"/>
                </a:cubicBezTo>
                <a:cubicBezTo>
                  <a:pt x="7139" y="24"/>
                  <a:pt x="7133" y="18"/>
                  <a:pt x="7127" y="18"/>
                </a:cubicBezTo>
                <a:cubicBezTo>
                  <a:pt x="7121" y="18"/>
                  <a:pt x="7115" y="18"/>
                  <a:pt x="7109" y="18"/>
                </a:cubicBezTo>
                <a:cubicBezTo>
                  <a:pt x="7103" y="18"/>
                  <a:pt x="7097" y="18"/>
                  <a:pt x="7091" y="18"/>
                </a:cubicBezTo>
                <a:cubicBezTo>
                  <a:pt x="7073" y="18"/>
                  <a:pt x="7068" y="30"/>
                  <a:pt x="7056" y="36"/>
                </a:cubicBezTo>
                <a:cubicBezTo>
                  <a:pt x="7061" y="42"/>
                  <a:pt x="7061" y="54"/>
                  <a:pt x="7061" y="59"/>
                </a:cubicBezTo>
                <a:cubicBezTo>
                  <a:pt x="7068" y="65"/>
                  <a:pt x="7068" y="65"/>
                  <a:pt x="7068" y="71"/>
                </a:cubicBezTo>
                <a:cubicBezTo>
                  <a:pt x="7068" y="83"/>
                  <a:pt x="7056" y="83"/>
                  <a:pt x="7050" y="89"/>
                </a:cubicBezTo>
                <a:cubicBezTo>
                  <a:pt x="7044" y="89"/>
                  <a:pt x="7038" y="89"/>
                  <a:pt x="7026" y="89"/>
                </a:cubicBezTo>
                <a:cubicBezTo>
                  <a:pt x="7014" y="89"/>
                  <a:pt x="7008" y="89"/>
                  <a:pt x="7002" y="83"/>
                </a:cubicBezTo>
                <a:cubicBezTo>
                  <a:pt x="6996" y="83"/>
                  <a:pt x="6996" y="77"/>
                  <a:pt x="6990" y="77"/>
                </a:cubicBezTo>
                <a:cubicBezTo>
                  <a:pt x="6931" y="77"/>
                  <a:pt x="6931" y="77"/>
                  <a:pt x="6931" y="77"/>
                </a:cubicBezTo>
                <a:cubicBezTo>
                  <a:pt x="6913" y="77"/>
                  <a:pt x="6907" y="65"/>
                  <a:pt x="6890" y="54"/>
                </a:cubicBezTo>
                <a:lnTo>
                  <a:pt x="6884" y="54"/>
                </a:lnTo>
                <a:cubicBezTo>
                  <a:pt x="6866" y="54"/>
                  <a:pt x="6860" y="47"/>
                  <a:pt x="6848" y="47"/>
                </a:cubicBezTo>
                <a:cubicBezTo>
                  <a:pt x="6842" y="47"/>
                  <a:pt x="6842" y="47"/>
                  <a:pt x="6836" y="47"/>
                </a:cubicBezTo>
                <a:cubicBezTo>
                  <a:pt x="6830" y="54"/>
                  <a:pt x="6824" y="54"/>
                  <a:pt x="6824" y="54"/>
                </a:cubicBezTo>
                <a:cubicBezTo>
                  <a:pt x="6818" y="54"/>
                  <a:pt x="6818" y="59"/>
                  <a:pt x="6813" y="65"/>
                </a:cubicBezTo>
                <a:cubicBezTo>
                  <a:pt x="6813" y="65"/>
                  <a:pt x="6807" y="71"/>
                  <a:pt x="6801" y="71"/>
                </a:cubicBezTo>
                <a:cubicBezTo>
                  <a:pt x="6789" y="71"/>
                  <a:pt x="6783" y="71"/>
                  <a:pt x="6777" y="71"/>
                </a:cubicBezTo>
                <a:cubicBezTo>
                  <a:pt x="6765" y="71"/>
                  <a:pt x="6765" y="71"/>
                  <a:pt x="6765" y="71"/>
                </a:cubicBezTo>
                <a:cubicBezTo>
                  <a:pt x="6759" y="71"/>
                  <a:pt x="6759" y="71"/>
                  <a:pt x="6753" y="71"/>
                </a:cubicBezTo>
                <a:cubicBezTo>
                  <a:pt x="6747" y="71"/>
                  <a:pt x="6741" y="59"/>
                  <a:pt x="6735" y="59"/>
                </a:cubicBezTo>
                <a:cubicBezTo>
                  <a:pt x="6724" y="59"/>
                  <a:pt x="6718" y="65"/>
                  <a:pt x="6706" y="71"/>
                </a:cubicBezTo>
                <a:cubicBezTo>
                  <a:pt x="6688" y="71"/>
                  <a:pt x="6676" y="65"/>
                  <a:pt x="6658" y="65"/>
                </a:cubicBezTo>
                <a:lnTo>
                  <a:pt x="6652" y="65"/>
                </a:lnTo>
                <a:lnTo>
                  <a:pt x="6646" y="71"/>
                </a:lnTo>
                <a:lnTo>
                  <a:pt x="6641" y="71"/>
                </a:lnTo>
                <a:lnTo>
                  <a:pt x="6635" y="71"/>
                </a:lnTo>
                <a:cubicBezTo>
                  <a:pt x="6629" y="71"/>
                  <a:pt x="6623" y="77"/>
                  <a:pt x="6623" y="77"/>
                </a:cubicBezTo>
                <a:cubicBezTo>
                  <a:pt x="6617" y="77"/>
                  <a:pt x="6611" y="83"/>
                  <a:pt x="6605" y="83"/>
                </a:cubicBezTo>
                <a:cubicBezTo>
                  <a:pt x="6605" y="89"/>
                  <a:pt x="6611" y="89"/>
                  <a:pt x="6611" y="95"/>
                </a:cubicBezTo>
                <a:cubicBezTo>
                  <a:pt x="6617" y="101"/>
                  <a:pt x="6617" y="101"/>
                  <a:pt x="6617" y="101"/>
                </a:cubicBezTo>
                <a:cubicBezTo>
                  <a:pt x="6623" y="101"/>
                  <a:pt x="6623" y="101"/>
                  <a:pt x="6623" y="107"/>
                </a:cubicBezTo>
                <a:cubicBezTo>
                  <a:pt x="6629" y="107"/>
                  <a:pt x="6629" y="101"/>
                  <a:pt x="6635" y="107"/>
                </a:cubicBezTo>
                <a:cubicBezTo>
                  <a:pt x="6641" y="107"/>
                  <a:pt x="6641" y="107"/>
                  <a:pt x="6646" y="113"/>
                </a:cubicBezTo>
                <a:cubicBezTo>
                  <a:pt x="6652" y="113"/>
                  <a:pt x="6652" y="113"/>
                  <a:pt x="6652" y="119"/>
                </a:cubicBezTo>
                <a:cubicBezTo>
                  <a:pt x="6658" y="119"/>
                  <a:pt x="6658" y="119"/>
                  <a:pt x="6658" y="125"/>
                </a:cubicBezTo>
                <a:cubicBezTo>
                  <a:pt x="6658" y="125"/>
                  <a:pt x="6664" y="125"/>
                  <a:pt x="6664" y="131"/>
                </a:cubicBezTo>
                <a:cubicBezTo>
                  <a:pt x="6664" y="131"/>
                  <a:pt x="6664" y="136"/>
                  <a:pt x="6664" y="142"/>
                </a:cubicBezTo>
                <a:cubicBezTo>
                  <a:pt x="6670" y="148"/>
                  <a:pt x="6664" y="148"/>
                  <a:pt x="6664" y="154"/>
                </a:cubicBezTo>
                <a:cubicBezTo>
                  <a:pt x="6658" y="148"/>
                  <a:pt x="6658" y="148"/>
                  <a:pt x="6658" y="148"/>
                </a:cubicBezTo>
                <a:lnTo>
                  <a:pt x="6658" y="148"/>
                </a:lnTo>
                <a:cubicBezTo>
                  <a:pt x="6652" y="142"/>
                  <a:pt x="6652" y="142"/>
                  <a:pt x="6652" y="142"/>
                </a:cubicBezTo>
                <a:cubicBezTo>
                  <a:pt x="6652" y="136"/>
                  <a:pt x="6646" y="142"/>
                  <a:pt x="6646" y="142"/>
                </a:cubicBezTo>
                <a:cubicBezTo>
                  <a:pt x="6646" y="136"/>
                  <a:pt x="6641" y="136"/>
                  <a:pt x="6641" y="136"/>
                </a:cubicBezTo>
                <a:cubicBezTo>
                  <a:pt x="6635" y="136"/>
                  <a:pt x="6635" y="136"/>
                  <a:pt x="6635" y="136"/>
                </a:cubicBezTo>
                <a:cubicBezTo>
                  <a:pt x="6629" y="136"/>
                  <a:pt x="6629" y="131"/>
                  <a:pt x="6623" y="131"/>
                </a:cubicBezTo>
                <a:cubicBezTo>
                  <a:pt x="6623" y="131"/>
                  <a:pt x="6623" y="131"/>
                  <a:pt x="6617" y="131"/>
                </a:cubicBezTo>
                <a:cubicBezTo>
                  <a:pt x="6617" y="131"/>
                  <a:pt x="6617" y="131"/>
                  <a:pt x="6611" y="131"/>
                </a:cubicBezTo>
                <a:cubicBezTo>
                  <a:pt x="6611" y="125"/>
                  <a:pt x="6611" y="125"/>
                  <a:pt x="6605" y="125"/>
                </a:cubicBezTo>
                <a:cubicBezTo>
                  <a:pt x="6605" y="125"/>
                  <a:pt x="6605" y="125"/>
                  <a:pt x="6599" y="125"/>
                </a:cubicBezTo>
                <a:lnTo>
                  <a:pt x="6593" y="125"/>
                </a:lnTo>
                <a:cubicBezTo>
                  <a:pt x="6587" y="125"/>
                  <a:pt x="6587" y="125"/>
                  <a:pt x="6581" y="125"/>
                </a:cubicBezTo>
                <a:cubicBezTo>
                  <a:pt x="6575" y="125"/>
                  <a:pt x="6575" y="125"/>
                  <a:pt x="6569" y="125"/>
                </a:cubicBezTo>
                <a:cubicBezTo>
                  <a:pt x="6569" y="125"/>
                  <a:pt x="6563" y="125"/>
                  <a:pt x="6563" y="131"/>
                </a:cubicBezTo>
                <a:cubicBezTo>
                  <a:pt x="6563" y="131"/>
                  <a:pt x="6563" y="131"/>
                  <a:pt x="6563" y="136"/>
                </a:cubicBezTo>
                <a:cubicBezTo>
                  <a:pt x="6563" y="136"/>
                  <a:pt x="6563" y="136"/>
                  <a:pt x="6563" y="142"/>
                </a:cubicBezTo>
                <a:cubicBezTo>
                  <a:pt x="6563" y="148"/>
                  <a:pt x="6563" y="148"/>
                  <a:pt x="6569" y="154"/>
                </a:cubicBezTo>
                <a:cubicBezTo>
                  <a:pt x="6569" y="154"/>
                  <a:pt x="6569" y="154"/>
                  <a:pt x="6575" y="160"/>
                </a:cubicBezTo>
                <a:cubicBezTo>
                  <a:pt x="6575" y="160"/>
                  <a:pt x="6575" y="160"/>
                  <a:pt x="6581" y="166"/>
                </a:cubicBezTo>
                <a:cubicBezTo>
                  <a:pt x="6587" y="166"/>
                  <a:pt x="6587" y="166"/>
                  <a:pt x="6593" y="172"/>
                </a:cubicBezTo>
                <a:cubicBezTo>
                  <a:pt x="6599" y="172"/>
                  <a:pt x="6605" y="172"/>
                  <a:pt x="6605" y="178"/>
                </a:cubicBezTo>
                <a:cubicBezTo>
                  <a:pt x="6611" y="178"/>
                  <a:pt x="6611" y="178"/>
                  <a:pt x="6611" y="178"/>
                </a:cubicBezTo>
                <a:cubicBezTo>
                  <a:pt x="6617" y="178"/>
                  <a:pt x="6617" y="178"/>
                  <a:pt x="6617" y="178"/>
                </a:cubicBezTo>
                <a:cubicBezTo>
                  <a:pt x="6623" y="178"/>
                  <a:pt x="6623" y="178"/>
                  <a:pt x="6623" y="184"/>
                </a:cubicBezTo>
                <a:cubicBezTo>
                  <a:pt x="6629" y="184"/>
                  <a:pt x="6635" y="184"/>
                  <a:pt x="6641" y="184"/>
                </a:cubicBezTo>
                <a:cubicBezTo>
                  <a:pt x="6652" y="184"/>
                  <a:pt x="6652" y="184"/>
                  <a:pt x="6652" y="184"/>
                </a:cubicBezTo>
                <a:lnTo>
                  <a:pt x="6658" y="184"/>
                </a:lnTo>
                <a:lnTo>
                  <a:pt x="6664" y="184"/>
                </a:lnTo>
                <a:cubicBezTo>
                  <a:pt x="6664" y="190"/>
                  <a:pt x="6670" y="190"/>
                  <a:pt x="6670" y="190"/>
                </a:cubicBezTo>
                <a:cubicBezTo>
                  <a:pt x="6676" y="196"/>
                  <a:pt x="6676" y="196"/>
                  <a:pt x="6682" y="202"/>
                </a:cubicBezTo>
                <a:cubicBezTo>
                  <a:pt x="6682" y="202"/>
                  <a:pt x="6682" y="202"/>
                  <a:pt x="6688" y="208"/>
                </a:cubicBezTo>
                <a:cubicBezTo>
                  <a:pt x="6688" y="208"/>
                  <a:pt x="6694" y="213"/>
                  <a:pt x="6694" y="220"/>
                </a:cubicBezTo>
                <a:cubicBezTo>
                  <a:pt x="6700" y="220"/>
                  <a:pt x="6700" y="220"/>
                  <a:pt x="6700" y="225"/>
                </a:cubicBezTo>
                <a:cubicBezTo>
                  <a:pt x="6700" y="225"/>
                  <a:pt x="6706" y="225"/>
                  <a:pt x="6706" y="231"/>
                </a:cubicBezTo>
                <a:cubicBezTo>
                  <a:pt x="6706" y="231"/>
                  <a:pt x="6706" y="231"/>
                  <a:pt x="6706" y="237"/>
                </a:cubicBezTo>
                <a:lnTo>
                  <a:pt x="6706" y="243"/>
                </a:lnTo>
                <a:cubicBezTo>
                  <a:pt x="6706" y="249"/>
                  <a:pt x="6706" y="255"/>
                  <a:pt x="6700" y="255"/>
                </a:cubicBezTo>
                <a:cubicBezTo>
                  <a:pt x="6700" y="255"/>
                  <a:pt x="6700" y="255"/>
                  <a:pt x="6694" y="255"/>
                </a:cubicBezTo>
                <a:cubicBezTo>
                  <a:pt x="6688" y="255"/>
                  <a:pt x="6688" y="249"/>
                  <a:pt x="6682" y="249"/>
                </a:cubicBezTo>
                <a:lnTo>
                  <a:pt x="6676" y="249"/>
                </a:lnTo>
                <a:cubicBezTo>
                  <a:pt x="6670" y="249"/>
                  <a:pt x="6670" y="249"/>
                  <a:pt x="6670" y="249"/>
                </a:cubicBezTo>
                <a:cubicBezTo>
                  <a:pt x="6664" y="249"/>
                  <a:pt x="6664" y="243"/>
                  <a:pt x="6658" y="243"/>
                </a:cubicBezTo>
                <a:cubicBezTo>
                  <a:pt x="6652" y="243"/>
                  <a:pt x="6652" y="237"/>
                  <a:pt x="6646" y="237"/>
                </a:cubicBezTo>
                <a:cubicBezTo>
                  <a:pt x="6646" y="237"/>
                  <a:pt x="6646" y="237"/>
                  <a:pt x="6641" y="237"/>
                </a:cubicBezTo>
                <a:cubicBezTo>
                  <a:pt x="6641" y="237"/>
                  <a:pt x="6641" y="237"/>
                  <a:pt x="6635" y="231"/>
                </a:cubicBezTo>
                <a:lnTo>
                  <a:pt x="6629" y="231"/>
                </a:lnTo>
                <a:cubicBezTo>
                  <a:pt x="6623" y="231"/>
                  <a:pt x="6623" y="225"/>
                  <a:pt x="6617" y="225"/>
                </a:cubicBezTo>
                <a:cubicBezTo>
                  <a:pt x="6617" y="225"/>
                  <a:pt x="6617" y="225"/>
                  <a:pt x="6611" y="225"/>
                </a:cubicBezTo>
                <a:cubicBezTo>
                  <a:pt x="6605" y="225"/>
                  <a:pt x="6599" y="220"/>
                  <a:pt x="6593" y="220"/>
                </a:cubicBezTo>
                <a:cubicBezTo>
                  <a:pt x="6587" y="220"/>
                  <a:pt x="6587" y="220"/>
                  <a:pt x="6581" y="220"/>
                </a:cubicBezTo>
                <a:cubicBezTo>
                  <a:pt x="6575" y="213"/>
                  <a:pt x="6575" y="213"/>
                  <a:pt x="6569" y="208"/>
                </a:cubicBezTo>
                <a:cubicBezTo>
                  <a:pt x="6563" y="208"/>
                  <a:pt x="6563" y="208"/>
                  <a:pt x="6563" y="208"/>
                </a:cubicBezTo>
                <a:cubicBezTo>
                  <a:pt x="6558" y="208"/>
                  <a:pt x="6558" y="202"/>
                  <a:pt x="6558" y="202"/>
                </a:cubicBezTo>
                <a:cubicBezTo>
                  <a:pt x="6552" y="202"/>
                  <a:pt x="6552" y="202"/>
                  <a:pt x="6552" y="202"/>
                </a:cubicBezTo>
                <a:cubicBezTo>
                  <a:pt x="6546" y="196"/>
                  <a:pt x="6546" y="196"/>
                  <a:pt x="6540" y="196"/>
                </a:cubicBezTo>
                <a:cubicBezTo>
                  <a:pt x="6540" y="190"/>
                  <a:pt x="6534" y="190"/>
                  <a:pt x="6534" y="190"/>
                </a:cubicBezTo>
                <a:lnTo>
                  <a:pt x="6528" y="184"/>
                </a:lnTo>
                <a:lnTo>
                  <a:pt x="6522" y="178"/>
                </a:lnTo>
                <a:cubicBezTo>
                  <a:pt x="6516" y="178"/>
                  <a:pt x="6516" y="178"/>
                  <a:pt x="6516" y="178"/>
                </a:cubicBezTo>
                <a:cubicBezTo>
                  <a:pt x="6510" y="178"/>
                  <a:pt x="6510" y="172"/>
                  <a:pt x="6510" y="172"/>
                </a:cubicBezTo>
                <a:cubicBezTo>
                  <a:pt x="6504" y="172"/>
                  <a:pt x="6504" y="172"/>
                  <a:pt x="6504" y="172"/>
                </a:cubicBezTo>
                <a:cubicBezTo>
                  <a:pt x="6498" y="172"/>
                  <a:pt x="6498" y="172"/>
                  <a:pt x="6492" y="172"/>
                </a:cubicBezTo>
                <a:cubicBezTo>
                  <a:pt x="6469" y="172"/>
                  <a:pt x="6469" y="172"/>
                  <a:pt x="6469" y="172"/>
                </a:cubicBezTo>
                <a:lnTo>
                  <a:pt x="6463" y="172"/>
                </a:lnTo>
                <a:cubicBezTo>
                  <a:pt x="6457" y="172"/>
                  <a:pt x="6451" y="166"/>
                  <a:pt x="6451" y="166"/>
                </a:cubicBezTo>
                <a:cubicBezTo>
                  <a:pt x="6445" y="166"/>
                  <a:pt x="6439" y="166"/>
                  <a:pt x="6439" y="166"/>
                </a:cubicBezTo>
                <a:cubicBezTo>
                  <a:pt x="6433" y="160"/>
                  <a:pt x="6427" y="154"/>
                  <a:pt x="6421" y="154"/>
                </a:cubicBezTo>
                <a:cubicBezTo>
                  <a:pt x="6397" y="154"/>
                  <a:pt x="6386" y="160"/>
                  <a:pt x="6362" y="160"/>
                </a:cubicBezTo>
                <a:cubicBezTo>
                  <a:pt x="6362" y="160"/>
                  <a:pt x="6362" y="160"/>
                  <a:pt x="6362" y="166"/>
                </a:cubicBezTo>
                <a:cubicBezTo>
                  <a:pt x="6362" y="166"/>
                  <a:pt x="6368" y="166"/>
                  <a:pt x="6368" y="172"/>
                </a:cubicBezTo>
                <a:cubicBezTo>
                  <a:pt x="6374" y="178"/>
                  <a:pt x="6374" y="178"/>
                  <a:pt x="6380" y="184"/>
                </a:cubicBezTo>
                <a:cubicBezTo>
                  <a:pt x="6386" y="190"/>
                  <a:pt x="6386" y="190"/>
                  <a:pt x="6391" y="190"/>
                </a:cubicBezTo>
                <a:cubicBezTo>
                  <a:pt x="6391" y="196"/>
                  <a:pt x="6397" y="190"/>
                  <a:pt x="6397" y="190"/>
                </a:cubicBezTo>
                <a:cubicBezTo>
                  <a:pt x="6403" y="196"/>
                  <a:pt x="6403" y="196"/>
                  <a:pt x="6403" y="196"/>
                </a:cubicBezTo>
                <a:cubicBezTo>
                  <a:pt x="6409" y="196"/>
                  <a:pt x="6409" y="202"/>
                  <a:pt x="6409" y="202"/>
                </a:cubicBezTo>
                <a:cubicBezTo>
                  <a:pt x="6409" y="208"/>
                  <a:pt x="6415" y="208"/>
                  <a:pt x="6421" y="213"/>
                </a:cubicBezTo>
                <a:cubicBezTo>
                  <a:pt x="6421" y="213"/>
                  <a:pt x="6421" y="213"/>
                  <a:pt x="6427" y="213"/>
                </a:cubicBezTo>
                <a:cubicBezTo>
                  <a:pt x="6427" y="220"/>
                  <a:pt x="6427" y="220"/>
                  <a:pt x="6427" y="225"/>
                </a:cubicBezTo>
                <a:cubicBezTo>
                  <a:pt x="6433" y="225"/>
                  <a:pt x="6433" y="225"/>
                  <a:pt x="6439" y="225"/>
                </a:cubicBezTo>
                <a:cubicBezTo>
                  <a:pt x="6439" y="231"/>
                  <a:pt x="6439" y="237"/>
                  <a:pt x="6445" y="237"/>
                </a:cubicBezTo>
                <a:cubicBezTo>
                  <a:pt x="6445" y="243"/>
                  <a:pt x="6445" y="243"/>
                  <a:pt x="6445" y="243"/>
                </a:cubicBezTo>
                <a:cubicBezTo>
                  <a:pt x="6445" y="249"/>
                  <a:pt x="6445" y="249"/>
                  <a:pt x="6451" y="255"/>
                </a:cubicBezTo>
                <a:cubicBezTo>
                  <a:pt x="6451" y="255"/>
                  <a:pt x="6451" y="261"/>
                  <a:pt x="6451" y="267"/>
                </a:cubicBezTo>
                <a:cubicBezTo>
                  <a:pt x="6451" y="273"/>
                  <a:pt x="6451" y="273"/>
                  <a:pt x="6451" y="273"/>
                </a:cubicBezTo>
                <a:cubicBezTo>
                  <a:pt x="6439" y="273"/>
                  <a:pt x="6439" y="273"/>
                  <a:pt x="6439" y="273"/>
                </a:cubicBezTo>
                <a:cubicBezTo>
                  <a:pt x="6433" y="273"/>
                  <a:pt x="6433" y="273"/>
                  <a:pt x="6433" y="273"/>
                </a:cubicBezTo>
                <a:cubicBezTo>
                  <a:pt x="6427" y="273"/>
                  <a:pt x="6427" y="273"/>
                  <a:pt x="6421" y="267"/>
                </a:cubicBezTo>
                <a:cubicBezTo>
                  <a:pt x="6421" y="267"/>
                  <a:pt x="6421" y="267"/>
                  <a:pt x="6421" y="261"/>
                </a:cubicBezTo>
                <a:cubicBezTo>
                  <a:pt x="6415" y="261"/>
                  <a:pt x="6409" y="261"/>
                  <a:pt x="6409" y="261"/>
                </a:cubicBezTo>
                <a:lnTo>
                  <a:pt x="6409" y="255"/>
                </a:lnTo>
                <a:cubicBezTo>
                  <a:pt x="6403" y="255"/>
                  <a:pt x="6403" y="255"/>
                  <a:pt x="6403" y="249"/>
                </a:cubicBezTo>
                <a:cubicBezTo>
                  <a:pt x="6397" y="249"/>
                  <a:pt x="6397" y="249"/>
                  <a:pt x="6391" y="243"/>
                </a:cubicBezTo>
                <a:cubicBezTo>
                  <a:pt x="6391" y="243"/>
                  <a:pt x="6386" y="243"/>
                  <a:pt x="6386" y="237"/>
                </a:cubicBezTo>
                <a:cubicBezTo>
                  <a:pt x="6386" y="237"/>
                  <a:pt x="6380" y="237"/>
                  <a:pt x="6380" y="231"/>
                </a:cubicBezTo>
                <a:cubicBezTo>
                  <a:pt x="6374" y="231"/>
                  <a:pt x="6368" y="225"/>
                  <a:pt x="6362" y="225"/>
                </a:cubicBezTo>
                <a:cubicBezTo>
                  <a:pt x="6362" y="225"/>
                  <a:pt x="6362" y="220"/>
                  <a:pt x="6356" y="220"/>
                </a:cubicBezTo>
                <a:cubicBezTo>
                  <a:pt x="6356" y="220"/>
                  <a:pt x="6356" y="220"/>
                  <a:pt x="6350" y="220"/>
                </a:cubicBezTo>
                <a:cubicBezTo>
                  <a:pt x="6350" y="213"/>
                  <a:pt x="6350" y="213"/>
                  <a:pt x="6344" y="213"/>
                </a:cubicBezTo>
                <a:cubicBezTo>
                  <a:pt x="6344" y="208"/>
                  <a:pt x="6338" y="208"/>
                  <a:pt x="6338" y="202"/>
                </a:cubicBezTo>
                <a:cubicBezTo>
                  <a:pt x="6332" y="202"/>
                  <a:pt x="6332" y="202"/>
                  <a:pt x="6332" y="202"/>
                </a:cubicBezTo>
                <a:cubicBezTo>
                  <a:pt x="6326" y="202"/>
                  <a:pt x="6326" y="202"/>
                  <a:pt x="6326" y="202"/>
                </a:cubicBezTo>
                <a:cubicBezTo>
                  <a:pt x="6320" y="202"/>
                  <a:pt x="6314" y="202"/>
                  <a:pt x="6309" y="196"/>
                </a:cubicBezTo>
                <a:lnTo>
                  <a:pt x="6303" y="196"/>
                </a:lnTo>
                <a:cubicBezTo>
                  <a:pt x="6303" y="190"/>
                  <a:pt x="6303" y="190"/>
                  <a:pt x="6303" y="184"/>
                </a:cubicBezTo>
                <a:lnTo>
                  <a:pt x="6297" y="184"/>
                </a:lnTo>
                <a:cubicBezTo>
                  <a:pt x="6297" y="178"/>
                  <a:pt x="6291" y="178"/>
                  <a:pt x="6291" y="178"/>
                </a:cubicBezTo>
                <a:cubicBezTo>
                  <a:pt x="6285" y="178"/>
                  <a:pt x="6285" y="178"/>
                  <a:pt x="6279" y="178"/>
                </a:cubicBezTo>
                <a:cubicBezTo>
                  <a:pt x="6279" y="178"/>
                  <a:pt x="6279" y="178"/>
                  <a:pt x="6273" y="178"/>
                </a:cubicBezTo>
                <a:cubicBezTo>
                  <a:pt x="6273" y="178"/>
                  <a:pt x="6267" y="172"/>
                  <a:pt x="6261" y="172"/>
                </a:cubicBezTo>
                <a:cubicBezTo>
                  <a:pt x="6243" y="172"/>
                  <a:pt x="6243" y="172"/>
                  <a:pt x="6243" y="172"/>
                </a:cubicBezTo>
                <a:cubicBezTo>
                  <a:pt x="6243" y="184"/>
                  <a:pt x="6243" y="184"/>
                  <a:pt x="6243" y="184"/>
                </a:cubicBezTo>
                <a:cubicBezTo>
                  <a:pt x="6243" y="190"/>
                  <a:pt x="6243" y="190"/>
                  <a:pt x="6249" y="196"/>
                </a:cubicBezTo>
                <a:cubicBezTo>
                  <a:pt x="6249" y="202"/>
                  <a:pt x="6255" y="208"/>
                  <a:pt x="6255" y="213"/>
                </a:cubicBezTo>
                <a:cubicBezTo>
                  <a:pt x="6261" y="213"/>
                  <a:pt x="6261" y="220"/>
                  <a:pt x="6261" y="220"/>
                </a:cubicBezTo>
                <a:cubicBezTo>
                  <a:pt x="6261" y="225"/>
                  <a:pt x="6261" y="225"/>
                  <a:pt x="6261" y="231"/>
                </a:cubicBezTo>
                <a:cubicBezTo>
                  <a:pt x="6255" y="231"/>
                  <a:pt x="6261" y="231"/>
                  <a:pt x="6261" y="237"/>
                </a:cubicBezTo>
                <a:lnTo>
                  <a:pt x="6255" y="243"/>
                </a:lnTo>
                <a:cubicBezTo>
                  <a:pt x="6255" y="249"/>
                  <a:pt x="6255" y="249"/>
                  <a:pt x="6255" y="249"/>
                </a:cubicBezTo>
                <a:cubicBezTo>
                  <a:pt x="6255" y="249"/>
                  <a:pt x="6255" y="249"/>
                  <a:pt x="6255" y="255"/>
                </a:cubicBezTo>
                <a:cubicBezTo>
                  <a:pt x="6249" y="261"/>
                  <a:pt x="6249" y="267"/>
                  <a:pt x="6243" y="279"/>
                </a:cubicBezTo>
                <a:lnTo>
                  <a:pt x="6243" y="285"/>
                </a:lnTo>
                <a:cubicBezTo>
                  <a:pt x="6243" y="285"/>
                  <a:pt x="6243" y="291"/>
                  <a:pt x="6237" y="291"/>
                </a:cubicBezTo>
                <a:cubicBezTo>
                  <a:pt x="6237" y="291"/>
                  <a:pt x="6237" y="291"/>
                  <a:pt x="6231" y="291"/>
                </a:cubicBezTo>
                <a:cubicBezTo>
                  <a:pt x="6225" y="291"/>
                  <a:pt x="6225" y="291"/>
                  <a:pt x="6220" y="291"/>
                </a:cubicBezTo>
                <a:lnTo>
                  <a:pt x="6214" y="285"/>
                </a:lnTo>
                <a:cubicBezTo>
                  <a:pt x="6208" y="285"/>
                  <a:pt x="6202" y="279"/>
                  <a:pt x="6202" y="273"/>
                </a:cubicBezTo>
                <a:cubicBezTo>
                  <a:pt x="6202" y="273"/>
                  <a:pt x="6202" y="273"/>
                  <a:pt x="6202" y="267"/>
                </a:cubicBezTo>
                <a:cubicBezTo>
                  <a:pt x="6202" y="267"/>
                  <a:pt x="6202" y="261"/>
                  <a:pt x="6202" y="255"/>
                </a:cubicBezTo>
                <a:cubicBezTo>
                  <a:pt x="6202" y="255"/>
                  <a:pt x="6208" y="255"/>
                  <a:pt x="6208" y="249"/>
                </a:cubicBezTo>
                <a:cubicBezTo>
                  <a:pt x="6214" y="243"/>
                  <a:pt x="6214" y="243"/>
                  <a:pt x="6220" y="237"/>
                </a:cubicBezTo>
                <a:cubicBezTo>
                  <a:pt x="6220" y="237"/>
                  <a:pt x="6225" y="237"/>
                  <a:pt x="6225" y="231"/>
                </a:cubicBezTo>
                <a:cubicBezTo>
                  <a:pt x="6225" y="231"/>
                  <a:pt x="6225" y="231"/>
                  <a:pt x="6225" y="225"/>
                </a:cubicBezTo>
                <a:cubicBezTo>
                  <a:pt x="6225" y="225"/>
                  <a:pt x="6225" y="225"/>
                  <a:pt x="6225" y="220"/>
                </a:cubicBezTo>
                <a:cubicBezTo>
                  <a:pt x="6225" y="220"/>
                  <a:pt x="6220" y="220"/>
                  <a:pt x="6220" y="213"/>
                </a:cubicBezTo>
                <a:cubicBezTo>
                  <a:pt x="6220" y="213"/>
                  <a:pt x="6220" y="208"/>
                  <a:pt x="6214" y="208"/>
                </a:cubicBezTo>
                <a:cubicBezTo>
                  <a:pt x="6214" y="202"/>
                  <a:pt x="6208" y="202"/>
                  <a:pt x="6208" y="202"/>
                </a:cubicBezTo>
                <a:cubicBezTo>
                  <a:pt x="6208" y="196"/>
                  <a:pt x="6208" y="196"/>
                  <a:pt x="6208" y="196"/>
                </a:cubicBezTo>
                <a:lnTo>
                  <a:pt x="6214" y="190"/>
                </a:lnTo>
                <a:cubicBezTo>
                  <a:pt x="6208" y="184"/>
                  <a:pt x="6208" y="184"/>
                  <a:pt x="6202" y="178"/>
                </a:cubicBezTo>
                <a:cubicBezTo>
                  <a:pt x="6202" y="178"/>
                  <a:pt x="6202" y="178"/>
                  <a:pt x="6196" y="172"/>
                </a:cubicBezTo>
                <a:cubicBezTo>
                  <a:pt x="6196" y="172"/>
                  <a:pt x="6190" y="172"/>
                  <a:pt x="6190" y="166"/>
                </a:cubicBezTo>
                <a:lnTo>
                  <a:pt x="6184" y="166"/>
                </a:lnTo>
                <a:cubicBezTo>
                  <a:pt x="6178" y="160"/>
                  <a:pt x="6178" y="160"/>
                  <a:pt x="6178" y="160"/>
                </a:cubicBezTo>
                <a:cubicBezTo>
                  <a:pt x="6172" y="154"/>
                  <a:pt x="6172" y="160"/>
                  <a:pt x="6166" y="160"/>
                </a:cubicBezTo>
                <a:lnTo>
                  <a:pt x="6160" y="160"/>
                </a:lnTo>
                <a:cubicBezTo>
                  <a:pt x="6154" y="160"/>
                  <a:pt x="6154" y="160"/>
                  <a:pt x="6154" y="160"/>
                </a:cubicBezTo>
                <a:cubicBezTo>
                  <a:pt x="6148" y="160"/>
                  <a:pt x="6143" y="160"/>
                  <a:pt x="6143" y="166"/>
                </a:cubicBezTo>
                <a:cubicBezTo>
                  <a:pt x="6136" y="166"/>
                  <a:pt x="6136" y="166"/>
                  <a:pt x="6136" y="166"/>
                </a:cubicBezTo>
                <a:cubicBezTo>
                  <a:pt x="6131" y="166"/>
                  <a:pt x="6125" y="172"/>
                  <a:pt x="6119" y="172"/>
                </a:cubicBezTo>
                <a:cubicBezTo>
                  <a:pt x="6119" y="178"/>
                  <a:pt x="6119" y="178"/>
                  <a:pt x="6113" y="178"/>
                </a:cubicBezTo>
                <a:cubicBezTo>
                  <a:pt x="6113" y="178"/>
                  <a:pt x="6113" y="184"/>
                  <a:pt x="6107" y="184"/>
                </a:cubicBezTo>
                <a:cubicBezTo>
                  <a:pt x="6107" y="184"/>
                  <a:pt x="6107" y="184"/>
                  <a:pt x="6101" y="184"/>
                </a:cubicBezTo>
                <a:cubicBezTo>
                  <a:pt x="6101" y="184"/>
                  <a:pt x="6101" y="184"/>
                  <a:pt x="6095" y="184"/>
                </a:cubicBezTo>
                <a:cubicBezTo>
                  <a:pt x="6095" y="184"/>
                  <a:pt x="6095" y="190"/>
                  <a:pt x="6089" y="190"/>
                </a:cubicBezTo>
                <a:lnTo>
                  <a:pt x="6083" y="190"/>
                </a:lnTo>
                <a:cubicBezTo>
                  <a:pt x="6077" y="190"/>
                  <a:pt x="6077" y="196"/>
                  <a:pt x="6077" y="196"/>
                </a:cubicBezTo>
                <a:cubicBezTo>
                  <a:pt x="6071" y="196"/>
                  <a:pt x="6065" y="196"/>
                  <a:pt x="6065" y="196"/>
                </a:cubicBezTo>
                <a:cubicBezTo>
                  <a:pt x="6059" y="196"/>
                  <a:pt x="6059" y="196"/>
                  <a:pt x="6059" y="196"/>
                </a:cubicBezTo>
                <a:cubicBezTo>
                  <a:pt x="6024" y="196"/>
                  <a:pt x="6024" y="196"/>
                  <a:pt x="6024" y="196"/>
                </a:cubicBezTo>
                <a:cubicBezTo>
                  <a:pt x="6018" y="196"/>
                  <a:pt x="6018" y="196"/>
                  <a:pt x="6018" y="196"/>
                </a:cubicBezTo>
                <a:cubicBezTo>
                  <a:pt x="6012" y="196"/>
                  <a:pt x="6012" y="196"/>
                  <a:pt x="6006" y="202"/>
                </a:cubicBezTo>
                <a:cubicBezTo>
                  <a:pt x="6006" y="202"/>
                  <a:pt x="6006" y="202"/>
                  <a:pt x="6000" y="202"/>
                </a:cubicBezTo>
                <a:cubicBezTo>
                  <a:pt x="6000" y="202"/>
                  <a:pt x="5994" y="208"/>
                  <a:pt x="5988" y="208"/>
                </a:cubicBezTo>
                <a:lnTo>
                  <a:pt x="5988" y="208"/>
                </a:lnTo>
                <a:cubicBezTo>
                  <a:pt x="5982" y="208"/>
                  <a:pt x="5982" y="202"/>
                  <a:pt x="5977" y="202"/>
                </a:cubicBezTo>
                <a:cubicBezTo>
                  <a:pt x="5965" y="202"/>
                  <a:pt x="5959" y="208"/>
                  <a:pt x="5947" y="208"/>
                </a:cubicBezTo>
                <a:cubicBezTo>
                  <a:pt x="5941" y="208"/>
                  <a:pt x="5941" y="208"/>
                  <a:pt x="5935" y="208"/>
                </a:cubicBezTo>
                <a:cubicBezTo>
                  <a:pt x="5935" y="208"/>
                  <a:pt x="5935" y="208"/>
                  <a:pt x="5929" y="208"/>
                </a:cubicBezTo>
                <a:cubicBezTo>
                  <a:pt x="5929" y="208"/>
                  <a:pt x="5929" y="213"/>
                  <a:pt x="5923" y="213"/>
                </a:cubicBezTo>
                <a:cubicBezTo>
                  <a:pt x="5923" y="213"/>
                  <a:pt x="5929" y="220"/>
                  <a:pt x="5923" y="220"/>
                </a:cubicBezTo>
                <a:cubicBezTo>
                  <a:pt x="5929" y="220"/>
                  <a:pt x="5929" y="225"/>
                  <a:pt x="5929" y="225"/>
                </a:cubicBezTo>
                <a:lnTo>
                  <a:pt x="5935" y="225"/>
                </a:lnTo>
                <a:cubicBezTo>
                  <a:pt x="5935" y="225"/>
                  <a:pt x="5935" y="225"/>
                  <a:pt x="5941" y="225"/>
                </a:cubicBezTo>
                <a:cubicBezTo>
                  <a:pt x="5947" y="231"/>
                  <a:pt x="5947" y="225"/>
                  <a:pt x="5953" y="225"/>
                </a:cubicBezTo>
                <a:cubicBezTo>
                  <a:pt x="5959" y="231"/>
                  <a:pt x="5959" y="231"/>
                  <a:pt x="5959" y="231"/>
                </a:cubicBezTo>
                <a:cubicBezTo>
                  <a:pt x="5965" y="231"/>
                  <a:pt x="5965" y="231"/>
                  <a:pt x="5970" y="237"/>
                </a:cubicBezTo>
                <a:cubicBezTo>
                  <a:pt x="5970" y="237"/>
                  <a:pt x="5970" y="237"/>
                  <a:pt x="5977" y="243"/>
                </a:cubicBezTo>
                <a:cubicBezTo>
                  <a:pt x="5977" y="243"/>
                  <a:pt x="5977" y="243"/>
                  <a:pt x="5977" y="249"/>
                </a:cubicBezTo>
                <a:cubicBezTo>
                  <a:pt x="5977" y="249"/>
                  <a:pt x="5982" y="249"/>
                  <a:pt x="5982" y="255"/>
                </a:cubicBezTo>
                <a:cubicBezTo>
                  <a:pt x="5982" y="255"/>
                  <a:pt x="5982" y="261"/>
                  <a:pt x="5988" y="261"/>
                </a:cubicBezTo>
                <a:cubicBezTo>
                  <a:pt x="5988" y="261"/>
                  <a:pt x="5988" y="261"/>
                  <a:pt x="5994" y="261"/>
                </a:cubicBezTo>
                <a:cubicBezTo>
                  <a:pt x="6000" y="261"/>
                  <a:pt x="6000" y="267"/>
                  <a:pt x="6006" y="267"/>
                </a:cubicBezTo>
                <a:cubicBezTo>
                  <a:pt x="6006" y="267"/>
                  <a:pt x="6006" y="267"/>
                  <a:pt x="6012" y="267"/>
                </a:cubicBezTo>
                <a:cubicBezTo>
                  <a:pt x="6012" y="267"/>
                  <a:pt x="6018" y="267"/>
                  <a:pt x="6024" y="267"/>
                </a:cubicBezTo>
                <a:cubicBezTo>
                  <a:pt x="6024" y="267"/>
                  <a:pt x="6024" y="267"/>
                  <a:pt x="6030" y="267"/>
                </a:cubicBezTo>
                <a:cubicBezTo>
                  <a:pt x="6030" y="273"/>
                  <a:pt x="6030" y="273"/>
                  <a:pt x="6036" y="273"/>
                </a:cubicBezTo>
                <a:cubicBezTo>
                  <a:pt x="6036" y="279"/>
                  <a:pt x="6042" y="279"/>
                  <a:pt x="6042" y="279"/>
                </a:cubicBezTo>
                <a:cubicBezTo>
                  <a:pt x="6048" y="279"/>
                  <a:pt x="6048" y="285"/>
                  <a:pt x="6048" y="285"/>
                </a:cubicBezTo>
                <a:cubicBezTo>
                  <a:pt x="6054" y="285"/>
                  <a:pt x="6054" y="285"/>
                  <a:pt x="6054" y="285"/>
                </a:cubicBezTo>
                <a:cubicBezTo>
                  <a:pt x="6059" y="291"/>
                  <a:pt x="6059" y="291"/>
                  <a:pt x="6065" y="297"/>
                </a:cubicBezTo>
                <a:cubicBezTo>
                  <a:pt x="6059" y="302"/>
                  <a:pt x="6059" y="302"/>
                  <a:pt x="6059" y="302"/>
                </a:cubicBezTo>
                <a:cubicBezTo>
                  <a:pt x="6036" y="302"/>
                  <a:pt x="6036" y="302"/>
                  <a:pt x="6036" y="302"/>
                </a:cubicBezTo>
                <a:cubicBezTo>
                  <a:pt x="6036" y="302"/>
                  <a:pt x="6036" y="297"/>
                  <a:pt x="6030" y="297"/>
                </a:cubicBezTo>
                <a:cubicBezTo>
                  <a:pt x="6030" y="297"/>
                  <a:pt x="6030" y="297"/>
                  <a:pt x="6024" y="297"/>
                </a:cubicBezTo>
                <a:cubicBezTo>
                  <a:pt x="6024" y="297"/>
                  <a:pt x="6024" y="297"/>
                  <a:pt x="6018" y="297"/>
                </a:cubicBezTo>
                <a:cubicBezTo>
                  <a:pt x="6012" y="291"/>
                  <a:pt x="6012" y="291"/>
                  <a:pt x="6006" y="291"/>
                </a:cubicBezTo>
                <a:cubicBezTo>
                  <a:pt x="6000" y="291"/>
                  <a:pt x="6000" y="285"/>
                  <a:pt x="6000" y="285"/>
                </a:cubicBezTo>
                <a:cubicBezTo>
                  <a:pt x="5994" y="285"/>
                  <a:pt x="5994" y="279"/>
                  <a:pt x="5994" y="279"/>
                </a:cubicBezTo>
                <a:cubicBezTo>
                  <a:pt x="5988" y="279"/>
                  <a:pt x="5988" y="279"/>
                  <a:pt x="5988" y="273"/>
                </a:cubicBezTo>
                <a:cubicBezTo>
                  <a:pt x="5982" y="273"/>
                  <a:pt x="5982" y="273"/>
                  <a:pt x="5982" y="267"/>
                </a:cubicBezTo>
                <a:cubicBezTo>
                  <a:pt x="5970" y="267"/>
                  <a:pt x="5970" y="273"/>
                  <a:pt x="5959" y="267"/>
                </a:cubicBezTo>
                <a:cubicBezTo>
                  <a:pt x="5959" y="267"/>
                  <a:pt x="5959" y="267"/>
                  <a:pt x="5953" y="267"/>
                </a:cubicBezTo>
                <a:cubicBezTo>
                  <a:pt x="5947" y="267"/>
                  <a:pt x="5947" y="267"/>
                  <a:pt x="5947" y="267"/>
                </a:cubicBezTo>
                <a:cubicBezTo>
                  <a:pt x="5947" y="267"/>
                  <a:pt x="5947" y="267"/>
                  <a:pt x="5941" y="267"/>
                </a:cubicBezTo>
                <a:cubicBezTo>
                  <a:pt x="5935" y="267"/>
                  <a:pt x="5935" y="261"/>
                  <a:pt x="5935" y="261"/>
                </a:cubicBezTo>
                <a:cubicBezTo>
                  <a:pt x="5929" y="255"/>
                  <a:pt x="5929" y="255"/>
                  <a:pt x="5923" y="255"/>
                </a:cubicBezTo>
                <a:cubicBezTo>
                  <a:pt x="5917" y="255"/>
                  <a:pt x="5917" y="255"/>
                  <a:pt x="5917" y="255"/>
                </a:cubicBezTo>
                <a:cubicBezTo>
                  <a:pt x="5911" y="249"/>
                  <a:pt x="5905" y="249"/>
                  <a:pt x="5899" y="249"/>
                </a:cubicBezTo>
                <a:cubicBezTo>
                  <a:pt x="5899" y="243"/>
                  <a:pt x="5899" y="243"/>
                  <a:pt x="5893" y="243"/>
                </a:cubicBezTo>
                <a:cubicBezTo>
                  <a:pt x="5893" y="237"/>
                  <a:pt x="5888" y="237"/>
                  <a:pt x="5888" y="237"/>
                </a:cubicBezTo>
                <a:cubicBezTo>
                  <a:pt x="5888" y="231"/>
                  <a:pt x="5888" y="231"/>
                  <a:pt x="5888" y="231"/>
                </a:cubicBezTo>
                <a:cubicBezTo>
                  <a:pt x="5882" y="225"/>
                  <a:pt x="5882" y="225"/>
                  <a:pt x="5882" y="225"/>
                </a:cubicBezTo>
                <a:cubicBezTo>
                  <a:pt x="5876" y="225"/>
                  <a:pt x="5876" y="225"/>
                  <a:pt x="5876" y="225"/>
                </a:cubicBezTo>
                <a:cubicBezTo>
                  <a:pt x="5864" y="225"/>
                  <a:pt x="5858" y="225"/>
                  <a:pt x="5852" y="231"/>
                </a:cubicBezTo>
                <a:cubicBezTo>
                  <a:pt x="5846" y="231"/>
                  <a:pt x="5846" y="231"/>
                  <a:pt x="5846" y="231"/>
                </a:cubicBezTo>
                <a:cubicBezTo>
                  <a:pt x="5840" y="231"/>
                  <a:pt x="5840" y="231"/>
                  <a:pt x="5840" y="237"/>
                </a:cubicBezTo>
                <a:cubicBezTo>
                  <a:pt x="5834" y="237"/>
                  <a:pt x="5834" y="237"/>
                  <a:pt x="5834" y="237"/>
                </a:cubicBezTo>
                <a:cubicBezTo>
                  <a:pt x="5828" y="243"/>
                  <a:pt x="5828" y="237"/>
                  <a:pt x="5822" y="243"/>
                </a:cubicBezTo>
                <a:cubicBezTo>
                  <a:pt x="5822" y="243"/>
                  <a:pt x="5822" y="243"/>
                  <a:pt x="5816" y="243"/>
                </a:cubicBezTo>
                <a:cubicBezTo>
                  <a:pt x="5816" y="249"/>
                  <a:pt x="5811" y="249"/>
                  <a:pt x="5804" y="249"/>
                </a:cubicBezTo>
                <a:cubicBezTo>
                  <a:pt x="5804" y="249"/>
                  <a:pt x="5799" y="249"/>
                  <a:pt x="5799" y="255"/>
                </a:cubicBezTo>
                <a:cubicBezTo>
                  <a:pt x="5793" y="255"/>
                  <a:pt x="5793" y="255"/>
                  <a:pt x="5793" y="261"/>
                </a:cubicBezTo>
                <a:cubicBezTo>
                  <a:pt x="5793" y="267"/>
                  <a:pt x="5793" y="273"/>
                  <a:pt x="5799" y="273"/>
                </a:cubicBezTo>
                <a:cubicBezTo>
                  <a:pt x="5799" y="279"/>
                  <a:pt x="5804" y="279"/>
                  <a:pt x="5804" y="279"/>
                </a:cubicBezTo>
                <a:cubicBezTo>
                  <a:pt x="5804" y="285"/>
                  <a:pt x="5804" y="285"/>
                  <a:pt x="5804" y="285"/>
                </a:cubicBezTo>
                <a:cubicBezTo>
                  <a:pt x="5811" y="291"/>
                  <a:pt x="5811" y="291"/>
                  <a:pt x="5811" y="291"/>
                </a:cubicBezTo>
                <a:cubicBezTo>
                  <a:pt x="5811" y="338"/>
                  <a:pt x="5811" y="338"/>
                  <a:pt x="5811" y="338"/>
                </a:cubicBezTo>
                <a:cubicBezTo>
                  <a:pt x="5775" y="338"/>
                  <a:pt x="5775" y="338"/>
                  <a:pt x="5775" y="338"/>
                </a:cubicBezTo>
                <a:cubicBezTo>
                  <a:pt x="5769" y="338"/>
                  <a:pt x="5769" y="338"/>
                  <a:pt x="5763" y="338"/>
                </a:cubicBezTo>
                <a:cubicBezTo>
                  <a:pt x="5757" y="332"/>
                  <a:pt x="5757" y="332"/>
                  <a:pt x="5757" y="332"/>
                </a:cubicBezTo>
                <a:cubicBezTo>
                  <a:pt x="5751" y="332"/>
                  <a:pt x="5751" y="326"/>
                  <a:pt x="5751" y="326"/>
                </a:cubicBezTo>
                <a:cubicBezTo>
                  <a:pt x="5745" y="326"/>
                  <a:pt x="5745" y="326"/>
                  <a:pt x="5745" y="326"/>
                </a:cubicBezTo>
                <a:cubicBezTo>
                  <a:pt x="5716" y="326"/>
                  <a:pt x="5704" y="320"/>
                  <a:pt x="5680" y="320"/>
                </a:cubicBezTo>
                <a:cubicBezTo>
                  <a:pt x="5680" y="326"/>
                  <a:pt x="5674" y="326"/>
                  <a:pt x="5674" y="326"/>
                </a:cubicBezTo>
                <a:cubicBezTo>
                  <a:pt x="5668" y="332"/>
                  <a:pt x="5668" y="332"/>
                  <a:pt x="5668" y="338"/>
                </a:cubicBezTo>
                <a:lnTo>
                  <a:pt x="5662" y="344"/>
                </a:lnTo>
                <a:cubicBezTo>
                  <a:pt x="5656" y="344"/>
                  <a:pt x="5656" y="344"/>
                  <a:pt x="5650" y="344"/>
                </a:cubicBezTo>
                <a:cubicBezTo>
                  <a:pt x="5645" y="350"/>
                  <a:pt x="5638" y="350"/>
                  <a:pt x="5633" y="356"/>
                </a:cubicBezTo>
                <a:cubicBezTo>
                  <a:pt x="5627" y="356"/>
                  <a:pt x="5627" y="356"/>
                  <a:pt x="5621" y="356"/>
                </a:cubicBezTo>
                <a:cubicBezTo>
                  <a:pt x="5615" y="356"/>
                  <a:pt x="5615" y="362"/>
                  <a:pt x="5609" y="368"/>
                </a:cubicBezTo>
                <a:cubicBezTo>
                  <a:pt x="5603" y="374"/>
                  <a:pt x="5603" y="374"/>
                  <a:pt x="5603" y="374"/>
                </a:cubicBezTo>
                <a:cubicBezTo>
                  <a:pt x="5603" y="374"/>
                  <a:pt x="5597" y="379"/>
                  <a:pt x="5591" y="379"/>
                </a:cubicBezTo>
                <a:cubicBezTo>
                  <a:pt x="5591" y="386"/>
                  <a:pt x="5591" y="386"/>
                  <a:pt x="5585" y="386"/>
                </a:cubicBezTo>
                <a:lnTo>
                  <a:pt x="5579" y="386"/>
                </a:lnTo>
                <a:cubicBezTo>
                  <a:pt x="5579" y="391"/>
                  <a:pt x="5573" y="386"/>
                  <a:pt x="5567" y="386"/>
                </a:cubicBezTo>
                <a:lnTo>
                  <a:pt x="5561" y="386"/>
                </a:lnTo>
                <a:cubicBezTo>
                  <a:pt x="5556" y="386"/>
                  <a:pt x="5556" y="391"/>
                  <a:pt x="5550" y="391"/>
                </a:cubicBezTo>
                <a:cubicBezTo>
                  <a:pt x="5550" y="391"/>
                  <a:pt x="5550" y="391"/>
                  <a:pt x="5544" y="391"/>
                </a:cubicBezTo>
                <a:lnTo>
                  <a:pt x="5538" y="391"/>
                </a:lnTo>
                <a:cubicBezTo>
                  <a:pt x="5538" y="397"/>
                  <a:pt x="5532" y="397"/>
                  <a:pt x="5532" y="397"/>
                </a:cubicBezTo>
                <a:cubicBezTo>
                  <a:pt x="5526" y="397"/>
                  <a:pt x="5526" y="403"/>
                  <a:pt x="5526" y="403"/>
                </a:cubicBezTo>
                <a:cubicBezTo>
                  <a:pt x="5520" y="403"/>
                  <a:pt x="5520" y="403"/>
                  <a:pt x="5520" y="403"/>
                </a:cubicBezTo>
                <a:lnTo>
                  <a:pt x="5520" y="409"/>
                </a:lnTo>
                <a:cubicBezTo>
                  <a:pt x="5514" y="415"/>
                  <a:pt x="5514" y="415"/>
                  <a:pt x="5514" y="415"/>
                </a:cubicBezTo>
                <a:cubicBezTo>
                  <a:pt x="5508" y="415"/>
                  <a:pt x="5508" y="415"/>
                  <a:pt x="5508" y="415"/>
                </a:cubicBezTo>
                <a:cubicBezTo>
                  <a:pt x="5502" y="415"/>
                  <a:pt x="5502" y="415"/>
                  <a:pt x="5502" y="415"/>
                </a:cubicBezTo>
                <a:cubicBezTo>
                  <a:pt x="5496" y="415"/>
                  <a:pt x="5496" y="421"/>
                  <a:pt x="5496" y="421"/>
                </a:cubicBezTo>
                <a:cubicBezTo>
                  <a:pt x="5496" y="427"/>
                  <a:pt x="5490" y="433"/>
                  <a:pt x="5484" y="439"/>
                </a:cubicBezTo>
                <a:cubicBezTo>
                  <a:pt x="5484" y="439"/>
                  <a:pt x="5484" y="439"/>
                  <a:pt x="5484" y="445"/>
                </a:cubicBezTo>
                <a:lnTo>
                  <a:pt x="5479" y="445"/>
                </a:lnTo>
                <a:cubicBezTo>
                  <a:pt x="5479" y="445"/>
                  <a:pt x="5472" y="445"/>
                  <a:pt x="5472" y="451"/>
                </a:cubicBezTo>
                <a:cubicBezTo>
                  <a:pt x="5472" y="457"/>
                  <a:pt x="5472" y="457"/>
                  <a:pt x="5472" y="463"/>
                </a:cubicBezTo>
                <a:cubicBezTo>
                  <a:pt x="5484" y="463"/>
                  <a:pt x="5484" y="463"/>
                  <a:pt x="5484" y="463"/>
                </a:cubicBezTo>
                <a:cubicBezTo>
                  <a:pt x="5490" y="463"/>
                  <a:pt x="5490" y="463"/>
                  <a:pt x="5496" y="463"/>
                </a:cubicBezTo>
                <a:cubicBezTo>
                  <a:pt x="5502" y="463"/>
                  <a:pt x="5508" y="463"/>
                  <a:pt x="5514" y="468"/>
                </a:cubicBezTo>
                <a:cubicBezTo>
                  <a:pt x="5514" y="468"/>
                  <a:pt x="5514" y="468"/>
                  <a:pt x="5520" y="468"/>
                </a:cubicBezTo>
                <a:cubicBezTo>
                  <a:pt x="5520" y="474"/>
                  <a:pt x="5520" y="474"/>
                  <a:pt x="5520" y="474"/>
                </a:cubicBezTo>
                <a:cubicBezTo>
                  <a:pt x="5526" y="474"/>
                  <a:pt x="5526" y="474"/>
                  <a:pt x="5526" y="474"/>
                </a:cubicBezTo>
                <a:cubicBezTo>
                  <a:pt x="5532" y="474"/>
                  <a:pt x="5538" y="474"/>
                  <a:pt x="5544" y="474"/>
                </a:cubicBezTo>
                <a:cubicBezTo>
                  <a:pt x="5550" y="474"/>
                  <a:pt x="5556" y="480"/>
                  <a:pt x="5561" y="474"/>
                </a:cubicBezTo>
                <a:cubicBezTo>
                  <a:pt x="5567" y="474"/>
                  <a:pt x="5573" y="474"/>
                  <a:pt x="5573" y="474"/>
                </a:cubicBezTo>
                <a:cubicBezTo>
                  <a:pt x="5579" y="474"/>
                  <a:pt x="5579" y="474"/>
                  <a:pt x="5579" y="468"/>
                </a:cubicBezTo>
                <a:cubicBezTo>
                  <a:pt x="5585" y="468"/>
                  <a:pt x="5585" y="468"/>
                  <a:pt x="5585" y="463"/>
                </a:cubicBezTo>
                <a:cubicBezTo>
                  <a:pt x="5591" y="463"/>
                  <a:pt x="5591" y="463"/>
                  <a:pt x="5597" y="463"/>
                </a:cubicBezTo>
                <a:cubicBezTo>
                  <a:pt x="5603" y="463"/>
                  <a:pt x="5603" y="468"/>
                  <a:pt x="5603" y="474"/>
                </a:cubicBezTo>
                <a:cubicBezTo>
                  <a:pt x="5603" y="474"/>
                  <a:pt x="5603" y="480"/>
                  <a:pt x="5603" y="486"/>
                </a:cubicBezTo>
                <a:lnTo>
                  <a:pt x="5603" y="492"/>
                </a:lnTo>
                <a:cubicBezTo>
                  <a:pt x="5603" y="498"/>
                  <a:pt x="5603" y="498"/>
                  <a:pt x="5609" y="498"/>
                </a:cubicBezTo>
                <a:cubicBezTo>
                  <a:pt x="5609" y="504"/>
                  <a:pt x="5609" y="504"/>
                  <a:pt x="5609" y="504"/>
                </a:cubicBezTo>
                <a:cubicBezTo>
                  <a:pt x="5609" y="510"/>
                  <a:pt x="5609" y="510"/>
                  <a:pt x="5609" y="510"/>
                </a:cubicBezTo>
                <a:cubicBezTo>
                  <a:pt x="5609" y="540"/>
                  <a:pt x="5609" y="540"/>
                  <a:pt x="5609" y="540"/>
                </a:cubicBezTo>
                <a:cubicBezTo>
                  <a:pt x="5609" y="552"/>
                  <a:pt x="5603" y="557"/>
                  <a:pt x="5597" y="569"/>
                </a:cubicBezTo>
                <a:cubicBezTo>
                  <a:pt x="5591" y="569"/>
                  <a:pt x="5591" y="569"/>
                  <a:pt x="5591" y="569"/>
                </a:cubicBezTo>
                <a:cubicBezTo>
                  <a:pt x="5585" y="575"/>
                  <a:pt x="5585" y="575"/>
                  <a:pt x="5585" y="575"/>
                </a:cubicBezTo>
                <a:cubicBezTo>
                  <a:pt x="5579" y="575"/>
                  <a:pt x="5573" y="575"/>
                  <a:pt x="5567" y="575"/>
                </a:cubicBezTo>
                <a:cubicBezTo>
                  <a:pt x="5561" y="575"/>
                  <a:pt x="5561" y="575"/>
                  <a:pt x="5561" y="575"/>
                </a:cubicBezTo>
                <a:cubicBezTo>
                  <a:pt x="5556" y="575"/>
                  <a:pt x="5556" y="575"/>
                  <a:pt x="5550" y="575"/>
                </a:cubicBezTo>
                <a:cubicBezTo>
                  <a:pt x="5550" y="575"/>
                  <a:pt x="5544" y="575"/>
                  <a:pt x="5538" y="575"/>
                </a:cubicBezTo>
                <a:cubicBezTo>
                  <a:pt x="5532" y="575"/>
                  <a:pt x="5532" y="575"/>
                  <a:pt x="5526" y="575"/>
                </a:cubicBezTo>
                <a:cubicBezTo>
                  <a:pt x="5526" y="581"/>
                  <a:pt x="5526" y="581"/>
                  <a:pt x="5520" y="581"/>
                </a:cubicBezTo>
                <a:cubicBezTo>
                  <a:pt x="5520" y="587"/>
                  <a:pt x="5514" y="587"/>
                  <a:pt x="5514" y="587"/>
                </a:cubicBezTo>
                <a:cubicBezTo>
                  <a:pt x="5508" y="587"/>
                  <a:pt x="5508" y="587"/>
                  <a:pt x="5502" y="587"/>
                </a:cubicBezTo>
                <a:cubicBezTo>
                  <a:pt x="5479" y="587"/>
                  <a:pt x="5479" y="587"/>
                  <a:pt x="5479" y="587"/>
                </a:cubicBezTo>
                <a:cubicBezTo>
                  <a:pt x="5472" y="587"/>
                  <a:pt x="5467" y="587"/>
                  <a:pt x="5455" y="587"/>
                </a:cubicBezTo>
                <a:cubicBezTo>
                  <a:pt x="5455" y="587"/>
                  <a:pt x="5455" y="587"/>
                  <a:pt x="5449" y="587"/>
                </a:cubicBezTo>
                <a:cubicBezTo>
                  <a:pt x="5449" y="587"/>
                  <a:pt x="5449" y="581"/>
                  <a:pt x="5443" y="581"/>
                </a:cubicBezTo>
                <a:cubicBezTo>
                  <a:pt x="5437" y="581"/>
                  <a:pt x="5437" y="581"/>
                  <a:pt x="5431" y="581"/>
                </a:cubicBezTo>
                <a:cubicBezTo>
                  <a:pt x="5425" y="581"/>
                  <a:pt x="5419" y="581"/>
                  <a:pt x="5413" y="581"/>
                </a:cubicBezTo>
                <a:cubicBezTo>
                  <a:pt x="5407" y="587"/>
                  <a:pt x="5401" y="587"/>
                  <a:pt x="5401" y="587"/>
                </a:cubicBezTo>
                <a:cubicBezTo>
                  <a:pt x="5401" y="593"/>
                  <a:pt x="5395" y="593"/>
                  <a:pt x="5395" y="599"/>
                </a:cubicBezTo>
                <a:lnTo>
                  <a:pt x="5395" y="605"/>
                </a:lnTo>
                <a:cubicBezTo>
                  <a:pt x="5395" y="611"/>
                  <a:pt x="5390" y="617"/>
                  <a:pt x="5384" y="617"/>
                </a:cubicBezTo>
                <a:cubicBezTo>
                  <a:pt x="5384" y="617"/>
                  <a:pt x="5384" y="617"/>
                  <a:pt x="5378" y="617"/>
                </a:cubicBezTo>
                <a:cubicBezTo>
                  <a:pt x="5348" y="617"/>
                  <a:pt x="5348" y="617"/>
                  <a:pt x="5348" y="617"/>
                </a:cubicBezTo>
                <a:cubicBezTo>
                  <a:pt x="5342" y="617"/>
                  <a:pt x="5342" y="623"/>
                  <a:pt x="5336" y="629"/>
                </a:cubicBezTo>
                <a:cubicBezTo>
                  <a:pt x="5330" y="629"/>
                  <a:pt x="5330" y="629"/>
                  <a:pt x="5330" y="629"/>
                </a:cubicBezTo>
                <a:cubicBezTo>
                  <a:pt x="5324" y="629"/>
                  <a:pt x="5318" y="634"/>
                  <a:pt x="5312" y="634"/>
                </a:cubicBezTo>
                <a:cubicBezTo>
                  <a:pt x="5306" y="634"/>
                  <a:pt x="5306" y="634"/>
                  <a:pt x="5301" y="634"/>
                </a:cubicBezTo>
                <a:lnTo>
                  <a:pt x="5295" y="629"/>
                </a:lnTo>
                <a:cubicBezTo>
                  <a:pt x="5289" y="629"/>
                  <a:pt x="5283" y="629"/>
                  <a:pt x="5277" y="629"/>
                </a:cubicBezTo>
                <a:cubicBezTo>
                  <a:pt x="5277" y="629"/>
                  <a:pt x="5271" y="629"/>
                  <a:pt x="5265" y="629"/>
                </a:cubicBezTo>
                <a:cubicBezTo>
                  <a:pt x="5265" y="629"/>
                  <a:pt x="5259" y="629"/>
                  <a:pt x="5259" y="634"/>
                </a:cubicBezTo>
                <a:cubicBezTo>
                  <a:pt x="5253" y="634"/>
                  <a:pt x="5253" y="634"/>
                  <a:pt x="5253" y="634"/>
                </a:cubicBezTo>
                <a:cubicBezTo>
                  <a:pt x="5247" y="634"/>
                  <a:pt x="5247" y="634"/>
                  <a:pt x="5241" y="634"/>
                </a:cubicBezTo>
                <a:cubicBezTo>
                  <a:pt x="5241" y="634"/>
                  <a:pt x="5235" y="634"/>
                  <a:pt x="5235" y="640"/>
                </a:cubicBezTo>
                <a:cubicBezTo>
                  <a:pt x="5235" y="640"/>
                  <a:pt x="5235" y="640"/>
                  <a:pt x="5235" y="646"/>
                </a:cubicBezTo>
                <a:cubicBezTo>
                  <a:pt x="5235" y="646"/>
                  <a:pt x="5235" y="646"/>
                  <a:pt x="5235" y="652"/>
                </a:cubicBezTo>
                <a:cubicBezTo>
                  <a:pt x="5235" y="652"/>
                  <a:pt x="5235" y="652"/>
                  <a:pt x="5229" y="658"/>
                </a:cubicBezTo>
                <a:cubicBezTo>
                  <a:pt x="5229" y="658"/>
                  <a:pt x="5229" y="658"/>
                  <a:pt x="5229" y="664"/>
                </a:cubicBezTo>
                <a:lnTo>
                  <a:pt x="5224" y="664"/>
                </a:lnTo>
                <a:cubicBezTo>
                  <a:pt x="5194" y="664"/>
                  <a:pt x="5194" y="664"/>
                  <a:pt x="5194" y="664"/>
                </a:cubicBezTo>
                <a:cubicBezTo>
                  <a:pt x="5188" y="664"/>
                  <a:pt x="5188" y="664"/>
                  <a:pt x="5188" y="670"/>
                </a:cubicBezTo>
                <a:cubicBezTo>
                  <a:pt x="5182" y="676"/>
                  <a:pt x="5182" y="676"/>
                  <a:pt x="5182" y="682"/>
                </a:cubicBezTo>
                <a:cubicBezTo>
                  <a:pt x="5182" y="682"/>
                  <a:pt x="5182" y="688"/>
                  <a:pt x="5182" y="694"/>
                </a:cubicBezTo>
                <a:cubicBezTo>
                  <a:pt x="5188" y="694"/>
                  <a:pt x="5188" y="700"/>
                  <a:pt x="5188" y="706"/>
                </a:cubicBezTo>
                <a:cubicBezTo>
                  <a:pt x="5194" y="706"/>
                  <a:pt x="5200" y="711"/>
                  <a:pt x="5200" y="711"/>
                </a:cubicBezTo>
                <a:cubicBezTo>
                  <a:pt x="5206" y="718"/>
                  <a:pt x="5206" y="723"/>
                  <a:pt x="5206" y="723"/>
                </a:cubicBezTo>
                <a:cubicBezTo>
                  <a:pt x="5212" y="723"/>
                  <a:pt x="5218" y="723"/>
                  <a:pt x="5218" y="723"/>
                </a:cubicBezTo>
                <a:cubicBezTo>
                  <a:pt x="5224" y="723"/>
                  <a:pt x="5229" y="723"/>
                  <a:pt x="5229" y="723"/>
                </a:cubicBezTo>
                <a:cubicBezTo>
                  <a:pt x="5235" y="723"/>
                  <a:pt x="5241" y="723"/>
                  <a:pt x="5241" y="723"/>
                </a:cubicBezTo>
                <a:cubicBezTo>
                  <a:pt x="5253" y="729"/>
                  <a:pt x="5259" y="729"/>
                  <a:pt x="5265" y="735"/>
                </a:cubicBezTo>
                <a:cubicBezTo>
                  <a:pt x="5271" y="735"/>
                  <a:pt x="5265" y="741"/>
                  <a:pt x="5271" y="747"/>
                </a:cubicBezTo>
                <a:cubicBezTo>
                  <a:pt x="5330" y="747"/>
                  <a:pt x="5330" y="747"/>
                  <a:pt x="5330" y="747"/>
                </a:cubicBezTo>
                <a:cubicBezTo>
                  <a:pt x="5348" y="759"/>
                  <a:pt x="5348" y="759"/>
                  <a:pt x="5348" y="759"/>
                </a:cubicBezTo>
                <a:cubicBezTo>
                  <a:pt x="5354" y="759"/>
                  <a:pt x="5360" y="759"/>
                  <a:pt x="5360" y="759"/>
                </a:cubicBezTo>
                <a:cubicBezTo>
                  <a:pt x="5360" y="759"/>
                  <a:pt x="5360" y="765"/>
                  <a:pt x="5366" y="765"/>
                </a:cubicBezTo>
                <a:cubicBezTo>
                  <a:pt x="5366" y="765"/>
                  <a:pt x="5372" y="771"/>
                  <a:pt x="5378" y="771"/>
                </a:cubicBezTo>
                <a:cubicBezTo>
                  <a:pt x="5384" y="771"/>
                  <a:pt x="5384" y="771"/>
                  <a:pt x="5390" y="771"/>
                </a:cubicBezTo>
                <a:lnTo>
                  <a:pt x="5395" y="771"/>
                </a:lnTo>
                <a:cubicBezTo>
                  <a:pt x="5407" y="771"/>
                  <a:pt x="5407" y="771"/>
                  <a:pt x="5407" y="771"/>
                </a:cubicBezTo>
                <a:cubicBezTo>
                  <a:pt x="5413" y="771"/>
                  <a:pt x="5413" y="771"/>
                  <a:pt x="5419" y="771"/>
                </a:cubicBezTo>
                <a:cubicBezTo>
                  <a:pt x="5419" y="771"/>
                  <a:pt x="5419" y="771"/>
                  <a:pt x="5425" y="771"/>
                </a:cubicBezTo>
                <a:cubicBezTo>
                  <a:pt x="5431" y="771"/>
                  <a:pt x="5431" y="765"/>
                  <a:pt x="5437" y="765"/>
                </a:cubicBezTo>
                <a:lnTo>
                  <a:pt x="5443" y="765"/>
                </a:lnTo>
                <a:cubicBezTo>
                  <a:pt x="5479" y="765"/>
                  <a:pt x="5479" y="765"/>
                  <a:pt x="5479" y="765"/>
                </a:cubicBezTo>
                <a:cubicBezTo>
                  <a:pt x="5479" y="765"/>
                  <a:pt x="5484" y="759"/>
                  <a:pt x="5490" y="759"/>
                </a:cubicBezTo>
                <a:cubicBezTo>
                  <a:pt x="5496" y="759"/>
                  <a:pt x="5496" y="759"/>
                  <a:pt x="5502" y="759"/>
                </a:cubicBezTo>
                <a:cubicBezTo>
                  <a:pt x="5508" y="759"/>
                  <a:pt x="5508" y="759"/>
                  <a:pt x="5508" y="759"/>
                </a:cubicBezTo>
                <a:cubicBezTo>
                  <a:pt x="5514" y="759"/>
                  <a:pt x="5514" y="759"/>
                  <a:pt x="5520" y="759"/>
                </a:cubicBezTo>
                <a:cubicBezTo>
                  <a:pt x="5520" y="759"/>
                  <a:pt x="5520" y="759"/>
                  <a:pt x="5526" y="759"/>
                </a:cubicBezTo>
                <a:cubicBezTo>
                  <a:pt x="5526" y="783"/>
                  <a:pt x="5526" y="783"/>
                  <a:pt x="5526" y="783"/>
                </a:cubicBezTo>
                <a:cubicBezTo>
                  <a:pt x="5526" y="783"/>
                  <a:pt x="5520" y="789"/>
                  <a:pt x="5520" y="795"/>
                </a:cubicBezTo>
                <a:cubicBezTo>
                  <a:pt x="5514" y="795"/>
                  <a:pt x="5514" y="795"/>
                  <a:pt x="5514" y="795"/>
                </a:cubicBezTo>
                <a:cubicBezTo>
                  <a:pt x="5508" y="795"/>
                  <a:pt x="5508" y="795"/>
                  <a:pt x="5502" y="800"/>
                </a:cubicBezTo>
                <a:lnTo>
                  <a:pt x="5496" y="800"/>
                </a:lnTo>
                <a:cubicBezTo>
                  <a:pt x="5490" y="806"/>
                  <a:pt x="5490" y="812"/>
                  <a:pt x="5490" y="812"/>
                </a:cubicBezTo>
                <a:cubicBezTo>
                  <a:pt x="5484" y="812"/>
                  <a:pt x="5484" y="812"/>
                  <a:pt x="5484" y="812"/>
                </a:cubicBezTo>
                <a:cubicBezTo>
                  <a:pt x="5479" y="812"/>
                  <a:pt x="5479" y="812"/>
                  <a:pt x="5479" y="812"/>
                </a:cubicBezTo>
                <a:cubicBezTo>
                  <a:pt x="5472" y="812"/>
                  <a:pt x="5472" y="806"/>
                  <a:pt x="5467" y="806"/>
                </a:cubicBezTo>
                <a:cubicBezTo>
                  <a:pt x="5467" y="806"/>
                  <a:pt x="5467" y="806"/>
                  <a:pt x="5461" y="806"/>
                </a:cubicBezTo>
                <a:cubicBezTo>
                  <a:pt x="5461" y="806"/>
                  <a:pt x="5461" y="806"/>
                  <a:pt x="5455" y="800"/>
                </a:cubicBezTo>
                <a:cubicBezTo>
                  <a:pt x="5455" y="800"/>
                  <a:pt x="5455" y="800"/>
                  <a:pt x="5449" y="800"/>
                </a:cubicBezTo>
                <a:cubicBezTo>
                  <a:pt x="5437" y="800"/>
                  <a:pt x="5437" y="800"/>
                  <a:pt x="5437" y="800"/>
                </a:cubicBezTo>
                <a:cubicBezTo>
                  <a:pt x="5431" y="800"/>
                  <a:pt x="5425" y="800"/>
                  <a:pt x="5419" y="800"/>
                </a:cubicBezTo>
                <a:cubicBezTo>
                  <a:pt x="5419" y="806"/>
                  <a:pt x="5413" y="806"/>
                  <a:pt x="5413" y="806"/>
                </a:cubicBezTo>
                <a:cubicBezTo>
                  <a:pt x="5407" y="812"/>
                  <a:pt x="5401" y="812"/>
                  <a:pt x="5395" y="812"/>
                </a:cubicBezTo>
                <a:cubicBezTo>
                  <a:pt x="5390" y="812"/>
                  <a:pt x="5390" y="812"/>
                  <a:pt x="5390" y="812"/>
                </a:cubicBezTo>
                <a:cubicBezTo>
                  <a:pt x="5384" y="812"/>
                  <a:pt x="5384" y="806"/>
                  <a:pt x="5378" y="806"/>
                </a:cubicBezTo>
                <a:cubicBezTo>
                  <a:pt x="5378" y="806"/>
                  <a:pt x="5378" y="812"/>
                  <a:pt x="5372" y="806"/>
                </a:cubicBezTo>
                <a:cubicBezTo>
                  <a:pt x="5366" y="806"/>
                  <a:pt x="5366" y="806"/>
                  <a:pt x="5360" y="800"/>
                </a:cubicBezTo>
                <a:cubicBezTo>
                  <a:pt x="5354" y="800"/>
                  <a:pt x="5354" y="800"/>
                  <a:pt x="5348" y="800"/>
                </a:cubicBezTo>
                <a:cubicBezTo>
                  <a:pt x="5342" y="800"/>
                  <a:pt x="5342" y="800"/>
                  <a:pt x="5342" y="800"/>
                </a:cubicBezTo>
                <a:cubicBezTo>
                  <a:pt x="5336" y="800"/>
                  <a:pt x="5336" y="806"/>
                  <a:pt x="5336" y="806"/>
                </a:cubicBezTo>
                <a:cubicBezTo>
                  <a:pt x="5336" y="812"/>
                  <a:pt x="5330" y="812"/>
                  <a:pt x="5330" y="818"/>
                </a:cubicBezTo>
                <a:cubicBezTo>
                  <a:pt x="5301" y="818"/>
                  <a:pt x="5301" y="818"/>
                  <a:pt x="5301" y="818"/>
                </a:cubicBezTo>
                <a:cubicBezTo>
                  <a:pt x="5295" y="818"/>
                  <a:pt x="5295" y="818"/>
                  <a:pt x="5295" y="824"/>
                </a:cubicBezTo>
                <a:cubicBezTo>
                  <a:pt x="5289" y="824"/>
                  <a:pt x="5289" y="824"/>
                  <a:pt x="5289" y="830"/>
                </a:cubicBezTo>
                <a:cubicBezTo>
                  <a:pt x="5289" y="836"/>
                  <a:pt x="5295" y="842"/>
                  <a:pt x="5301" y="848"/>
                </a:cubicBezTo>
                <a:cubicBezTo>
                  <a:pt x="5301" y="848"/>
                  <a:pt x="5306" y="848"/>
                  <a:pt x="5306" y="854"/>
                </a:cubicBezTo>
                <a:cubicBezTo>
                  <a:pt x="5312" y="854"/>
                  <a:pt x="5312" y="854"/>
                  <a:pt x="5312" y="854"/>
                </a:cubicBezTo>
                <a:cubicBezTo>
                  <a:pt x="5324" y="860"/>
                  <a:pt x="5324" y="854"/>
                  <a:pt x="5330" y="854"/>
                </a:cubicBezTo>
                <a:cubicBezTo>
                  <a:pt x="5342" y="860"/>
                  <a:pt x="5342" y="860"/>
                  <a:pt x="5348" y="866"/>
                </a:cubicBezTo>
                <a:cubicBezTo>
                  <a:pt x="5354" y="866"/>
                  <a:pt x="5360" y="866"/>
                  <a:pt x="5366" y="872"/>
                </a:cubicBezTo>
                <a:cubicBezTo>
                  <a:pt x="5372" y="872"/>
                  <a:pt x="5372" y="872"/>
                  <a:pt x="5378" y="872"/>
                </a:cubicBezTo>
                <a:cubicBezTo>
                  <a:pt x="5384" y="877"/>
                  <a:pt x="5390" y="877"/>
                  <a:pt x="5395" y="884"/>
                </a:cubicBezTo>
                <a:cubicBezTo>
                  <a:pt x="5401" y="884"/>
                  <a:pt x="5401" y="884"/>
                  <a:pt x="5401" y="884"/>
                </a:cubicBezTo>
                <a:cubicBezTo>
                  <a:pt x="5395" y="884"/>
                  <a:pt x="5390" y="884"/>
                  <a:pt x="5384" y="884"/>
                </a:cubicBezTo>
                <a:cubicBezTo>
                  <a:pt x="5384" y="889"/>
                  <a:pt x="5378" y="889"/>
                  <a:pt x="5378" y="889"/>
                </a:cubicBezTo>
                <a:lnTo>
                  <a:pt x="5378" y="895"/>
                </a:lnTo>
                <a:cubicBezTo>
                  <a:pt x="5378" y="895"/>
                  <a:pt x="5378" y="901"/>
                  <a:pt x="5384" y="901"/>
                </a:cubicBezTo>
                <a:cubicBezTo>
                  <a:pt x="5384" y="901"/>
                  <a:pt x="5384" y="901"/>
                  <a:pt x="5390" y="901"/>
                </a:cubicBezTo>
                <a:cubicBezTo>
                  <a:pt x="5390" y="907"/>
                  <a:pt x="5395" y="907"/>
                  <a:pt x="5401" y="907"/>
                </a:cubicBezTo>
                <a:lnTo>
                  <a:pt x="5401" y="913"/>
                </a:lnTo>
                <a:cubicBezTo>
                  <a:pt x="5407" y="913"/>
                  <a:pt x="5407" y="919"/>
                  <a:pt x="5407" y="919"/>
                </a:cubicBezTo>
                <a:cubicBezTo>
                  <a:pt x="5407" y="919"/>
                  <a:pt x="5407" y="925"/>
                  <a:pt x="5413" y="925"/>
                </a:cubicBezTo>
                <a:cubicBezTo>
                  <a:pt x="5413" y="925"/>
                  <a:pt x="5413" y="925"/>
                  <a:pt x="5419" y="925"/>
                </a:cubicBezTo>
                <a:cubicBezTo>
                  <a:pt x="5419" y="931"/>
                  <a:pt x="5419" y="931"/>
                  <a:pt x="5425" y="931"/>
                </a:cubicBezTo>
                <a:cubicBezTo>
                  <a:pt x="5425" y="931"/>
                  <a:pt x="5425" y="931"/>
                  <a:pt x="5431" y="931"/>
                </a:cubicBezTo>
                <a:cubicBezTo>
                  <a:pt x="5431" y="937"/>
                  <a:pt x="5431" y="937"/>
                  <a:pt x="5437" y="937"/>
                </a:cubicBezTo>
                <a:cubicBezTo>
                  <a:pt x="5443" y="937"/>
                  <a:pt x="5443" y="937"/>
                  <a:pt x="5449" y="943"/>
                </a:cubicBezTo>
                <a:lnTo>
                  <a:pt x="5455" y="943"/>
                </a:lnTo>
                <a:cubicBezTo>
                  <a:pt x="5461" y="949"/>
                  <a:pt x="5461" y="949"/>
                  <a:pt x="5461" y="949"/>
                </a:cubicBezTo>
                <a:cubicBezTo>
                  <a:pt x="5467" y="955"/>
                  <a:pt x="5467" y="955"/>
                  <a:pt x="5472" y="955"/>
                </a:cubicBezTo>
                <a:cubicBezTo>
                  <a:pt x="5479" y="955"/>
                  <a:pt x="5484" y="955"/>
                  <a:pt x="5490" y="955"/>
                </a:cubicBezTo>
                <a:lnTo>
                  <a:pt x="5490" y="955"/>
                </a:lnTo>
                <a:cubicBezTo>
                  <a:pt x="5496" y="955"/>
                  <a:pt x="5496" y="955"/>
                  <a:pt x="5496" y="955"/>
                </a:cubicBezTo>
                <a:cubicBezTo>
                  <a:pt x="5502" y="955"/>
                  <a:pt x="5502" y="955"/>
                  <a:pt x="5502" y="955"/>
                </a:cubicBezTo>
                <a:cubicBezTo>
                  <a:pt x="5502" y="949"/>
                  <a:pt x="5502" y="949"/>
                  <a:pt x="5502" y="949"/>
                </a:cubicBezTo>
                <a:cubicBezTo>
                  <a:pt x="5502" y="943"/>
                  <a:pt x="5496" y="943"/>
                  <a:pt x="5496" y="937"/>
                </a:cubicBezTo>
                <a:cubicBezTo>
                  <a:pt x="5496" y="937"/>
                  <a:pt x="5490" y="937"/>
                  <a:pt x="5490" y="931"/>
                </a:cubicBezTo>
                <a:cubicBezTo>
                  <a:pt x="5490" y="931"/>
                  <a:pt x="5490" y="925"/>
                  <a:pt x="5496" y="925"/>
                </a:cubicBezTo>
                <a:lnTo>
                  <a:pt x="5496" y="925"/>
                </a:lnTo>
                <a:cubicBezTo>
                  <a:pt x="5502" y="925"/>
                  <a:pt x="5508" y="925"/>
                  <a:pt x="5514" y="925"/>
                </a:cubicBezTo>
                <a:cubicBezTo>
                  <a:pt x="5520" y="925"/>
                  <a:pt x="5526" y="925"/>
                  <a:pt x="5532" y="925"/>
                </a:cubicBezTo>
                <a:cubicBezTo>
                  <a:pt x="5538" y="925"/>
                  <a:pt x="5544" y="925"/>
                  <a:pt x="5550" y="931"/>
                </a:cubicBezTo>
                <a:cubicBezTo>
                  <a:pt x="5550" y="931"/>
                  <a:pt x="5550" y="931"/>
                  <a:pt x="5556" y="931"/>
                </a:cubicBezTo>
                <a:cubicBezTo>
                  <a:pt x="5556" y="931"/>
                  <a:pt x="5556" y="931"/>
                  <a:pt x="5561" y="931"/>
                </a:cubicBezTo>
                <a:cubicBezTo>
                  <a:pt x="5561" y="931"/>
                  <a:pt x="5561" y="937"/>
                  <a:pt x="5567" y="937"/>
                </a:cubicBezTo>
                <a:cubicBezTo>
                  <a:pt x="5567" y="937"/>
                  <a:pt x="5567" y="937"/>
                  <a:pt x="5573" y="937"/>
                </a:cubicBezTo>
                <a:cubicBezTo>
                  <a:pt x="5573" y="925"/>
                  <a:pt x="5573" y="925"/>
                  <a:pt x="5573" y="925"/>
                </a:cubicBezTo>
                <a:cubicBezTo>
                  <a:pt x="5597" y="925"/>
                  <a:pt x="5597" y="925"/>
                  <a:pt x="5597" y="925"/>
                </a:cubicBezTo>
                <a:cubicBezTo>
                  <a:pt x="5597" y="925"/>
                  <a:pt x="5597" y="925"/>
                  <a:pt x="5603" y="925"/>
                </a:cubicBezTo>
                <a:cubicBezTo>
                  <a:pt x="5603" y="931"/>
                  <a:pt x="5603" y="931"/>
                  <a:pt x="5609" y="931"/>
                </a:cubicBezTo>
                <a:cubicBezTo>
                  <a:pt x="5615" y="931"/>
                  <a:pt x="5615" y="931"/>
                  <a:pt x="5621" y="931"/>
                </a:cubicBezTo>
                <a:cubicBezTo>
                  <a:pt x="5627" y="931"/>
                  <a:pt x="5633" y="937"/>
                  <a:pt x="5638" y="931"/>
                </a:cubicBezTo>
                <a:cubicBezTo>
                  <a:pt x="5638" y="931"/>
                  <a:pt x="5638" y="925"/>
                  <a:pt x="5645" y="925"/>
                </a:cubicBezTo>
                <a:cubicBezTo>
                  <a:pt x="5645" y="925"/>
                  <a:pt x="5645" y="925"/>
                  <a:pt x="5650" y="925"/>
                </a:cubicBezTo>
                <a:lnTo>
                  <a:pt x="5650" y="919"/>
                </a:lnTo>
                <a:cubicBezTo>
                  <a:pt x="5656" y="919"/>
                  <a:pt x="5656" y="919"/>
                  <a:pt x="5656" y="919"/>
                </a:cubicBezTo>
                <a:cubicBezTo>
                  <a:pt x="5662" y="919"/>
                  <a:pt x="5668" y="919"/>
                  <a:pt x="5668" y="919"/>
                </a:cubicBezTo>
                <a:cubicBezTo>
                  <a:pt x="5674" y="919"/>
                  <a:pt x="5674" y="913"/>
                  <a:pt x="5674" y="913"/>
                </a:cubicBezTo>
                <a:lnTo>
                  <a:pt x="5680" y="907"/>
                </a:lnTo>
                <a:cubicBezTo>
                  <a:pt x="5686" y="907"/>
                  <a:pt x="5686" y="901"/>
                  <a:pt x="5686" y="901"/>
                </a:cubicBezTo>
                <a:cubicBezTo>
                  <a:pt x="5692" y="901"/>
                  <a:pt x="5698" y="907"/>
                  <a:pt x="5704" y="907"/>
                </a:cubicBezTo>
                <a:cubicBezTo>
                  <a:pt x="5710" y="907"/>
                  <a:pt x="5710" y="913"/>
                  <a:pt x="5716" y="913"/>
                </a:cubicBezTo>
                <a:cubicBezTo>
                  <a:pt x="5716" y="919"/>
                  <a:pt x="5716" y="919"/>
                  <a:pt x="5722" y="919"/>
                </a:cubicBezTo>
                <a:cubicBezTo>
                  <a:pt x="5739" y="919"/>
                  <a:pt x="5739" y="919"/>
                  <a:pt x="5739" y="919"/>
                </a:cubicBezTo>
                <a:cubicBezTo>
                  <a:pt x="5745" y="919"/>
                  <a:pt x="5751" y="919"/>
                  <a:pt x="5757" y="919"/>
                </a:cubicBezTo>
                <a:cubicBezTo>
                  <a:pt x="5757" y="919"/>
                  <a:pt x="5757" y="919"/>
                  <a:pt x="5763" y="919"/>
                </a:cubicBezTo>
                <a:cubicBezTo>
                  <a:pt x="5763" y="919"/>
                  <a:pt x="5763" y="925"/>
                  <a:pt x="5769" y="925"/>
                </a:cubicBezTo>
                <a:cubicBezTo>
                  <a:pt x="5775" y="925"/>
                  <a:pt x="5781" y="925"/>
                  <a:pt x="5787" y="931"/>
                </a:cubicBezTo>
                <a:cubicBezTo>
                  <a:pt x="5787" y="931"/>
                  <a:pt x="5787" y="937"/>
                  <a:pt x="5793" y="937"/>
                </a:cubicBezTo>
                <a:cubicBezTo>
                  <a:pt x="5793" y="937"/>
                  <a:pt x="5799" y="937"/>
                  <a:pt x="5799" y="943"/>
                </a:cubicBezTo>
                <a:lnTo>
                  <a:pt x="5804" y="943"/>
                </a:lnTo>
                <a:cubicBezTo>
                  <a:pt x="5846" y="943"/>
                  <a:pt x="5846" y="943"/>
                  <a:pt x="5846" y="943"/>
                </a:cubicBezTo>
                <a:cubicBezTo>
                  <a:pt x="5846" y="943"/>
                  <a:pt x="5846" y="943"/>
                  <a:pt x="5852" y="943"/>
                </a:cubicBezTo>
                <a:cubicBezTo>
                  <a:pt x="5852" y="943"/>
                  <a:pt x="5852" y="943"/>
                  <a:pt x="5858" y="943"/>
                </a:cubicBezTo>
                <a:cubicBezTo>
                  <a:pt x="5864" y="949"/>
                  <a:pt x="5864" y="949"/>
                  <a:pt x="5876" y="955"/>
                </a:cubicBezTo>
                <a:cubicBezTo>
                  <a:pt x="5876" y="955"/>
                  <a:pt x="5876" y="961"/>
                  <a:pt x="5882" y="961"/>
                </a:cubicBezTo>
                <a:cubicBezTo>
                  <a:pt x="5888" y="961"/>
                  <a:pt x="5888" y="961"/>
                  <a:pt x="5893" y="961"/>
                </a:cubicBezTo>
                <a:cubicBezTo>
                  <a:pt x="5899" y="961"/>
                  <a:pt x="5899" y="961"/>
                  <a:pt x="5899" y="961"/>
                </a:cubicBezTo>
                <a:cubicBezTo>
                  <a:pt x="5905" y="961"/>
                  <a:pt x="5905" y="961"/>
                  <a:pt x="5905" y="961"/>
                </a:cubicBezTo>
                <a:cubicBezTo>
                  <a:pt x="5911" y="961"/>
                  <a:pt x="5911" y="966"/>
                  <a:pt x="5911" y="966"/>
                </a:cubicBezTo>
                <a:cubicBezTo>
                  <a:pt x="5917" y="972"/>
                  <a:pt x="5917" y="972"/>
                  <a:pt x="5923" y="978"/>
                </a:cubicBezTo>
                <a:cubicBezTo>
                  <a:pt x="5923" y="978"/>
                  <a:pt x="5929" y="978"/>
                  <a:pt x="5929" y="984"/>
                </a:cubicBezTo>
                <a:cubicBezTo>
                  <a:pt x="5935" y="984"/>
                  <a:pt x="5935" y="984"/>
                  <a:pt x="5941" y="984"/>
                </a:cubicBezTo>
                <a:cubicBezTo>
                  <a:pt x="5947" y="984"/>
                  <a:pt x="5947" y="984"/>
                  <a:pt x="5947" y="984"/>
                </a:cubicBezTo>
                <a:cubicBezTo>
                  <a:pt x="5953" y="984"/>
                  <a:pt x="5953" y="984"/>
                  <a:pt x="5959" y="984"/>
                </a:cubicBezTo>
                <a:cubicBezTo>
                  <a:pt x="5959" y="984"/>
                  <a:pt x="5959" y="990"/>
                  <a:pt x="5965" y="990"/>
                </a:cubicBezTo>
                <a:cubicBezTo>
                  <a:pt x="5965" y="996"/>
                  <a:pt x="5970" y="996"/>
                  <a:pt x="5970" y="1002"/>
                </a:cubicBezTo>
                <a:cubicBezTo>
                  <a:pt x="5970" y="1038"/>
                  <a:pt x="5970" y="1038"/>
                  <a:pt x="5970" y="1038"/>
                </a:cubicBezTo>
                <a:cubicBezTo>
                  <a:pt x="5970" y="1044"/>
                  <a:pt x="5977" y="1050"/>
                  <a:pt x="5977" y="1050"/>
                </a:cubicBezTo>
                <a:cubicBezTo>
                  <a:pt x="5982" y="1055"/>
                  <a:pt x="5982" y="1055"/>
                  <a:pt x="5982" y="1055"/>
                </a:cubicBezTo>
                <a:cubicBezTo>
                  <a:pt x="5982" y="1061"/>
                  <a:pt x="5988" y="1061"/>
                  <a:pt x="5988" y="1061"/>
                </a:cubicBezTo>
                <a:cubicBezTo>
                  <a:pt x="5988" y="1061"/>
                  <a:pt x="5994" y="1061"/>
                  <a:pt x="5994" y="1067"/>
                </a:cubicBezTo>
                <a:cubicBezTo>
                  <a:pt x="5994" y="1067"/>
                  <a:pt x="6000" y="1061"/>
                  <a:pt x="6000" y="1067"/>
                </a:cubicBezTo>
                <a:cubicBezTo>
                  <a:pt x="6006" y="1067"/>
                  <a:pt x="6006" y="1067"/>
                  <a:pt x="6012" y="1067"/>
                </a:cubicBezTo>
                <a:cubicBezTo>
                  <a:pt x="6012" y="1067"/>
                  <a:pt x="6012" y="1073"/>
                  <a:pt x="6018" y="1073"/>
                </a:cubicBezTo>
                <a:lnTo>
                  <a:pt x="6024" y="1073"/>
                </a:lnTo>
                <a:cubicBezTo>
                  <a:pt x="6024" y="1079"/>
                  <a:pt x="6024" y="1079"/>
                  <a:pt x="6030" y="1079"/>
                </a:cubicBezTo>
                <a:cubicBezTo>
                  <a:pt x="6030" y="1085"/>
                  <a:pt x="6030" y="1091"/>
                  <a:pt x="6036" y="1091"/>
                </a:cubicBezTo>
                <a:cubicBezTo>
                  <a:pt x="6036" y="1097"/>
                  <a:pt x="6036" y="1097"/>
                  <a:pt x="6036" y="1097"/>
                </a:cubicBezTo>
                <a:cubicBezTo>
                  <a:pt x="6036" y="1103"/>
                  <a:pt x="6036" y="1103"/>
                  <a:pt x="6042" y="1103"/>
                </a:cubicBezTo>
                <a:cubicBezTo>
                  <a:pt x="6042" y="1109"/>
                  <a:pt x="6048" y="1109"/>
                  <a:pt x="6048" y="1115"/>
                </a:cubicBezTo>
                <a:cubicBezTo>
                  <a:pt x="6054" y="1115"/>
                  <a:pt x="6054" y="1121"/>
                  <a:pt x="6054" y="1121"/>
                </a:cubicBezTo>
                <a:cubicBezTo>
                  <a:pt x="6059" y="1121"/>
                  <a:pt x="6059" y="1127"/>
                  <a:pt x="6059" y="1127"/>
                </a:cubicBezTo>
                <a:cubicBezTo>
                  <a:pt x="6059" y="1132"/>
                  <a:pt x="6065" y="1132"/>
                  <a:pt x="6065" y="1132"/>
                </a:cubicBezTo>
                <a:cubicBezTo>
                  <a:pt x="6065" y="1138"/>
                  <a:pt x="6071" y="1138"/>
                  <a:pt x="6071" y="1138"/>
                </a:cubicBezTo>
                <a:cubicBezTo>
                  <a:pt x="6071" y="1144"/>
                  <a:pt x="6071" y="1144"/>
                  <a:pt x="6077" y="1150"/>
                </a:cubicBezTo>
                <a:cubicBezTo>
                  <a:pt x="6077" y="1156"/>
                  <a:pt x="6077" y="1156"/>
                  <a:pt x="6077" y="1162"/>
                </a:cubicBezTo>
                <a:cubicBezTo>
                  <a:pt x="6083" y="1162"/>
                  <a:pt x="6083" y="1168"/>
                  <a:pt x="6083" y="1168"/>
                </a:cubicBezTo>
                <a:cubicBezTo>
                  <a:pt x="6083" y="1174"/>
                  <a:pt x="6089" y="1180"/>
                  <a:pt x="6095" y="1186"/>
                </a:cubicBezTo>
                <a:cubicBezTo>
                  <a:pt x="6095" y="1186"/>
                  <a:pt x="6095" y="1186"/>
                  <a:pt x="6101" y="1192"/>
                </a:cubicBezTo>
                <a:cubicBezTo>
                  <a:pt x="6101" y="1192"/>
                  <a:pt x="6107" y="1198"/>
                  <a:pt x="6113" y="1198"/>
                </a:cubicBezTo>
                <a:lnTo>
                  <a:pt x="6113" y="1204"/>
                </a:lnTo>
                <a:cubicBezTo>
                  <a:pt x="6113" y="1210"/>
                  <a:pt x="6113" y="1210"/>
                  <a:pt x="6113" y="1210"/>
                </a:cubicBezTo>
                <a:cubicBezTo>
                  <a:pt x="6113" y="1215"/>
                  <a:pt x="6113" y="1215"/>
                  <a:pt x="6113" y="1221"/>
                </a:cubicBezTo>
                <a:cubicBezTo>
                  <a:pt x="6113" y="1221"/>
                  <a:pt x="6107" y="1221"/>
                  <a:pt x="6107" y="1227"/>
                </a:cubicBezTo>
                <a:cubicBezTo>
                  <a:pt x="6107" y="1233"/>
                  <a:pt x="6113" y="1233"/>
                  <a:pt x="6113" y="1233"/>
                </a:cubicBezTo>
                <a:cubicBezTo>
                  <a:pt x="6119" y="1245"/>
                  <a:pt x="6125" y="1245"/>
                  <a:pt x="6125" y="1251"/>
                </a:cubicBezTo>
                <a:cubicBezTo>
                  <a:pt x="6125" y="1281"/>
                  <a:pt x="6125" y="1281"/>
                  <a:pt x="6125" y="1281"/>
                </a:cubicBezTo>
                <a:cubicBezTo>
                  <a:pt x="6125" y="1287"/>
                  <a:pt x="6119" y="1287"/>
                  <a:pt x="6119" y="1293"/>
                </a:cubicBezTo>
                <a:lnTo>
                  <a:pt x="6113" y="1299"/>
                </a:lnTo>
                <a:cubicBezTo>
                  <a:pt x="6113" y="1304"/>
                  <a:pt x="6113" y="1304"/>
                  <a:pt x="6113" y="1310"/>
                </a:cubicBezTo>
                <a:cubicBezTo>
                  <a:pt x="6143" y="1310"/>
                  <a:pt x="6143" y="1310"/>
                  <a:pt x="6143" y="1310"/>
                </a:cubicBezTo>
                <a:cubicBezTo>
                  <a:pt x="6143" y="1334"/>
                  <a:pt x="6143" y="1334"/>
                  <a:pt x="6143" y="1334"/>
                </a:cubicBezTo>
                <a:cubicBezTo>
                  <a:pt x="6136" y="1334"/>
                  <a:pt x="6131" y="1334"/>
                  <a:pt x="6125" y="1334"/>
                </a:cubicBezTo>
                <a:cubicBezTo>
                  <a:pt x="6125" y="1334"/>
                  <a:pt x="6119" y="1340"/>
                  <a:pt x="6113" y="1340"/>
                </a:cubicBezTo>
                <a:lnTo>
                  <a:pt x="6113" y="1346"/>
                </a:lnTo>
                <a:cubicBezTo>
                  <a:pt x="6113" y="1358"/>
                  <a:pt x="6119" y="1358"/>
                  <a:pt x="6119" y="1370"/>
                </a:cubicBezTo>
                <a:cubicBezTo>
                  <a:pt x="6119" y="1376"/>
                  <a:pt x="6119" y="1382"/>
                  <a:pt x="6119" y="1387"/>
                </a:cubicBezTo>
                <a:cubicBezTo>
                  <a:pt x="6095" y="1387"/>
                  <a:pt x="6095" y="1387"/>
                  <a:pt x="6095" y="1387"/>
                </a:cubicBezTo>
                <a:cubicBezTo>
                  <a:pt x="6095" y="1411"/>
                  <a:pt x="6095" y="1411"/>
                  <a:pt x="6095" y="1411"/>
                </a:cubicBezTo>
                <a:cubicBezTo>
                  <a:pt x="6101" y="1411"/>
                  <a:pt x="6101" y="1423"/>
                  <a:pt x="6107" y="1423"/>
                </a:cubicBezTo>
                <a:cubicBezTo>
                  <a:pt x="6113" y="1429"/>
                  <a:pt x="6119" y="1429"/>
                  <a:pt x="6125" y="1429"/>
                </a:cubicBezTo>
                <a:cubicBezTo>
                  <a:pt x="6136" y="1429"/>
                  <a:pt x="6136" y="1429"/>
                  <a:pt x="6136" y="1429"/>
                </a:cubicBezTo>
                <a:cubicBezTo>
                  <a:pt x="6143" y="1429"/>
                  <a:pt x="6148" y="1429"/>
                  <a:pt x="6148" y="1429"/>
                </a:cubicBezTo>
                <a:cubicBezTo>
                  <a:pt x="6154" y="1435"/>
                  <a:pt x="6154" y="1435"/>
                  <a:pt x="6160" y="1435"/>
                </a:cubicBezTo>
                <a:cubicBezTo>
                  <a:pt x="6220" y="1435"/>
                  <a:pt x="6220" y="1435"/>
                  <a:pt x="6220" y="1435"/>
                </a:cubicBezTo>
                <a:cubicBezTo>
                  <a:pt x="6220" y="1429"/>
                  <a:pt x="6220" y="1423"/>
                  <a:pt x="6220" y="1417"/>
                </a:cubicBezTo>
                <a:lnTo>
                  <a:pt x="6225" y="1411"/>
                </a:lnTo>
                <a:cubicBezTo>
                  <a:pt x="6231" y="1411"/>
                  <a:pt x="6237" y="1411"/>
                  <a:pt x="6249" y="1411"/>
                </a:cubicBezTo>
                <a:cubicBezTo>
                  <a:pt x="6249" y="1411"/>
                  <a:pt x="6255" y="1411"/>
                  <a:pt x="6261" y="1411"/>
                </a:cubicBezTo>
                <a:lnTo>
                  <a:pt x="6267" y="1411"/>
                </a:lnTo>
                <a:cubicBezTo>
                  <a:pt x="6273" y="1417"/>
                  <a:pt x="6273" y="1417"/>
                  <a:pt x="6273" y="1423"/>
                </a:cubicBezTo>
                <a:cubicBezTo>
                  <a:pt x="6273" y="1429"/>
                  <a:pt x="6273" y="1435"/>
                  <a:pt x="6273" y="1435"/>
                </a:cubicBezTo>
                <a:cubicBezTo>
                  <a:pt x="6273" y="1441"/>
                  <a:pt x="6279" y="1447"/>
                  <a:pt x="6279" y="1447"/>
                </a:cubicBezTo>
                <a:cubicBezTo>
                  <a:pt x="6285" y="1453"/>
                  <a:pt x="6285" y="1459"/>
                  <a:pt x="6291" y="1459"/>
                </a:cubicBezTo>
                <a:cubicBezTo>
                  <a:pt x="6297" y="1465"/>
                  <a:pt x="6297" y="1470"/>
                  <a:pt x="6303" y="1470"/>
                </a:cubicBezTo>
                <a:cubicBezTo>
                  <a:pt x="6309" y="1470"/>
                  <a:pt x="6314" y="1470"/>
                  <a:pt x="6314" y="1470"/>
                </a:cubicBezTo>
                <a:cubicBezTo>
                  <a:pt x="6320" y="1470"/>
                  <a:pt x="6326" y="1470"/>
                  <a:pt x="6326" y="1470"/>
                </a:cubicBezTo>
                <a:cubicBezTo>
                  <a:pt x="6332" y="1470"/>
                  <a:pt x="6332" y="1470"/>
                  <a:pt x="6338" y="1476"/>
                </a:cubicBezTo>
                <a:cubicBezTo>
                  <a:pt x="6344" y="1476"/>
                  <a:pt x="6344" y="1476"/>
                  <a:pt x="6350" y="1482"/>
                </a:cubicBezTo>
                <a:cubicBezTo>
                  <a:pt x="6356" y="1482"/>
                  <a:pt x="6356" y="1488"/>
                  <a:pt x="6356" y="1494"/>
                </a:cubicBezTo>
                <a:cubicBezTo>
                  <a:pt x="6362" y="1494"/>
                  <a:pt x="6368" y="1494"/>
                  <a:pt x="6368" y="1500"/>
                </a:cubicBezTo>
                <a:cubicBezTo>
                  <a:pt x="6374" y="1500"/>
                  <a:pt x="6374" y="1506"/>
                  <a:pt x="6374" y="1512"/>
                </a:cubicBezTo>
                <a:cubicBezTo>
                  <a:pt x="6368" y="1524"/>
                  <a:pt x="6368" y="1524"/>
                  <a:pt x="6368" y="1524"/>
                </a:cubicBezTo>
                <a:cubicBezTo>
                  <a:pt x="6350" y="1524"/>
                  <a:pt x="6350" y="1524"/>
                  <a:pt x="6350" y="1524"/>
                </a:cubicBezTo>
                <a:cubicBezTo>
                  <a:pt x="6344" y="1524"/>
                  <a:pt x="6338" y="1518"/>
                  <a:pt x="6332" y="1518"/>
                </a:cubicBezTo>
                <a:cubicBezTo>
                  <a:pt x="6309" y="1518"/>
                  <a:pt x="6309" y="1518"/>
                  <a:pt x="6309" y="1518"/>
                </a:cubicBezTo>
                <a:cubicBezTo>
                  <a:pt x="6297" y="1518"/>
                  <a:pt x="6285" y="1524"/>
                  <a:pt x="6273" y="1518"/>
                </a:cubicBezTo>
                <a:cubicBezTo>
                  <a:pt x="6273" y="1518"/>
                  <a:pt x="6267" y="1512"/>
                  <a:pt x="6261" y="1512"/>
                </a:cubicBezTo>
                <a:cubicBezTo>
                  <a:pt x="6261" y="1512"/>
                  <a:pt x="6267" y="1500"/>
                  <a:pt x="6261" y="1500"/>
                </a:cubicBezTo>
                <a:cubicBezTo>
                  <a:pt x="6255" y="1500"/>
                  <a:pt x="6255" y="1500"/>
                  <a:pt x="6249" y="1500"/>
                </a:cubicBezTo>
                <a:cubicBezTo>
                  <a:pt x="6243" y="1500"/>
                  <a:pt x="6237" y="1500"/>
                  <a:pt x="6225" y="1494"/>
                </a:cubicBezTo>
                <a:cubicBezTo>
                  <a:pt x="6220" y="1494"/>
                  <a:pt x="6214" y="1494"/>
                  <a:pt x="6202" y="1494"/>
                </a:cubicBezTo>
                <a:cubicBezTo>
                  <a:pt x="6190" y="1494"/>
                  <a:pt x="6178" y="1500"/>
                  <a:pt x="6166" y="1500"/>
                </a:cubicBezTo>
                <a:cubicBezTo>
                  <a:pt x="6172" y="1512"/>
                  <a:pt x="6172" y="1518"/>
                  <a:pt x="6178" y="1524"/>
                </a:cubicBezTo>
                <a:cubicBezTo>
                  <a:pt x="6178" y="1530"/>
                  <a:pt x="6184" y="1530"/>
                  <a:pt x="6190" y="1536"/>
                </a:cubicBezTo>
                <a:cubicBezTo>
                  <a:pt x="6190" y="1536"/>
                  <a:pt x="6196" y="1542"/>
                  <a:pt x="6196" y="1548"/>
                </a:cubicBezTo>
                <a:cubicBezTo>
                  <a:pt x="6196" y="1554"/>
                  <a:pt x="6190" y="1554"/>
                  <a:pt x="6190" y="1559"/>
                </a:cubicBezTo>
                <a:cubicBezTo>
                  <a:pt x="6184" y="1559"/>
                  <a:pt x="6178" y="1559"/>
                  <a:pt x="6172" y="1559"/>
                </a:cubicBezTo>
                <a:cubicBezTo>
                  <a:pt x="6166" y="1559"/>
                  <a:pt x="6160" y="1565"/>
                  <a:pt x="6160" y="1571"/>
                </a:cubicBezTo>
                <a:cubicBezTo>
                  <a:pt x="6154" y="1571"/>
                  <a:pt x="6148" y="1577"/>
                  <a:pt x="6148" y="1583"/>
                </a:cubicBezTo>
                <a:cubicBezTo>
                  <a:pt x="6148" y="1595"/>
                  <a:pt x="6148" y="1601"/>
                  <a:pt x="6154" y="1601"/>
                </a:cubicBezTo>
                <a:cubicBezTo>
                  <a:pt x="6166" y="1613"/>
                  <a:pt x="6172" y="1601"/>
                  <a:pt x="6190" y="1607"/>
                </a:cubicBezTo>
                <a:cubicBezTo>
                  <a:pt x="6196" y="1607"/>
                  <a:pt x="6202" y="1613"/>
                  <a:pt x="6208" y="1619"/>
                </a:cubicBezTo>
                <a:cubicBezTo>
                  <a:pt x="6225" y="1625"/>
                  <a:pt x="6225" y="1642"/>
                  <a:pt x="6243" y="1642"/>
                </a:cubicBezTo>
                <a:cubicBezTo>
                  <a:pt x="6249" y="1642"/>
                  <a:pt x="6249" y="1636"/>
                  <a:pt x="6255" y="1631"/>
                </a:cubicBezTo>
                <a:cubicBezTo>
                  <a:pt x="6261" y="1625"/>
                  <a:pt x="6261" y="1613"/>
                  <a:pt x="6273" y="1613"/>
                </a:cubicBezTo>
                <a:cubicBezTo>
                  <a:pt x="6291" y="1613"/>
                  <a:pt x="6297" y="1613"/>
                  <a:pt x="6309" y="1613"/>
                </a:cubicBezTo>
                <a:cubicBezTo>
                  <a:pt x="6309" y="1571"/>
                  <a:pt x="6309" y="1571"/>
                  <a:pt x="6309" y="1571"/>
                </a:cubicBezTo>
                <a:cubicBezTo>
                  <a:pt x="6297" y="1571"/>
                  <a:pt x="6291" y="1577"/>
                  <a:pt x="6279" y="1571"/>
                </a:cubicBezTo>
                <a:cubicBezTo>
                  <a:pt x="6273" y="1571"/>
                  <a:pt x="6273" y="1571"/>
                  <a:pt x="6267" y="1571"/>
                </a:cubicBezTo>
                <a:cubicBezTo>
                  <a:pt x="6261" y="1571"/>
                  <a:pt x="6267" y="1559"/>
                  <a:pt x="6261" y="1559"/>
                </a:cubicBezTo>
                <a:cubicBezTo>
                  <a:pt x="6255" y="1559"/>
                  <a:pt x="6255" y="1559"/>
                  <a:pt x="6249" y="1559"/>
                </a:cubicBezTo>
                <a:cubicBezTo>
                  <a:pt x="6249" y="1559"/>
                  <a:pt x="6243" y="1559"/>
                  <a:pt x="6237" y="1559"/>
                </a:cubicBezTo>
                <a:cubicBezTo>
                  <a:pt x="6243" y="1548"/>
                  <a:pt x="6243" y="1548"/>
                  <a:pt x="6243" y="1548"/>
                </a:cubicBezTo>
                <a:cubicBezTo>
                  <a:pt x="6267" y="1548"/>
                  <a:pt x="6267" y="1548"/>
                  <a:pt x="6267" y="1548"/>
                </a:cubicBezTo>
                <a:cubicBezTo>
                  <a:pt x="6273" y="1548"/>
                  <a:pt x="6273" y="1548"/>
                  <a:pt x="6279" y="1548"/>
                </a:cubicBezTo>
                <a:cubicBezTo>
                  <a:pt x="6285" y="1554"/>
                  <a:pt x="6285" y="1554"/>
                  <a:pt x="6291" y="1559"/>
                </a:cubicBezTo>
                <a:cubicBezTo>
                  <a:pt x="6297" y="1559"/>
                  <a:pt x="6297" y="1559"/>
                  <a:pt x="6303" y="1565"/>
                </a:cubicBezTo>
                <a:cubicBezTo>
                  <a:pt x="6303" y="1565"/>
                  <a:pt x="6309" y="1565"/>
                  <a:pt x="6314" y="1565"/>
                </a:cubicBezTo>
                <a:cubicBezTo>
                  <a:pt x="6320" y="1565"/>
                  <a:pt x="6320" y="1565"/>
                  <a:pt x="6326" y="1565"/>
                </a:cubicBezTo>
                <a:cubicBezTo>
                  <a:pt x="6350" y="1565"/>
                  <a:pt x="6350" y="1565"/>
                  <a:pt x="6350" y="1565"/>
                </a:cubicBezTo>
                <a:cubicBezTo>
                  <a:pt x="6356" y="1565"/>
                  <a:pt x="6368" y="1565"/>
                  <a:pt x="6374" y="1571"/>
                </a:cubicBezTo>
                <a:cubicBezTo>
                  <a:pt x="6380" y="1571"/>
                  <a:pt x="6386" y="1577"/>
                  <a:pt x="6386" y="1583"/>
                </a:cubicBezTo>
                <a:cubicBezTo>
                  <a:pt x="6386" y="1589"/>
                  <a:pt x="6386" y="1589"/>
                  <a:pt x="6386" y="1589"/>
                </a:cubicBezTo>
                <a:cubicBezTo>
                  <a:pt x="6386" y="1595"/>
                  <a:pt x="6374" y="1595"/>
                  <a:pt x="6374" y="1601"/>
                </a:cubicBezTo>
                <a:cubicBezTo>
                  <a:pt x="6368" y="1601"/>
                  <a:pt x="6374" y="1607"/>
                  <a:pt x="6374" y="1613"/>
                </a:cubicBezTo>
                <a:cubicBezTo>
                  <a:pt x="6368" y="1619"/>
                  <a:pt x="6362" y="1619"/>
                  <a:pt x="6362" y="1625"/>
                </a:cubicBezTo>
                <a:cubicBezTo>
                  <a:pt x="6362" y="1631"/>
                  <a:pt x="6362" y="1631"/>
                  <a:pt x="6362" y="1631"/>
                </a:cubicBezTo>
                <a:cubicBezTo>
                  <a:pt x="6362" y="1636"/>
                  <a:pt x="6368" y="1636"/>
                  <a:pt x="6368" y="1642"/>
                </a:cubicBezTo>
                <a:cubicBezTo>
                  <a:pt x="6374" y="1642"/>
                  <a:pt x="6380" y="1648"/>
                  <a:pt x="6380" y="1648"/>
                </a:cubicBezTo>
                <a:cubicBezTo>
                  <a:pt x="6386" y="1654"/>
                  <a:pt x="6386" y="1660"/>
                  <a:pt x="6386" y="1666"/>
                </a:cubicBezTo>
                <a:cubicBezTo>
                  <a:pt x="6386" y="1696"/>
                  <a:pt x="6386" y="1696"/>
                  <a:pt x="6386" y="1696"/>
                </a:cubicBezTo>
                <a:cubicBezTo>
                  <a:pt x="6356" y="1696"/>
                  <a:pt x="6356" y="1696"/>
                  <a:pt x="6356" y="1696"/>
                </a:cubicBezTo>
                <a:cubicBezTo>
                  <a:pt x="6350" y="1696"/>
                  <a:pt x="6350" y="1690"/>
                  <a:pt x="6344" y="1696"/>
                </a:cubicBezTo>
                <a:cubicBezTo>
                  <a:pt x="6338" y="1696"/>
                  <a:pt x="6338" y="1702"/>
                  <a:pt x="6332" y="1702"/>
                </a:cubicBezTo>
                <a:cubicBezTo>
                  <a:pt x="6326" y="1708"/>
                  <a:pt x="6326" y="1714"/>
                  <a:pt x="6326" y="1714"/>
                </a:cubicBezTo>
                <a:cubicBezTo>
                  <a:pt x="6320" y="1714"/>
                  <a:pt x="6314" y="1714"/>
                  <a:pt x="6309" y="1714"/>
                </a:cubicBezTo>
                <a:cubicBezTo>
                  <a:pt x="6297" y="1714"/>
                  <a:pt x="6297" y="1714"/>
                  <a:pt x="6297" y="1714"/>
                </a:cubicBezTo>
                <a:cubicBezTo>
                  <a:pt x="6291" y="1714"/>
                  <a:pt x="6291" y="1708"/>
                  <a:pt x="6285" y="1708"/>
                </a:cubicBezTo>
                <a:cubicBezTo>
                  <a:pt x="6285" y="1708"/>
                  <a:pt x="6279" y="1714"/>
                  <a:pt x="6273" y="1714"/>
                </a:cubicBezTo>
                <a:cubicBezTo>
                  <a:pt x="6273" y="1767"/>
                  <a:pt x="6273" y="1767"/>
                  <a:pt x="6273" y="1767"/>
                </a:cubicBezTo>
                <a:cubicBezTo>
                  <a:pt x="6267" y="1767"/>
                  <a:pt x="6261" y="1767"/>
                  <a:pt x="6261" y="1767"/>
                </a:cubicBezTo>
                <a:cubicBezTo>
                  <a:pt x="6255" y="1761"/>
                  <a:pt x="6249" y="1761"/>
                  <a:pt x="6243" y="1761"/>
                </a:cubicBezTo>
                <a:cubicBezTo>
                  <a:pt x="6237" y="1761"/>
                  <a:pt x="6243" y="1767"/>
                  <a:pt x="6237" y="1773"/>
                </a:cubicBezTo>
                <a:cubicBezTo>
                  <a:pt x="6231" y="1773"/>
                  <a:pt x="6225" y="1773"/>
                  <a:pt x="6225" y="1779"/>
                </a:cubicBezTo>
                <a:cubicBezTo>
                  <a:pt x="6220" y="1779"/>
                  <a:pt x="6214" y="1779"/>
                  <a:pt x="6214" y="1779"/>
                </a:cubicBezTo>
                <a:cubicBezTo>
                  <a:pt x="6208" y="1779"/>
                  <a:pt x="6202" y="1779"/>
                  <a:pt x="6202" y="1785"/>
                </a:cubicBezTo>
                <a:cubicBezTo>
                  <a:pt x="6196" y="1785"/>
                  <a:pt x="6196" y="1797"/>
                  <a:pt x="6196" y="1802"/>
                </a:cubicBezTo>
                <a:cubicBezTo>
                  <a:pt x="6196" y="1809"/>
                  <a:pt x="6196" y="1809"/>
                  <a:pt x="6196" y="1809"/>
                </a:cubicBezTo>
                <a:cubicBezTo>
                  <a:pt x="6196" y="1814"/>
                  <a:pt x="6202" y="1820"/>
                  <a:pt x="6202" y="1820"/>
                </a:cubicBezTo>
                <a:cubicBezTo>
                  <a:pt x="6208" y="1826"/>
                  <a:pt x="6208" y="1832"/>
                  <a:pt x="6214" y="1838"/>
                </a:cubicBezTo>
                <a:cubicBezTo>
                  <a:pt x="6214" y="1838"/>
                  <a:pt x="6220" y="1838"/>
                  <a:pt x="6225" y="1838"/>
                </a:cubicBezTo>
                <a:cubicBezTo>
                  <a:pt x="6225" y="1844"/>
                  <a:pt x="6231" y="1844"/>
                  <a:pt x="6237" y="1844"/>
                </a:cubicBezTo>
                <a:cubicBezTo>
                  <a:pt x="6243" y="1844"/>
                  <a:pt x="6243" y="1850"/>
                  <a:pt x="6249" y="1850"/>
                </a:cubicBezTo>
                <a:cubicBezTo>
                  <a:pt x="6249" y="1856"/>
                  <a:pt x="6255" y="1856"/>
                  <a:pt x="6261" y="1856"/>
                </a:cubicBezTo>
                <a:cubicBezTo>
                  <a:pt x="6261" y="1862"/>
                  <a:pt x="6261" y="1874"/>
                  <a:pt x="6261" y="1880"/>
                </a:cubicBezTo>
                <a:cubicBezTo>
                  <a:pt x="6255" y="1880"/>
                  <a:pt x="6249" y="1880"/>
                  <a:pt x="6243" y="1886"/>
                </a:cubicBezTo>
                <a:cubicBezTo>
                  <a:pt x="6237" y="1886"/>
                  <a:pt x="6231" y="1897"/>
                  <a:pt x="6231" y="1903"/>
                </a:cubicBezTo>
                <a:cubicBezTo>
                  <a:pt x="6231" y="1915"/>
                  <a:pt x="6243" y="1921"/>
                  <a:pt x="6249" y="1933"/>
                </a:cubicBezTo>
                <a:cubicBezTo>
                  <a:pt x="6249" y="1939"/>
                  <a:pt x="6255" y="1945"/>
                  <a:pt x="6261" y="1957"/>
                </a:cubicBezTo>
                <a:lnTo>
                  <a:pt x="6261" y="1963"/>
                </a:lnTo>
                <a:cubicBezTo>
                  <a:pt x="6267" y="1968"/>
                  <a:pt x="6273" y="1968"/>
                  <a:pt x="6279" y="1968"/>
                </a:cubicBezTo>
                <a:cubicBezTo>
                  <a:pt x="6285" y="1968"/>
                  <a:pt x="6291" y="1968"/>
                  <a:pt x="6297" y="1963"/>
                </a:cubicBezTo>
                <a:cubicBezTo>
                  <a:pt x="6303" y="1963"/>
                  <a:pt x="6303" y="1957"/>
                  <a:pt x="6309" y="1957"/>
                </a:cubicBezTo>
                <a:cubicBezTo>
                  <a:pt x="6309" y="1951"/>
                  <a:pt x="6314" y="1957"/>
                  <a:pt x="6320" y="1957"/>
                </a:cubicBezTo>
                <a:cubicBezTo>
                  <a:pt x="6332" y="1957"/>
                  <a:pt x="6332" y="1957"/>
                  <a:pt x="6332" y="1957"/>
                </a:cubicBezTo>
                <a:cubicBezTo>
                  <a:pt x="6332" y="1957"/>
                  <a:pt x="6338" y="1957"/>
                  <a:pt x="6344" y="1957"/>
                </a:cubicBezTo>
                <a:cubicBezTo>
                  <a:pt x="6344" y="1963"/>
                  <a:pt x="6344" y="1968"/>
                  <a:pt x="6344" y="1968"/>
                </a:cubicBezTo>
                <a:cubicBezTo>
                  <a:pt x="6338" y="1975"/>
                  <a:pt x="6344" y="1980"/>
                  <a:pt x="6338" y="1980"/>
                </a:cubicBezTo>
                <a:cubicBezTo>
                  <a:pt x="6338" y="1986"/>
                  <a:pt x="6332" y="1980"/>
                  <a:pt x="6326" y="1980"/>
                </a:cubicBezTo>
                <a:cubicBezTo>
                  <a:pt x="6326" y="1986"/>
                  <a:pt x="6320" y="1986"/>
                  <a:pt x="6314" y="1986"/>
                </a:cubicBezTo>
                <a:cubicBezTo>
                  <a:pt x="6314" y="1992"/>
                  <a:pt x="6314" y="1998"/>
                  <a:pt x="6314" y="1998"/>
                </a:cubicBezTo>
                <a:cubicBezTo>
                  <a:pt x="6314" y="2004"/>
                  <a:pt x="6309" y="2004"/>
                  <a:pt x="6309" y="2010"/>
                </a:cubicBezTo>
                <a:cubicBezTo>
                  <a:pt x="6309" y="2016"/>
                  <a:pt x="6297" y="2016"/>
                  <a:pt x="6297" y="2028"/>
                </a:cubicBezTo>
                <a:cubicBezTo>
                  <a:pt x="6297" y="2034"/>
                  <a:pt x="6303" y="2034"/>
                  <a:pt x="6303" y="2040"/>
                </a:cubicBezTo>
                <a:cubicBezTo>
                  <a:pt x="6303" y="2052"/>
                  <a:pt x="6303" y="2057"/>
                  <a:pt x="6309" y="2063"/>
                </a:cubicBezTo>
                <a:cubicBezTo>
                  <a:pt x="6314" y="2069"/>
                  <a:pt x="6314" y="2075"/>
                  <a:pt x="6320" y="2075"/>
                </a:cubicBezTo>
                <a:cubicBezTo>
                  <a:pt x="6320" y="2081"/>
                  <a:pt x="6326" y="2075"/>
                  <a:pt x="6332" y="2075"/>
                </a:cubicBezTo>
                <a:cubicBezTo>
                  <a:pt x="6332" y="2075"/>
                  <a:pt x="6338" y="2075"/>
                  <a:pt x="6344" y="2075"/>
                </a:cubicBezTo>
                <a:lnTo>
                  <a:pt x="6350" y="2069"/>
                </a:lnTo>
                <a:cubicBezTo>
                  <a:pt x="6356" y="2063"/>
                  <a:pt x="6356" y="2057"/>
                  <a:pt x="6362" y="2057"/>
                </a:cubicBezTo>
                <a:cubicBezTo>
                  <a:pt x="6362" y="2052"/>
                  <a:pt x="6362" y="2046"/>
                  <a:pt x="6368" y="2046"/>
                </a:cubicBezTo>
                <a:cubicBezTo>
                  <a:pt x="6368" y="2046"/>
                  <a:pt x="6374" y="2040"/>
                  <a:pt x="6380" y="2040"/>
                </a:cubicBezTo>
                <a:cubicBezTo>
                  <a:pt x="6386" y="2040"/>
                  <a:pt x="6391" y="2046"/>
                  <a:pt x="6397" y="2046"/>
                </a:cubicBezTo>
                <a:cubicBezTo>
                  <a:pt x="6397" y="2093"/>
                  <a:pt x="6397" y="2093"/>
                  <a:pt x="6397" y="2093"/>
                </a:cubicBezTo>
                <a:cubicBezTo>
                  <a:pt x="6391" y="2093"/>
                  <a:pt x="6391" y="2099"/>
                  <a:pt x="6386" y="2105"/>
                </a:cubicBezTo>
                <a:cubicBezTo>
                  <a:pt x="6386" y="2105"/>
                  <a:pt x="6380" y="2105"/>
                  <a:pt x="6374" y="2105"/>
                </a:cubicBezTo>
                <a:cubicBezTo>
                  <a:pt x="6374" y="2105"/>
                  <a:pt x="6368" y="2111"/>
                  <a:pt x="6362" y="2111"/>
                </a:cubicBezTo>
                <a:cubicBezTo>
                  <a:pt x="6362" y="2117"/>
                  <a:pt x="6356" y="2117"/>
                  <a:pt x="6350" y="2123"/>
                </a:cubicBezTo>
                <a:cubicBezTo>
                  <a:pt x="6350" y="2129"/>
                  <a:pt x="6350" y="2134"/>
                  <a:pt x="6350" y="2141"/>
                </a:cubicBezTo>
                <a:cubicBezTo>
                  <a:pt x="6350" y="2146"/>
                  <a:pt x="6350" y="2152"/>
                  <a:pt x="6356" y="2158"/>
                </a:cubicBezTo>
                <a:cubicBezTo>
                  <a:pt x="6356" y="2158"/>
                  <a:pt x="6362" y="2164"/>
                  <a:pt x="6368" y="2164"/>
                </a:cubicBezTo>
                <a:cubicBezTo>
                  <a:pt x="6374" y="2170"/>
                  <a:pt x="6374" y="2170"/>
                  <a:pt x="6380" y="2176"/>
                </a:cubicBezTo>
                <a:cubicBezTo>
                  <a:pt x="6386" y="2188"/>
                  <a:pt x="6391" y="2200"/>
                  <a:pt x="6403" y="2212"/>
                </a:cubicBezTo>
                <a:cubicBezTo>
                  <a:pt x="6409" y="2212"/>
                  <a:pt x="6415" y="2218"/>
                  <a:pt x="6415" y="2218"/>
                </a:cubicBezTo>
                <a:cubicBezTo>
                  <a:pt x="6415" y="2223"/>
                  <a:pt x="6421" y="2223"/>
                  <a:pt x="6421" y="2229"/>
                </a:cubicBezTo>
                <a:cubicBezTo>
                  <a:pt x="6421" y="2235"/>
                  <a:pt x="6421" y="2241"/>
                  <a:pt x="6421" y="2241"/>
                </a:cubicBezTo>
                <a:cubicBezTo>
                  <a:pt x="6421" y="2253"/>
                  <a:pt x="6433" y="2259"/>
                  <a:pt x="6433" y="2265"/>
                </a:cubicBezTo>
                <a:cubicBezTo>
                  <a:pt x="6439" y="2271"/>
                  <a:pt x="6439" y="2283"/>
                  <a:pt x="6439" y="2289"/>
                </a:cubicBezTo>
                <a:cubicBezTo>
                  <a:pt x="6445" y="2300"/>
                  <a:pt x="6457" y="2300"/>
                  <a:pt x="6463" y="2307"/>
                </a:cubicBezTo>
                <a:cubicBezTo>
                  <a:pt x="6469" y="2312"/>
                  <a:pt x="6475" y="2312"/>
                  <a:pt x="6475" y="2312"/>
                </a:cubicBezTo>
                <a:cubicBezTo>
                  <a:pt x="6480" y="2318"/>
                  <a:pt x="6480" y="2318"/>
                  <a:pt x="6486" y="2324"/>
                </a:cubicBezTo>
                <a:cubicBezTo>
                  <a:pt x="6486" y="2330"/>
                  <a:pt x="6480" y="2342"/>
                  <a:pt x="6486" y="2348"/>
                </a:cubicBezTo>
                <a:cubicBezTo>
                  <a:pt x="6486" y="2354"/>
                  <a:pt x="6486" y="2354"/>
                  <a:pt x="6492" y="2360"/>
                </a:cubicBezTo>
                <a:cubicBezTo>
                  <a:pt x="6504" y="2366"/>
                  <a:pt x="6516" y="2366"/>
                  <a:pt x="6528" y="2372"/>
                </a:cubicBezTo>
                <a:cubicBezTo>
                  <a:pt x="6540" y="2372"/>
                  <a:pt x="6540" y="2384"/>
                  <a:pt x="6552" y="2389"/>
                </a:cubicBezTo>
                <a:cubicBezTo>
                  <a:pt x="6552" y="2389"/>
                  <a:pt x="6552" y="2395"/>
                  <a:pt x="6558" y="2401"/>
                </a:cubicBezTo>
                <a:cubicBezTo>
                  <a:pt x="6563" y="2401"/>
                  <a:pt x="6563" y="2401"/>
                  <a:pt x="6569" y="2401"/>
                </a:cubicBezTo>
                <a:cubicBezTo>
                  <a:pt x="6581" y="2401"/>
                  <a:pt x="6581" y="2401"/>
                  <a:pt x="6581" y="2401"/>
                </a:cubicBezTo>
                <a:cubicBezTo>
                  <a:pt x="6587" y="2401"/>
                  <a:pt x="6587" y="2395"/>
                  <a:pt x="6593" y="2395"/>
                </a:cubicBezTo>
                <a:cubicBezTo>
                  <a:pt x="6599" y="2389"/>
                  <a:pt x="6605" y="2389"/>
                  <a:pt x="6611" y="2389"/>
                </a:cubicBezTo>
                <a:cubicBezTo>
                  <a:pt x="6617" y="2389"/>
                  <a:pt x="6617" y="2389"/>
                  <a:pt x="6617" y="2389"/>
                </a:cubicBezTo>
                <a:cubicBezTo>
                  <a:pt x="6617" y="2389"/>
                  <a:pt x="6623" y="2395"/>
                  <a:pt x="6629" y="2395"/>
                </a:cubicBezTo>
                <a:cubicBezTo>
                  <a:pt x="6629" y="2395"/>
                  <a:pt x="6635" y="2389"/>
                  <a:pt x="6641" y="2395"/>
                </a:cubicBezTo>
                <a:cubicBezTo>
                  <a:pt x="6641" y="2395"/>
                  <a:pt x="6641" y="2401"/>
                  <a:pt x="6641" y="2407"/>
                </a:cubicBezTo>
                <a:cubicBezTo>
                  <a:pt x="6641" y="2407"/>
                  <a:pt x="6641" y="2413"/>
                  <a:pt x="6646" y="2419"/>
                </a:cubicBezTo>
                <a:cubicBezTo>
                  <a:pt x="6646" y="2425"/>
                  <a:pt x="6652" y="2425"/>
                  <a:pt x="6658" y="2425"/>
                </a:cubicBezTo>
                <a:cubicBezTo>
                  <a:pt x="6664" y="2431"/>
                  <a:pt x="6664" y="2431"/>
                  <a:pt x="6670" y="2431"/>
                </a:cubicBezTo>
                <a:cubicBezTo>
                  <a:pt x="6682" y="2437"/>
                  <a:pt x="6688" y="2431"/>
                  <a:pt x="6694" y="2431"/>
                </a:cubicBezTo>
                <a:cubicBezTo>
                  <a:pt x="6700" y="2437"/>
                  <a:pt x="6706" y="2437"/>
                  <a:pt x="6706" y="2443"/>
                </a:cubicBezTo>
                <a:cubicBezTo>
                  <a:pt x="6706" y="2449"/>
                  <a:pt x="6706" y="2455"/>
                  <a:pt x="6712" y="2455"/>
                </a:cubicBezTo>
                <a:cubicBezTo>
                  <a:pt x="6712" y="2461"/>
                  <a:pt x="6718" y="2466"/>
                  <a:pt x="6724" y="2466"/>
                </a:cubicBezTo>
                <a:cubicBezTo>
                  <a:pt x="6729" y="2466"/>
                  <a:pt x="6735" y="2466"/>
                  <a:pt x="6741" y="2466"/>
                </a:cubicBezTo>
                <a:cubicBezTo>
                  <a:pt x="6753" y="2466"/>
                  <a:pt x="6759" y="2473"/>
                  <a:pt x="6765" y="2466"/>
                </a:cubicBezTo>
                <a:cubicBezTo>
                  <a:pt x="6771" y="2466"/>
                  <a:pt x="6771" y="2461"/>
                  <a:pt x="6777" y="2461"/>
                </a:cubicBezTo>
                <a:cubicBezTo>
                  <a:pt x="6783" y="2455"/>
                  <a:pt x="6783" y="2455"/>
                  <a:pt x="6789" y="2455"/>
                </a:cubicBezTo>
                <a:cubicBezTo>
                  <a:pt x="6795" y="2449"/>
                  <a:pt x="6801" y="2449"/>
                  <a:pt x="6801" y="2443"/>
                </a:cubicBezTo>
                <a:cubicBezTo>
                  <a:pt x="6801" y="2443"/>
                  <a:pt x="6801" y="2437"/>
                  <a:pt x="6801" y="2431"/>
                </a:cubicBezTo>
                <a:cubicBezTo>
                  <a:pt x="6801" y="2419"/>
                  <a:pt x="6801" y="2419"/>
                  <a:pt x="6801" y="2419"/>
                </a:cubicBezTo>
                <a:cubicBezTo>
                  <a:pt x="6801" y="2401"/>
                  <a:pt x="6801" y="2389"/>
                  <a:pt x="6807" y="2378"/>
                </a:cubicBezTo>
                <a:cubicBezTo>
                  <a:pt x="6813" y="2366"/>
                  <a:pt x="6824" y="2366"/>
                  <a:pt x="6830" y="2354"/>
                </a:cubicBezTo>
                <a:cubicBezTo>
                  <a:pt x="6830" y="2354"/>
                  <a:pt x="6830" y="2348"/>
                  <a:pt x="6836" y="2342"/>
                </a:cubicBezTo>
                <a:cubicBezTo>
                  <a:pt x="6836" y="2342"/>
                  <a:pt x="6842" y="2336"/>
                  <a:pt x="6842" y="2330"/>
                </a:cubicBezTo>
                <a:cubicBezTo>
                  <a:pt x="6842" y="2324"/>
                  <a:pt x="6836" y="2318"/>
                  <a:pt x="6836" y="2312"/>
                </a:cubicBezTo>
                <a:cubicBezTo>
                  <a:pt x="6836" y="2307"/>
                  <a:pt x="6836" y="2307"/>
                  <a:pt x="6836" y="2300"/>
                </a:cubicBezTo>
                <a:cubicBezTo>
                  <a:pt x="6836" y="2295"/>
                  <a:pt x="6836" y="2295"/>
                  <a:pt x="6836" y="2289"/>
                </a:cubicBezTo>
                <a:cubicBezTo>
                  <a:pt x="6836" y="2277"/>
                  <a:pt x="6836" y="2271"/>
                  <a:pt x="6836" y="2265"/>
                </a:cubicBezTo>
                <a:cubicBezTo>
                  <a:pt x="6830" y="2259"/>
                  <a:pt x="6824" y="2259"/>
                  <a:pt x="6824" y="2259"/>
                </a:cubicBezTo>
                <a:cubicBezTo>
                  <a:pt x="6824" y="2253"/>
                  <a:pt x="6818" y="2247"/>
                  <a:pt x="6818" y="2247"/>
                </a:cubicBezTo>
                <a:cubicBezTo>
                  <a:pt x="6818" y="2241"/>
                  <a:pt x="6813" y="2235"/>
                  <a:pt x="6813" y="2235"/>
                </a:cubicBezTo>
                <a:cubicBezTo>
                  <a:pt x="6813" y="2223"/>
                  <a:pt x="6830" y="2218"/>
                  <a:pt x="6842" y="2218"/>
                </a:cubicBezTo>
                <a:cubicBezTo>
                  <a:pt x="6854" y="2218"/>
                  <a:pt x="6854" y="2218"/>
                  <a:pt x="6854" y="2218"/>
                </a:cubicBezTo>
                <a:cubicBezTo>
                  <a:pt x="6860" y="2218"/>
                  <a:pt x="6860" y="2218"/>
                  <a:pt x="6866" y="2218"/>
                </a:cubicBezTo>
                <a:cubicBezTo>
                  <a:pt x="6878" y="2218"/>
                  <a:pt x="6884" y="2218"/>
                  <a:pt x="6890" y="2218"/>
                </a:cubicBezTo>
                <a:cubicBezTo>
                  <a:pt x="6890" y="2206"/>
                  <a:pt x="6890" y="2206"/>
                  <a:pt x="6890" y="2194"/>
                </a:cubicBezTo>
                <a:lnTo>
                  <a:pt x="6890" y="2188"/>
                </a:lnTo>
                <a:cubicBezTo>
                  <a:pt x="6890" y="2182"/>
                  <a:pt x="6895" y="2176"/>
                  <a:pt x="6895" y="2176"/>
                </a:cubicBezTo>
                <a:cubicBezTo>
                  <a:pt x="6901" y="2170"/>
                  <a:pt x="6901" y="2170"/>
                  <a:pt x="6907" y="2164"/>
                </a:cubicBezTo>
                <a:cubicBezTo>
                  <a:pt x="6913" y="2164"/>
                  <a:pt x="6919" y="2164"/>
                  <a:pt x="6919" y="2164"/>
                </a:cubicBezTo>
                <a:cubicBezTo>
                  <a:pt x="6925" y="2164"/>
                  <a:pt x="6925" y="2158"/>
                  <a:pt x="6931" y="2158"/>
                </a:cubicBezTo>
                <a:cubicBezTo>
                  <a:pt x="6931" y="2099"/>
                  <a:pt x="6931" y="2099"/>
                  <a:pt x="6931" y="2099"/>
                </a:cubicBezTo>
                <a:cubicBezTo>
                  <a:pt x="6937" y="2093"/>
                  <a:pt x="6943" y="2093"/>
                  <a:pt x="6943" y="2087"/>
                </a:cubicBezTo>
                <a:cubicBezTo>
                  <a:pt x="6943" y="2081"/>
                  <a:pt x="6943" y="2075"/>
                  <a:pt x="6943" y="2069"/>
                </a:cubicBezTo>
                <a:cubicBezTo>
                  <a:pt x="6937" y="2063"/>
                  <a:pt x="6937" y="2063"/>
                  <a:pt x="6937" y="2057"/>
                </a:cubicBezTo>
                <a:cubicBezTo>
                  <a:pt x="6931" y="2052"/>
                  <a:pt x="6937" y="2052"/>
                  <a:pt x="6931" y="2046"/>
                </a:cubicBezTo>
                <a:cubicBezTo>
                  <a:pt x="6931" y="2040"/>
                  <a:pt x="6919" y="2046"/>
                  <a:pt x="6919" y="2040"/>
                </a:cubicBezTo>
                <a:cubicBezTo>
                  <a:pt x="6919" y="2034"/>
                  <a:pt x="6919" y="2028"/>
                  <a:pt x="6925" y="2022"/>
                </a:cubicBezTo>
                <a:cubicBezTo>
                  <a:pt x="6931" y="2022"/>
                  <a:pt x="6937" y="2022"/>
                  <a:pt x="6937" y="2022"/>
                </a:cubicBezTo>
                <a:cubicBezTo>
                  <a:pt x="6943" y="2022"/>
                  <a:pt x="6955" y="2022"/>
                  <a:pt x="6961" y="2022"/>
                </a:cubicBezTo>
                <a:cubicBezTo>
                  <a:pt x="6967" y="2016"/>
                  <a:pt x="6967" y="2016"/>
                  <a:pt x="6973" y="2016"/>
                </a:cubicBezTo>
                <a:cubicBezTo>
                  <a:pt x="6979" y="2010"/>
                  <a:pt x="6979" y="2010"/>
                  <a:pt x="6984" y="2004"/>
                </a:cubicBezTo>
                <a:cubicBezTo>
                  <a:pt x="6984" y="2004"/>
                  <a:pt x="6984" y="1998"/>
                  <a:pt x="6984" y="1992"/>
                </a:cubicBezTo>
                <a:cubicBezTo>
                  <a:pt x="6984" y="1992"/>
                  <a:pt x="6984" y="1986"/>
                  <a:pt x="6984" y="1980"/>
                </a:cubicBezTo>
                <a:cubicBezTo>
                  <a:pt x="6984" y="1980"/>
                  <a:pt x="6984" y="1975"/>
                  <a:pt x="6984" y="1968"/>
                </a:cubicBezTo>
                <a:cubicBezTo>
                  <a:pt x="7056" y="1968"/>
                  <a:pt x="7056" y="1968"/>
                  <a:pt x="7056" y="1968"/>
                </a:cubicBezTo>
                <a:cubicBezTo>
                  <a:pt x="7056" y="1957"/>
                  <a:pt x="7056" y="1951"/>
                  <a:pt x="7056" y="1939"/>
                </a:cubicBezTo>
                <a:cubicBezTo>
                  <a:pt x="7056" y="1933"/>
                  <a:pt x="7056" y="1933"/>
                  <a:pt x="7056" y="1927"/>
                </a:cubicBezTo>
                <a:cubicBezTo>
                  <a:pt x="7097" y="1927"/>
                  <a:pt x="7097" y="1927"/>
                  <a:pt x="7097" y="1927"/>
                </a:cubicBezTo>
                <a:cubicBezTo>
                  <a:pt x="7097" y="1939"/>
                  <a:pt x="7091" y="1951"/>
                  <a:pt x="7097" y="1963"/>
                </a:cubicBezTo>
                <a:cubicBezTo>
                  <a:pt x="7097" y="1968"/>
                  <a:pt x="7097" y="1968"/>
                  <a:pt x="7097" y="1975"/>
                </a:cubicBezTo>
                <a:cubicBezTo>
                  <a:pt x="7103" y="1975"/>
                  <a:pt x="7109" y="1975"/>
                  <a:pt x="7121" y="1975"/>
                </a:cubicBezTo>
                <a:cubicBezTo>
                  <a:pt x="7127" y="1975"/>
                  <a:pt x="7127" y="1975"/>
                  <a:pt x="7133" y="1975"/>
                </a:cubicBezTo>
                <a:cubicBezTo>
                  <a:pt x="7145" y="1975"/>
                  <a:pt x="7150" y="1963"/>
                  <a:pt x="7162" y="1957"/>
                </a:cubicBezTo>
                <a:cubicBezTo>
                  <a:pt x="7168" y="1951"/>
                  <a:pt x="7168" y="1945"/>
                  <a:pt x="7174" y="1945"/>
                </a:cubicBezTo>
                <a:cubicBezTo>
                  <a:pt x="7180" y="1939"/>
                  <a:pt x="7180" y="1933"/>
                  <a:pt x="7186" y="1933"/>
                </a:cubicBezTo>
                <a:cubicBezTo>
                  <a:pt x="7192" y="1927"/>
                  <a:pt x="7192" y="1927"/>
                  <a:pt x="7198" y="1927"/>
                </a:cubicBezTo>
                <a:cubicBezTo>
                  <a:pt x="7210" y="1927"/>
                  <a:pt x="7210" y="1927"/>
                  <a:pt x="7210" y="1927"/>
                </a:cubicBezTo>
                <a:cubicBezTo>
                  <a:pt x="7216" y="1927"/>
                  <a:pt x="7222" y="1927"/>
                  <a:pt x="7234" y="1927"/>
                </a:cubicBezTo>
                <a:cubicBezTo>
                  <a:pt x="7234" y="1927"/>
                  <a:pt x="7239" y="1921"/>
                  <a:pt x="7245" y="1921"/>
                </a:cubicBezTo>
                <a:cubicBezTo>
                  <a:pt x="7245" y="1915"/>
                  <a:pt x="7251" y="1921"/>
                  <a:pt x="7257" y="1915"/>
                </a:cubicBezTo>
                <a:cubicBezTo>
                  <a:pt x="7257" y="1915"/>
                  <a:pt x="7251" y="1909"/>
                  <a:pt x="7257" y="1903"/>
                </a:cubicBezTo>
                <a:cubicBezTo>
                  <a:pt x="7263" y="1891"/>
                  <a:pt x="7263" y="1891"/>
                  <a:pt x="7263" y="1891"/>
                </a:cubicBezTo>
                <a:lnTo>
                  <a:pt x="7269" y="1886"/>
                </a:lnTo>
                <a:cubicBezTo>
                  <a:pt x="7275" y="1880"/>
                  <a:pt x="7281" y="1880"/>
                  <a:pt x="7281" y="1880"/>
                </a:cubicBezTo>
                <a:cubicBezTo>
                  <a:pt x="7287" y="1874"/>
                  <a:pt x="7293" y="1874"/>
                  <a:pt x="7293" y="1874"/>
                </a:cubicBezTo>
                <a:cubicBezTo>
                  <a:pt x="7299" y="1868"/>
                  <a:pt x="7299" y="1862"/>
                  <a:pt x="7299" y="1862"/>
                </a:cubicBezTo>
                <a:cubicBezTo>
                  <a:pt x="7305" y="1856"/>
                  <a:pt x="7305" y="1850"/>
                  <a:pt x="7311" y="1850"/>
                </a:cubicBezTo>
                <a:cubicBezTo>
                  <a:pt x="7311" y="1844"/>
                  <a:pt x="7316" y="1850"/>
                  <a:pt x="7322" y="1844"/>
                </a:cubicBezTo>
                <a:cubicBezTo>
                  <a:pt x="7328" y="1838"/>
                  <a:pt x="7328" y="1832"/>
                  <a:pt x="7334" y="1820"/>
                </a:cubicBezTo>
                <a:cubicBezTo>
                  <a:pt x="7334" y="1820"/>
                  <a:pt x="7334" y="1814"/>
                  <a:pt x="7340" y="1809"/>
                </a:cubicBezTo>
                <a:cubicBezTo>
                  <a:pt x="7340" y="1809"/>
                  <a:pt x="7346" y="1809"/>
                  <a:pt x="7352" y="1809"/>
                </a:cubicBezTo>
                <a:cubicBezTo>
                  <a:pt x="7358" y="1809"/>
                  <a:pt x="7358" y="1809"/>
                  <a:pt x="7364" y="1802"/>
                </a:cubicBezTo>
                <a:cubicBezTo>
                  <a:pt x="7364" y="1802"/>
                  <a:pt x="7364" y="1797"/>
                  <a:pt x="7364" y="1791"/>
                </a:cubicBezTo>
                <a:cubicBezTo>
                  <a:pt x="7364" y="1785"/>
                  <a:pt x="7370" y="1785"/>
                  <a:pt x="7370" y="1779"/>
                </a:cubicBezTo>
                <a:cubicBezTo>
                  <a:pt x="7376" y="1779"/>
                  <a:pt x="7382" y="1779"/>
                  <a:pt x="7382" y="1779"/>
                </a:cubicBezTo>
                <a:cubicBezTo>
                  <a:pt x="7388" y="1773"/>
                  <a:pt x="7393" y="1773"/>
                  <a:pt x="7393" y="1767"/>
                </a:cubicBezTo>
                <a:cubicBezTo>
                  <a:pt x="7400" y="1755"/>
                  <a:pt x="7393" y="1743"/>
                  <a:pt x="7393" y="1731"/>
                </a:cubicBezTo>
                <a:close/>
                <a:moveTo>
                  <a:pt x="4281" y="848"/>
                </a:moveTo>
                <a:lnTo>
                  <a:pt x="4281" y="848"/>
                </a:lnTo>
                <a:cubicBezTo>
                  <a:pt x="4322" y="889"/>
                  <a:pt x="4322" y="889"/>
                  <a:pt x="4322" y="889"/>
                </a:cubicBezTo>
                <a:cubicBezTo>
                  <a:pt x="4370" y="907"/>
                  <a:pt x="4370" y="907"/>
                  <a:pt x="4370" y="907"/>
                </a:cubicBezTo>
                <a:cubicBezTo>
                  <a:pt x="4423" y="889"/>
                  <a:pt x="4423" y="889"/>
                  <a:pt x="4423" y="889"/>
                </a:cubicBezTo>
                <a:cubicBezTo>
                  <a:pt x="4423" y="889"/>
                  <a:pt x="4423" y="877"/>
                  <a:pt x="4447" y="889"/>
                </a:cubicBezTo>
                <a:cubicBezTo>
                  <a:pt x="4470" y="895"/>
                  <a:pt x="4482" y="901"/>
                  <a:pt x="4494" y="901"/>
                </a:cubicBezTo>
                <a:cubicBezTo>
                  <a:pt x="4512" y="901"/>
                  <a:pt x="4536" y="913"/>
                  <a:pt x="4536" y="901"/>
                </a:cubicBezTo>
                <a:cubicBezTo>
                  <a:pt x="4542" y="889"/>
                  <a:pt x="4571" y="877"/>
                  <a:pt x="4571" y="877"/>
                </a:cubicBezTo>
                <a:cubicBezTo>
                  <a:pt x="4571" y="877"/>
                  <a:pt x="4595" y="895"/>
                  <a:pt x="4607" y="895"/>
                </a:cubicBezTo>
                <a:cubicBezTo>
                  <a:pt x="4619" y="895"/>
                  <a:pt x="4642" y="901"/>
                  <a:pt x="4648" y="895"/>
                </a:cubicBezTo>
                <a:cubicBezTo>
                  <a:pt x="4660" y="889"/>
                  <a:pt x="4654" y="889"/>
                  <a:pt x="4672" y="889"/>
                </a:cubicBezTo>
                <a:cubicBezTo>
                  <a:pt x="4720" y="889"/>
                  <a:pt x="4720" y="889"/>
                  <a:pt x="4720" y="889"/>
                </a:cubicBezTo>
                <a:cubicBezTo>
                  <a:pt x="4725" y="901"/>
                  <a:pt x="4702" y="919"/>
                  <a:pt x="4714" y="925"/>
                </a:cubicBezTo>
                <a:cubicBezTo>
                  <a:pt x="4755" y="931"/>
                  <a:pt x="4773" y="919"/>
                  <a:pt x="4773" y="919"/>
                </a:cubicBezTo>
                <a:cubicBezTo>
                  <a:pt x="4808" y="919"/>
                  <a:pt x="4808" y="919"/>
                  <a:pt x="4808" y="919"/>
                </a:cubicBezTo>
                <a:cubicBezTo>
                  <a:pt x="4856" y="901"/>
                  <a:pt x="4856" y="901"/>
                  <a:pt x="4856" y="901"/>
                </a:cubicBezTo>
                <a:cubicBezTo>
                  <a:pt x="4856" y="901"/>
                  <a:pt x="4856" y="889"/>
                  <a:pt x="4880" y="889"/>
                </a:cubicBezTo>
                <a:cubicBezTo>
                  <a:pt x="4897" y="889"/>
                  <a:pt x="4909" y="860"/>
                  <a:pt x="4909" y="860"/>
                </a:cubicBezTo>
                <a:cubicBezTo>
                  <a:pt x="4897" y="824"/>
                  <a:pt x="4897" y="824"/>
                  <a:pt x="4897" y="824"/>
                </a:cubicBezTo>
                <a:cubicBezTo>
                  <a:pt x="4856" y="848"/>
                  <a:pt x="4856" y="848"/>
                  <a:pt x="4856" y="848"/>
                </a:cubicBezTo>
                <a:cubicBezTo>
                  <a:pt x="4838" y="800"/>
                  <a:pt x="4838" y="800"/>
                  <a:pt x="4838" y="800"/>
                </a:cubicBezTo>
                <a:cubicBezTo>
                  <a:pt x="4886" y="795"/>
                  <a:pt x="4886" y="795"/>
                  <a:pt x="4886" y="795"/>
                </a:cubicBezTo>
                <a:cubicBezTo>
                  <a:pt x="4903" y="753"/>
                  <a:pt x="4903" y="753"/>
                  <a:pt x="4903" y="753"/>
                </a:cubicBezTo>
                <a:cubicBezTo>
                  <a:pt x="4886" y="718"/>
                  <a:pt x="4886" y="718"/>
                  <a:pt x="4886" y="718"/>
                </a:cubicBezTo>
                <a:cubicBezTo>
                  <a:pt x="4921" y="718"/>
                  <a:pt x="4921" y="718"/>
                  <a:pt x="4921" y="718"/>
                </a:cubicBezTo>
                <a:cubicBezTo>
                  <a:pt x="4980" y="723"/>
                  <a:pt x="4980" y="723"/>
                  <a:pt x="4980" y="723"/>
                </a:cubicBezTo>
                <a:cubicBezTo>
                  <a:pt x="4980" y="723"/>
                  <a:pt x="4998" y="723"/>
                  <a:pt x="5010" y="718"/>
                </a:cubicBezTo>
                <a:cubicBezTo>
                  <a:pt x="5016" y="706"/>
                  <a:pt x="5010" y="676"/>
                  <a:pt x="5010" y="676"/>
                </a:cubicBezTo>
                <a:cubicBezTo>
                  <a:pt x="5010" y="676"/>
                  <a:pt x="4957" y="646"/>
                  <a:pt x="4986" y="646"/>
                </a:cubicBezTo>
                <a:cubicBezTo>
                  <a:pt x="5034" y="646"/>
                  <a:pt x="5034" y="646"/>
                  <a:pt x="5034" y="646"/>
                </a:cubicBezTo>
                <a:cubicBezTo>
                  <a:pt x="5052" y="646"/>
                  <a:pt x="5063" y="652"/>
                  <a:pt x="5063" y="640"/>
                </a:cubicBezTo>
                <a:cubicBezTo>
                  <a:pt x="5063" y="623"/>
                  <a:pt x="5040" y="599"/>
                  <a:pt x="5040" y="599"/>
                </a:cubicBezTo>
                <a:cubicBezTo>
                  <a:pt x="5040" y="599"/>
                  <a:pt x="5010" y="599"/>
                  <a:pt x="4992" y="587"/>
                </a:cubicBezTo>
                <a:cubicBezTo>
                  <a:pt x="4980" y="575"/>
                  <a:pt x="4951" y="581"/>
                  <a:pt x="4951" y="581"/>
                </a:cubicBezTo>
                <a:cubicBezTo>
                  <a:pt x="4909" y="599"/>
                  <a:pt x="4909" y="599"/>
                  <a:pt x="4909" y="599"/>
                </a:cubicBezTo>
                <a:cubicBezTo>
                  <a:pt x="4880" y="617"/>
                  <a:pt x="4880" y="617"/>
                  <a:pt x="4880" y="617"/>
                </a:cubicBezTo>
                <a:cubicBezTo>
                  <a:pt x="4874" y="587"/>
                  <a:pt x="4874" y="587"/>
                  <a:pt x="4874" y="587"/>
                </a:cubicBezTo>
                <a:cubicBezTo>
                  <a:pt x="4915" y="575"/>
                  <a:pt x="4915" y="575"/>
                  <a:pt x="4915" y="575"/>
                </a:cubicBezTo>
                <a:cubicBezTo>
                  <a:pt x="4915" y="575"/>
                  <a:pt x="4909" y="563"/>
                  <a:pt x="4921" y="557"/>
                </a:cubicBezTo>
                <a:cubicBezTo>
                  <a:pt x="4933" y="557"/>
                  <a:pt x="4957" y="540"/>
                  <a:pt x="4957" y="540"/>
                </a:cubicBezTo>
                <a:cubicBezTo>
                  <a:pt x="4998" y="540"/>
                  <a:pt x="4998" y="540"/>
                  <a:pt x="4998" y="540"/>
                </a:cubicBezTo>
                <a:cubicBezTo>
                  <a:pt x="5016" y="563"/>
                  <a:pt x="5016" y="563"/>
                  <a:pt x="5016" y="563"/>
                </a:cubicBezTo>
                <a:cubicBezTo>
                  <a:pt x="5075" y="569"/>
                  <a:pt x="5075" y="569"/>
                  <a:pt x="5075" y="569"/>
                </a:cubicBezTo>
                <a:cubicBezTo>
                  <a:pt x="5075" y="569"/>
                  <a:pt x="5099" y="575"/>
                  <a:pt x="5111" y="563"/>
                </a:cubicBezTo>
                <a:cubicBezTo>
                  <a:pt x="5123" y="552"/>
                  <a:pt x="5152" y="534"/>
                  <a:pt x="5152" y="534"/>
                </a:cubicBezTo>
                <a:cubicBezTo>
                  <a:pt x="5105" y="498"/>
                  <a:pt x="5105" y="498"/>
                  <a:pt x="5105" y="498"/>
                </a:cubicBezTo>
                <a:cubicBezTo>
                  <a:pt x="5158" y="492"/>
                  <a:pt x="5158" y="492"/>
                  <a:pt x="5158" y="492"/>
                </a:cubicBezTo>
                <a:cubicBezTo>
                  <a:pt x="5182" y="522"/>
                  <a:pt x="5182" y="522"/>
                  <a:pt x="5182" y="522"/>
                </a:cubicBezTo>
                <a:cubicBezTo>
                  <a:pt x="5229" y="516"/>
                  <a:pt x="5229" y="516"/>
                  <a:pt x="5229" y="516"/>
                </a:cubicBezTo>
                <a:cubicBezTo>
                  <a:pt x="5283" y="498"/>
                  <a:pt x="5283" y="498"/>
                  <a:pt x="5283" y="498"/>
                </a:cubicBezTo>
                <a:cubicBezTo>
                  <a:pt x="5259" y="463"/>
                  <a:pt x="5259" y="463"/>
                  <a:pt x="5259" y="463"/>
                </a:cubicBezTo>
                <a:cubicBezTo>
                  <a:pt x="5224" y="445"/>
                  <a:pt x="5224" y="445"/>
                  <a:pt x="5224" y="445"/>
                </a:cubicBezTo>
                <a:cubicBezTo>
                  <a:pt x="5289" y="445"/>
                  <a:pt x="5289" y="445"/>
                  <a:pt x="5289" y="445"/>
                </a:cubicBezTo>
                <a:cubicBezTo>
                  <a:pt x="5330" y="445"/>
                  <a:pt x="5330" y="445"/>
                  <a:pt x="5330" y="445"/>
                </a:cubicBezTo>
                <a:cubicBezTo>
                  <a:pt x="5348" y="421"/>
                  <a:pt x="5348" y="421"/>
                  <a:pt x="5348" y="421"/>
                </a:cubicBezTo>
                <a:cubicBezTo>
                  <a:pt x="5401" y="409"/>
                  <a:pt x="5401" y="409"/>
                  <a:pt x="5401" y="409"/>
                </a:cubicBezTo>
                <a:cubicBezTo>
                  <a:pt x="5449" y="374"/>
                  <a:pt x="5449" y="374"/>
                  <a:pt x="5449" y="374"/>
                </a:cubicBezTo>
                <a:cubicBezTo>
                  <a:pt x="5449" y="374"/>
                  <a:pt x="5496" y="356"/>
                  <a:pt x="5508" y="356"/>
                </a:cubicBezTo>
                <a:cubicBezTo>
                  <a:pt x="5526" y="350"/>
                  <a:pt x="5561" y="320"/>
                  <a:pt x="5561" y="320"/>
                </a:cubicBezTo>
                <a:cubicBezTo>
                  <a:pt x="5615" y="314"/>
                  <a:pt x="5615" y="314"/>
                  <a:pt x="5615" y="314"/>
                </a:cubicBezTo>
                <a:cubicBezTo>
                  <a:pt x="5645" y="297"/>
                  <a:pt x="5645" y="297"/>
                  <a:pt x="5645" y="297"/>
                </a:cubicBezTo>
                <a:cubicBezTo>
                  <a:pt x="5621" y="267"/>
                  <a:pt x="5621" y="267"/>
                  <a:pt x="5621" y="267"/>
                </a:cubicBezTo>
                <a:cubicBezTo>
                  <a:pt x="5621" y="267"/>
                  <a:pt x="5591" y="285"/>
                  <a:pt x="5579" y="285"/>
                </a:cubicBezTo>
                <a:cubicBezTo>
                  <a:pt x="5573" y="285"/>
                  <a:pt x="5532" y="308"/>
                  <a:pt x="5520" y="297"/>
                </a:cubicBezTo>
                <a:cubicBezTo>
                  <a:pt x="5508" y="291"/>
                  <a:pt x="5520" y="285"/>
                  <a:pt x="5496" y="285"/>
                </a:cubicBezTo>
                <a:cubicBezTo>
                  <a:pt x="5472" y="285"/>
                  <a:pt x="5425" y="291"/>
                  <a:pt x="5425" y="291"/>
                </a:cubicBezTo>
                <a:cubicBezTo>
                  <a:pt x="5437" y="261"/>
                  <a:pt x="5437" y="261"/>
                  <a:pt x="5437" y="261"/>
                </a:cubicBezTo>
                <a:cubicBezTo>
                  <a:pt x="5490" y="255"/>
                  <a:pt x="5490" y="255"/>
                  <a:pt x="5490" y="255"/>
                </a:cubicBezTo>
                <a:cubicBezTo>
                  <a:pt x="5556" y="255"/>
                  <a:pt x="5556" y="255"/>
                  <a:pt x="5556" y="255"/>
                </a:cubicBezTo>
                <a:cubicBezTo>
                  <a:pt x="5615" y="255"/>
                  <a:pt x="5615" y="255"/>
                  <a:pt x="5615" y="255"/>
                </a:cubicBezTo>
                <a:cubicBezTo>
                  <a:pt x="5615" y="255"/>
                  <a:pt x="5650" y="237"/>
                  <a:pt x="5674" y="237"/>
                </a:cubicBezTo>
                <a:cubicBezTo>
                  <a:pt x="5698" y="237"/>
                  <a:pt x="5733" y="220"/>
                  <a:pt x="5733" y="220"/>
                </a:cubicBezTo>
                <a:cubicBezTo>
                  <a:pt x="5799" y="220"/>
                  <a:pt x="5799" y="220"/>
                  <a:pt x="5799" y="220"/>
                </a:cubicBezTo>
                <a:cubicBezTo>
                  <a:pt x="5799" y="220"/>
                  <a:pt x="5804" y="196"/>
                  <a:pt x="5811" y="184"/>
                </a:cubicBezTo>
                <a:cubicBezTo>
                  <a:pt x="5822" y="166"/>
                  <a:pt x="5804" y="148"/>
                  <a:pt x="5804" y="148"/>
                </a:cubicBezTo>
                <a:cubicBezTo>
                  <a:pt x="5751" y="160"/>
                  <a:pt x="5751" y="160"/>
                  <a:pt x="5751" y="160"/>
                </a:cubicBezTo>
                <a:cubicBezTo>
                  <a:pt x="5710" y="154"/>
                  <a:pt x="5710" y="154"/>
                  <a:pt x="5710" y="154"/>
                </a:cubicBezTo>
                <a:cubicBezTo>
                  <a:pt x="5698" y="125"/>
                  <a:pt x="5698" y="125"/>
                  <a:pt x="5698" y="125"/>
                </a:cubicBezTo>
                <a:cubicBezTo>
                  <a:pt x="5645" y="95"/>
                  <a:pt x="5645" y="95"/>
                  <a:pt x="5645" y="95"/>
                </a:cubicBezTo>
                <a:cubicBezTo>
                  <a:pt x="5597" y="107"/>
                  <a:pt x="5597" y="107"/>
                  <a:pt x="5597" y="107"/>
                </a:cubicBezTo>
                <a:cubicBezTo>
                  <a:pt x="5538" y="107"/>
                  <a:pt x="5538" y="107"/>
                  <a:pt x="5538" y="107"/>
                </a:cubicBezTo>
                <a:cubicBezTo>
                  <a:pt x="5472" y="125"/>
                  <a:pt x="5472" y="125"/>
                  <a:pt x="5472" y="125"/>
                </a:cubicBezTo>
                <a:cubicBezTo>
                  <a:pt x="5479" y="101"/>
                  <a:pt x="5479" y="101"/>
                  <a:pt x="5479" y="101"/>
                </a:cubicBezTo>
                <a:cubicBezTo>
                  <a:pt x="5425" y="95"/>
                  <a:pt x="5425" y="95"/>
                  <a:pt x="5425" y="95"/>
                </a:cubicBezTo>
                <a:cubicBezTo>
                  <a:pt x="5425" y="95"/>
                  <a:pt x="5390" y="107"/>
                  <a:pt x="5384" y="101"/>
                </a:cubicBezTo>
                <a:cubicBezTo>
                  <a:pt x="5378" y="89"/>
                  <a:pt x="5372" y="77"/>
                  <a:pt x="5372" y="77"/>
                </a:cubicBezTo>
                <a:cubicBezTo>
                  <a:pt x="5330" y="77"/>
                  <a:pt x="5330" y="77"/>
                  <a:pt x="5330" y="77"/>
                </a:cubicBezTo>
                <a:cubicBezTo>
                  <a:pt x="5301" y="59"/>
                  <a:pt x="5271" y="59"/>
                  <a:pt x="5271" y="59"/>
                </a:cubicBezTo>
                <a:cubicBezTo>
                  <a:pt x="5271" y="59"/>
                  <a:pt x="5271" y="107"/>
                  <a:pt x="5265" y="101"/>
                </a:cubicBezTo>
                <a:cubicBezTo>
                  <a:pt x="5253" y="101"/>
                  <a:pt x="5241" y="113"/>
                  <a:pt x="5229" y="101"/>
                </a:cubicBezTo>
                <a:cubicBezTo>
                  <a:pt x="5218" y="83"/>
                  <a:pt x="5224" y="77"/>
                  <a:pt x="5206" y="77"/>
                </a:cubicBezTo>
                <a:cubicBezTo>
                  <a:pt x="5188" y="77"/>
                  <a:pt x="5182" y="77"/>
                  <a:pt x="5170" y="77"/>
                </a:cubicBezTo>
                <a:cubicBezTo>
                  <a:pt x="5158" y="77"/>
                  <a:pt x="5158" y="107"/>
                  <a:pt x="5158" y="107"/>
                </a:cubicBezTo>
                <a:cubicBezTo>
                  <a:pt x="5140" y="125"/>
                  <a:pt x="5105" y="107"/>
                  <a:pt x="5105" y="107"/>
                </a:cubicBezTo>
                <a:cubicBezTo>
                  <a:pt x="5075" y="77"/>
                  <a:pt x="5052" y="77"/>
                  <a:pt x="5052" y="77"/>
                </a:cubicBezTo>
                <a:cubicBezTo>
                  <a:pt x="4998" y="71"/>
                  <a:pt x="4998" y="71"/>
                  <a:pt x="4998" y="71"/>
                </a:cubicBezTo>
                <a:cubicBezTo>
                  <a:pt x="4998" y="71"/>
                  <a:pt x="4957" y="59"/>
                  <a:pt x="4957" y="71"/>
                </a:cubicBezTo>
                <a:cubicBezTo>
                  <a:pt x="4945" y="101"/>
                  <a:pt x="4957" y="125"/>
                  <a:pt x="4957" y="125"/>
                </a:cubicBezTo>
                <a:cubicBezTo>
                  <a:pt x="4933" y="125"/>
                  <a:pt x="4933" y="125"/>
                  <a:pt x="4933" y="125"/>
                </a:cubicBezTo>
                <a:cubicBezTo>
                  <a:pt x="4897" y="107"/>
                  <a:pt x="4897" y="107"/>
                  <a:pt x="4897" y="107"/>
                </a:cubicBezTo>
                <a:cubicBezTo>
                  <a:pt x="4897" y="107"/>
                  <a:pt x="4891" y="95"/>
                  <a:pt x="4874" y="95"/>
                </a:cubicBezTo>
                <a:cubicBezTo>
                  <a:pt x="4820" y="95"/>
                  <a:pt x="4820" y="95"/>
                  <a:pt x="4820" y="95"/>
                </a:cubicBezTo>
                <a:cubicBezTo>
                  <a:pt x="4820" y="119"/>
                  <a:pt x="4820" y="119"/>
                  <a:pt x="4820" y="119"/>
                </a:cubicBezTo>
                <a:cubicBezTo>
                  <a:pt x="4773" y="119"/>
                  <a:pt x="4773" y="119"/>
                  <a:pt x="4773" y="119"/>
                </a:cubicBezTo>
                <a:cubicBezTo>
                  <a:pt x="4749" y="107"/>
                  <a:pt x="4702" y="113"/>
                  <a:pt x="4702" y="113"/>
                </a:cubicBezTo>
                <a:cubicBezTo>
                  <a:pt x="4684" y="131"/>
                  <a:pt x="4648" y="136"/>
                  <a:pt x="4648" y="136"/>
                </a:cubicBezTo>
                <a:cubicBezTo>
                  <a:pt x="4619" y="172"/>
                  <a:pt x="4619" y="172"/>
                  <a:pt x="4619" y="172"/>
                </a:cubicBezTo>
                <a:cubicBezTo>
                  <a:pt x="4684" y="172"/>
                  <a:pt x="4684" y="172"/>
                  <a:pt x="4684" y="172"/>
                </a:cubicBezTo>
                <a:cubicBezTo>
                  <a:pt x="4702" y="184"/>
                  <a:pt x="4767" y="202"/>
                  <a:pt x="4767" y="202"/>
                </a:cubicBezTo>
                <a:cubicBezTo>
                  <a:pt x="4767" y="202"/>
                  <a:pt x="4785" y="190"/>
                  <a:pt x="4791" y="202"/>
                </a:cubicBezTo>
                <a:cubicBezTo>
                  <a:pt x="4797" y="220"/>
                  <a:pt x="4802" y="237"/>
                  <a:pt x="4802" y="237"/>
                </a:cubicBezTo>
                <a:cubicBezTo>
                  <a:pt x="4802" y="237"/>
                  <a:pt x="4761" y="243"/>
                  <a:pt x="4749" y="231"/>
                </a:cubicBezTo>
                <a:cubicBezTo>
                  <a:pt x="4737" y="220"/>
                  <a:pt x="4725" y="208"/>
                  <a:pt x="4708" y="208"/>
                </a:cubicBezTo>
                <a:cubicBezTo>
                  <a:pt x="4648" y="208"/>
                  <a:pt x="4648" y="208"/>
                  <a:pt x="4648" y="208"/>
                </a:cubicBezTo>
                <a:cubicBezTo>
                  <a:pt x="4648" y="208"/>
                  <a:pt x="4613" y="202"/>
                  <a:pt x="4601" y="190"/>
                </a:cubicBezTo>
                <a:cubicBezTo>
                  <a:pt x="4595" y="184"/>
                  <a:pt x="4589" y="160"/>
                  <a:pt x="4571" y="160"/>
                </a:cubicBezTo>
                <a:cubicBezTo>
                  <a:pt x="4559" y="166"/>
                  <a:pt x="4530" y="166"/>
                  <a:pt x="4530" y="166"/>
                </a:cubicBezTo>
                <a:cubicBezTo>
                  <a:pt x="4494" y="148"/>
                  <a:pt x="4494" y="148"/>
                  <a:pt x="4494" y="148"/>
                </a:cubicBezTo>
                <a:cubicBezTo>
                  <a:pt x="4494" y="148"/>
                  <a:pt x="4482" y="142"/>
                  <a:pt x="4470" y="148"/>
                </a:cubicBezTo>
                <a:cubicBezTo>
                  <a:pt x="4441" y="154"/>
                  <a:pt x="4441" y="154"/>
                  <a:pt x="4441" y="154"/>
                </a:cubicBezTo>
                <a:cubicBezTo>
                  <a:pt x="4435" y="178"/>
                  <a:pt x="4435" y="178"/>
                  <a:pt x="4435" y="178"/>
                </a:cubicBezTo>
                <a:cubicBezTo>
                  <a:pt x="4435" y="178"/>
                  <a:pt x="4447" y="208"/>
                  <a:pt x="4435" y="208"/>
                </a:cubicBezTo>
                <a:cubicBezTo>
                  <a:pt x="4393" y="208"/>
                  <a:pt x="4393" y="208"/>
                  <a:pt x="4393" y="208"/>
                </a:cubicBezTo>
                <a:cubicBezTo>
                  <a:pt x="4346" y="196"/>
                  <a:pt x="4346" y="196"/>
                  <a:pt x="4346" y="196"/>
                </a:cubicBezTo>
                <a:cubicBezTo>
                  <a:pt x="4322" y="196"/>
                  <a:pt x="4322" y="196"/>
                  <a:pt x="4322" y="196"/>
                </a:cubicBezTo>
                <a:cubicBezTo>
                  <a:pt x="4293" y="220"/>
                  <a:pt x="4293" y="220"/>
                  <a:pt x="4293" y="220"/>
                </a:cubicBezTo>
                <a:cubicBezTo>
                  <a:pt x="4293" y="220"/>
                  <a:pt x="4281" y="231"/>
                  <a:pt x="4269" y="231"/>
                </a:cubicBezTo>
                <a:cubicBezTo>
                  <a:pt x="4239" y="231"/>
                  <a:pt x="4239" y="231"/>
                  <a:pt x="4239" y="231"/>
                </a:cubicBezTo>
                <a:cubicBezTo>
                  <a:pt x="4210" y="231"/>
                  <a:pt x="4210" y="231"/>
                  <a:pt x="4210" y="231"/>
                </a:cubicBezTo>
                <a:cubicBezTo>
                  <a:pt x="4204" y="255"/>
                  <a:pt x="4204" y="255"/>
                  <a:pt x="4204" y="255"/>
                </a:cubicBezTo>
                <a:cubicBezTo>
                  <a:pt x="4144" y="249"/>
                  <a:pt x="4144" y="249"/>
                  <a:pt x="4144" y="249"/>
                </a:cubicBezTo>
                <a:cubicBezTo>
                  <a:pt x="4144" y="273"/>
                  <a:pt x="4144" y="273"/>
                  <a:pt x="4144" y="273"/>
                </a:cubicBezTo>
                <a:cubicBezTo>
                  <a:pt x="4180" y="279"/>
                  <a:pt x="4180" y="279"/>
                  <a:pt x="4180" y="279"/>
                </a:cubicBezTo>
                <a:cubicBezTo>
                  <a:pt x="4198" y="285"/>
                  <a:pt x="4198" y="285"/>
                  <a:pt x="4198" y="285"/>
                </a:cubicBezTo>
                <a:cubicBezTo>
                  <a:pt x="4198" y="320"/>
                  <a:pt x="4198" y="320"/>
                  <a:pt x="4198" y="320"/>
                </a:cubicBezTo>
                <a:cubicBezTo>
                  <a:pt x="4245" y="332"/>
                  <a:pt x="4245" y="332"/>
                  <a:pt x="4245" y="332"/>
                </a:cubicBezTo>
                <a:cubicBezTo>
                  <a:pt x="4245" y="332"/>
                  <a:pt x="4257" y="362"/>
                  <a:pt x="4269" y="362"/>
                </a:cubicBezTo>
                <a:cubicBezTo>
                  <a:pt x="4281" y="362"/>
                  <a:pt x="4316" y="362"/>
                  <a:pt x="4316" y="362"/>
                </a:cubicBezTo>
                <a:cubicBezTo>
                  <a:pt x="4316" y="362"/>
                  <a:pt x="4340" y="374"/>
                  <a:pt x="4358" y="379"/>
                </a:cubicBezTo>
                <a:cubicBezTo>
                  <a:pt x="4381" y="386"/>
                  <a:pt x="4411" y="386"/>
                  <a:pt x="4411" y="386"/>
                </a:cubicBezTo>
                <a:cubicBezTo>
                  <a:pt x="4435" y="350"/>
                  <a:pt x="4435" y="350"/>
                  <a:pt x="4435" y="350"/>
                </a:cubicBezTo>
                <a:cubicBezTo>
                  <a:pt x="4453" y="332"/>
                  <a:pt x="4453" y="332"/>
                  <a:pt x="4453" y="332"/>
                </a:cubicBezTo>
                <a:cubicBezTo>
                  <a:pt x="4512" y="326"/>
                  <a:pt x="4512" y="326"/>
                  <a:pt x="4512" y="326"/>
                </a:cubicBezTo>
                <a:cubicBezTo>
                  <a:pt x="4476" y="350"/>
                  <a:pt x="4476" y="350"/>
                  <a:pt x="4476" y="350"/>
                </a:cubicBezTo>
                <a:cubicBezTo>
                  <a:pt x="4447" y="386"/>
                  <a:pt x="4447" y="386"/>
                  <a:pt x="4447" y="386"/>
                </a:cubicBezTo>
                <a:cubicBezTo>
                  <a:pt x="4453" y="415"/>
                  <a:pt x="4453" y="415"/>
                  <a:pt x="4453" y="415"/>
                </a:cubicBezTo>
                <a:cubicBezTo>
                  <a:pt x="4536" y="415"/>
                  <a:pt x="4536" y="415"/>
                  <a:pt x="4536" y="415"/>
                </a:cubicBezTo>
                <a:cubicBezTo>
                  <a:pt x="4536" y="415"/>
                  <a:pt x="4601" y="433"/>
                  <a:pt x="4607" y="415"/>
                </a:cubicBezTo>
                <a:cubicBezTo>
                  <a:pt x="4613" y="397"/>
                  <a:pt x="4631" y="379"/>
                  <a:pt x="4631" y="379"/>
                </a:cubicBezTo>
                <a:cubicBezTo>
                  <a:pt x="4684" y="386"/>
                  <a:pt x="4684" y="386"/>
                  <a:pt x="4684" y="386"/>
                </a:cubicBezTo>
                <a:cubicBezTo>
                  <a:pt x="4755" y="386"/>
                  <a:pt x="4755" y="386"/>
                  <a:pt x="4755" y="386"/>
                </a:cubicBezTo>
                <a:cubicBezTo>
                  <a:pt x="4802" y="356"/>
                  <a:pt x="4802" y="356"/>
                  <a:pt x="4802" y="356"/>
                </a:cubicBezTo>
                <a:cubicBezTo>
                  <a:pt x="4826" y="332"/>
                  <a:pt x="4826" y="332"/>
                  <a:pt x="4826" y="332"/>
                </a:cubicBezTo>
                <a:cubicBezTo>
                  <a:pt x="4832" y="314"/>
                  <a:pt x="4832" y="314"/>
                  <a:pt x="4832" y="314"/>
                </a:cubicBezTo>
                <a:cubicBezTo>
                  <a:pt x="4832" y="314"/>
                  <a:pt x="4856" y="314"/>
                  <a:pt x="4874" y="314"/>
                </a:cubicBezTo>
                <a:cubicBezTo>
                  <a:pt x="4886" y="308"/>
                  <a:pt x="4921" y="291"/>
                  <a:pt x="4921" y="291"/>
                </a:cubicBezTo>
                <a:cubicBezTo>
                  <a:pt x="4969" y="297"/>
                  <a:pt x="4969" y="297"/>
                  <a:pt x="4969" y="297"/>
                </a:cubicBezTo>
                <a:cubicBezTo>
                  <a:pt x="4939" y="302"/>
                  <a:pt x="4939" y="302"/>
                  <a:pt x="4939" y="302"/>
                </a:cubicBezTo>
                <a:cubicBezTo>
                  <a:pt x="4891" y="326"/>
                  <a:pt x="4891" y="326"/>
                  <a:pt x="4891" y="326"/>
                </a:cubicBezTo>
                <a:cubicBezTo>
                  <a:pt x="4868" y="338"/>
                  <a:pt x="4844" y="356"/>
                  <a:pt x="4844" y="356"/>
                </a:cubicBezTo>
                <a:cubicBezTo>
                  <a:pt x="4909" y="350"/>
                  <a:pt x="4909" y="350"/>
                  <a:pt x="4909" y="350"/>
                </a:cubicBezTo>
                <a:cubicBezTo>
                  <a:pt x="4939" y="356"/>
                  <a:pt x="4939" y="356"/>
                  <a:pt x="4939" y="356"/>
                </a:cubicBezTo>
                <a:cubicBezTo>
                  <a:pt x="4963" y="362"/>
                  <a:pt x="4963" y="362"/>
                  <a:pt x="4963" y="362"/>
                </a:cubicBezTo>
                <a:cubicBezTo>
                  <a:pt x="4945" y="386"/>
                  <a:pt x="4945" y="386"/>
                  <a:pt x="4945" y="386"/>
                </a:cubicBezTo>
                <a:cubicBezTo>
                  <a:pt x="4880" y="386"/>
                  <a:pt x="4880" y="386"/>
                  <a:pt x="4880" y="386"/>
                </a:cubicBezTo>
                <a:cubicBezTo>
                  <a:pt x="4832" y="386"/>
                  <a:pt x="4832" y="386"/>
                  <a:pt x="4832" y="386"/>
                </a:cubicBezTo>
                <a:cubicBezTo>
                  <a:pt x="4802" y="397"/>
                  <a:pt x="4802" y="397"/>
                  <a:pt x="4802" y="397"/>
                </a:cubicBezTo>
                <a:cubicBezTo>
                  <a:pt x="4773" y="403"/>
                  <a:pt x="4773" y="403"/>
                  <a:pt x="4773" y="403"/>
                </a:cubicBezTo>
                <a:cubicBezTo>
                  <a:pt x="4749" y="415"/>
                  <a:pt x="4708" y="415"/>
                  <a:pt x="4708" y="415"/>
                </a:cubicBezTo>
                <a:cubicBezTo>
                  <a:pt x="4672" y="415"/>
                  <a:pt x="4672" y="415"/>
                  <a:pt x="4672" y="415"/>
                </a:cubicBezTo>
                <a:cubicBezTo>
                  <a:pt x="4636" y="421"/>
                  <a:pt x="4636" y="421"/>
                  <a:pt x="4636" y="421"/>
                </a:cubicBezTo>
                <a:cubicBezTo>
                  <a:pt x="4636" y="451"/>
                  <a:pt x="4636" y="451"/>
                  <a:pt x="4636" y="451"/>
                </a:cubicBezTo>
                <a:cubicBezTo>
                  <a:pt x="4672" y="457"/>
                  <a:pt x="4672" y="457"/>
                  <a:pt x="4672" y="457"/>
                </a:cubicBezTo>
                <a:cubicBezTo>
                  <a:pt x="4702" y="474"/>
                  <a:pt x="4702" y="474"/>
                  <a:pt x="4702" y="474"/>
                </a:cubicBezTo>
                <a:cubicBezTo>
                  <a:pt x="4714" y="504"/>
                  <a:pt x="4714" y="504"/>
                  <a:pt x="4714" y="504"/>
                </a:cubicBezTo>
                <a:cubicBezTo>
                  <a:pt x="4791" y="516"/>
                  <a:pt x="4791" y="516"/>
                  <a:pt x="4791" y="516"/>
                </a:cubicBezTo>
                <a:cubicBezTo>
                  <a:pt x="4755" y="522"/>
                  <a:pt x="4755" y="522"/>
                  <a:pt x="4755" y="522"/>
                </a:cubicBezTo>
                <a:cubicBezTo>
                  <a:pt x="4714" y="516"/>
                  <a:pt x="4714" y="516"/>
                  <a:pt x="4714" y="516"/>
                </a:cubicBezTo>
                <a:cubicBezTo>
                  <a:pt x="4714" y="516"/>
                  <a:pt x="4672" y="492"/>
                  <a:pt x="4654" y="486"/>
                </a:cubicBezTo>
                <a:cubicBezTo>
                  <a:pt x="4642" y="480"/>
                  <a:pt x="4595" y="445"/>
                  <a:pt x="4583" y="445"/>
                </a:cubicBezTo>
                <a:cubicBezTo>
                  <a:pt x="4571" y="445"/>
                  <a:pt x="4524" y="439"/>
                  <a:pt x="4524" y="439"/>
                </a:cubicBezTo>
                <a:cubicBezTo>
                  <a:pt x="4441" y="433"/>
                  <a:pt x="4441" y="433"/>
                  <a:pt x="4441" y="433"/>
                </a:cubicBezTo>
                <a:cubicBezTo>
                  <a:pt x="4435" y="463"/>
                  <a:pt x="4435" y="463"/>
                  <a:pt x="4435" y="463"/>
                </a:cubicBezTo>
                <a:cubicBezTo>
                  <a:pt x="4465" y="492"/>
                  <a:pt x="4465" y="492"/>
                  <a:pt x="4465" y="492"/>
                </a:cubicBezTo>
                <a:cubicBezTo>
                  <a:pt x="4506" y="522"/>
                  <a:pt x="4506" y="522"/>
                  <a:pt x="4506" y="522"/>
                </a:cubicBezTo>
                <a:cubicBezTo>
                  <a:pt x="4583" y="569"/>
                  <a:pt x="4583" y="569"/>
                  <a:pt x="4583" y="569"/>
                </a:cubicBezTo>
                <a:cubicBezTo>
                  <a:pt x="4631" y="587"/>
                  <a:pt x="4631" y="587"/>
                  <a:pt x="4631" y="587"/>
                </a:cubicBezTo>
                <a:cubicBezTo>
                  <a:pt x="4708" y="593"/>
                  <a:pt x="4708" y="593"/>
                  <a:pt x="4708" y="593"/>
                </a:cubicBezTo>
                <a:cubicBezTo>
                  <a:pt x="4708" y="593"/>
                  <a:pt x="4702" y="617"/>
                  <a:pt x="4690" y="617"/>
                </a:cubicBezTo>
                <a:cubicBezTo>
                  <a:pt x="4678" y="617"/>
                  <a:pt x="4660" y="611"/>
                  <a:pt x="4660" y="629"/>
                </a:cubicBezTo>
                <a:cubicBezTo>
                  <a:pt x="4660" y="658"/>
                  <a:pt x="4660" y="658"/>
                  <a:pt x="4660" y="658"/>
                </a:cubicBezTo>
                <a:cubicBezTo>
                  <a:pt x="4589" y="611"/>
                  <a:pt x="4589" y="611"/>
                  <a:pt x="4589" y="611"/>
                </a:cubicBezTo>
                <a:cubicBezTo>
                  <a:pt x="4542" y="605"/>
                  <a:pt x="4542" y="605"/>
                  <a:pt x="4542" y="605"/>
                </a:cubicBezTo>
                <a:cubicBezTo>
                  <a:pt x="4482" y="611"/>
                  <a:pt x="4482" y="611"/>
                  <a:pt x="4482" y="611"/>
                </a:cubicBezTo>
                <a:cubicBezTo>
                  <a:pt x="4435" y="617"/>
                  <a:pt x="4435" y="617"/>
                  <a:pt x="4435" y="617"/>
                </a:cubicBezTo>
                <a:cubicBezTo>
                  <a:pt x="4393" y="640"/>
                  <a:pt x="4393" y="640"/>
                  <a:pt x="4393" y="640"/>
                </a:cubicBezTo>
                <a:cubicBezTo>
                  <a:pt x="4393" y="670"/>
                  <a:pt x="4393" y="670"/>
                  <a:pt x="4393" y="670"/>
                </a:cubicBezTo>
                <a:cubicBezTo>
                  <a:pt x="4399" y="694"/>
                  <a:pt x="4399" y="694"/>
                  <a:pt x="4399" y="694"/>
                </a:cubicBezTo>
                <a:cubicBezTo>
                  <a:pt x="4441" y="700"/>
                  <a:pt x="4441" y="700"/>
                  <a:pt x="4441" y="700"/>
                </a:cubicBezTo>
                <a:cubicBezTo>
                  <a:pt x="4500" y="700"/>
                  <a:pt x="4500" y="700"/>
                  <a:pt x="4500" y="700"/>
                </a:cubicBezTo>
                <a:cubicBezTo>
                  <a:pt x="4554" y="694"/>
                  <a:pt x="4554" y="694"/>
                  <a:pt x="4554" y="694"/>
                </a:cubicBezTo>
                <a:cubicBezTo>
                  <a:pt x="4506" y="723"/>
                  <a:pt x="4506" y="723"/>
                  <a:pt x="4506" y="723"/>
                </a:cubicBezTo>
                <a:cubicBezTo>
                  <a:pt x="4518" y="753"/>
                  <a:pt x="4518" y="753"/>
                  <a:pt x="4518" y="753"/>
                </a:cubicBezTo>
                <a:cubicBezTo>
                  <a:pt x="4565" y="759"/>
                  <a:pt x="4565" y="759"/>
                  <a:pt x="4565" y="759"/>
                </a:cubicBezTo>
                <a:cubicBezTo>
                  <a:pt x="4565" y="759"/>
                  <a:pt x="4577" y="753"/>
                  <a:pt x="4595" y="747"/>
                </a:cubicBezTo>
                <a:cubicBezTo>
                  <a:pt x="4607" y="741"/>
                  <a:pt x="4654" y="711"/>
                  <a:pt x="4654" y="711"/>
                </a:cubicBezTo>
                <a:cubicBezTo>
                  <a:pt x="4636" y="747"/>
                  <a:pt x="4636" y="747"/>
                  <a:pt x="4636" y="747"/>
                </a:cubicBezTo>
                <a:cubicBezTo>
                  <a:pt x="4589" y="777"/>
                  <a:pt x="4589" y="777"/>
                  <a:pt x="4589" y="777"/>
                </a:cubicBezTo>
                <a:cubicBezTo>
                  <a:pt x="4542" y="783"/>
                  <a:pt x="4542" y="783"/>
                  <a:pt x="4542" y="783"/>
                </a:cubicBezTo>
                <a:cubicBezTo>
                  <a:pt x="4459" y="753"/>
                  <a:pt x="4459" y="753"/>
                  <a:pt x="4459" y="753"/>
                </a:cubicBezTo>
                <a:cubicBezTo>
                  <a:pt x="4459" y="753"/>
                  <a:pt x="4423" y="723"/>
                  <a:pt x="4399" y="723"/>
                </a:cubicBezTo>
                <a:cubicBezTo>
                  <a:pt x="4376" y="723"/>
                  <a:pt x="4334" y="729"/>
                  <a:pt x="4334" y="729"/>
                </a:cubicBezTo>
                <a:cubicBezTo>
                  <a:pt x="4346" y="759"/>
                  <a:pt x="4346" y="759"/>
                  <a:pt x="4346" y="759"/>
                </a:cubicBezTo>
                <a:cubicBezTo>
                  <a:pt x="4346" y="759"/>
                  <a:pt x="4370" y="806"/>
                  <a:pt x="4358" y="806"/>
                </a:cubicBezTo>
                <a:cubicBezTo>
                  <a:pt x="4346" y="806"/>
                  <a:pt x="4304" y="812"/>
                  <a:pt x="4304" y="812"/>
                </a:cubicBezTo>
                <a:lnTo>
                  <a:pt x="4281" y="848"/>
                </a:lnTo>
                <a:close/>
                <a:moveTo>
                  <a:pt x="4304" y="658"/>
                </a:moveTo>
                <a:lnTo>
                  <a:pt x="4304" y="658"/>
                </a:lnTo>
                <a:cubicBezTo>
                  <a:pt x="4334" y="658"/>
                  <a:pt x="4334" y="658"/>
                  <a:pt x="4334" y="658"/>
                </a:cubicBezTo>
                <a:cubicBezTo>
                  <a:pt x="4346" y="658"/>
                  <a:pt x="4340" y="634"/>
                  <a:pt x="4340" y="634"/>
                </a:cubicBezTo>
                <a:cubicBezTo>
                  <a:pt x="4340" y="599"/>
                  <a:pt x="4340" y="599"/>
                  <a:pt x="4340" y="599"/>
                </a:cubicBezTo>
                <a:cubicBezTo>
                  <a:pt x="4388" y="617"/>
                  <a:pt x="4388" y="617"/>
                  <a:pt x="4388" y="617"/>
                </a:cubicBezTo>
                <a:cubicBezTo>
                  <a:pt x="4388" y="617"/>
                  <a:pt x="4399" y="605"/>
                  <a:pt x="4399" y="593"/>
                </a:cubicBezTo>
                <a:cubicBezTo>
                  <a:pt x="4399" y="581"/>
                  <a:pt x="4435" y="593"/>
                  <a:pt x="4453" y="599"/>
                </a:cubicBezTo>
                <a:cubicBezTo>
                  <a:pt x="4465" y="605"/>
                  <a:pt x="4488" y="569"/>
                  <a:pt x="4488" y="569"/>
                </a:cubicBezTo>
                <a:cubicBezTo>
                  <a:pt x="4488" y="528"/>
                  <a:pt x="4488" y="528"/>
                  <a:pt x="4488" y="528"/>
                </a:cubicBezTo>
                <a:cubicBezTo>
                  <a:pt x="4429" y="510"/>
                  <a:pt x="4429" y="510"/>
                  <a:pt x="4429" y="510"/>
                </a:cubicBezTo>
                <a:cubicBezTo>
                  <a:pt x="4429" y="510"/>
                  <a:pt x="4417" y="510"/>
                  <a:pt x="4393" y="498"/>
                </a:cubicBezTo>
                <a:cubicBezTo>
                  <a:pt x="4376" y="474"/>
                  <a:pt x="4376" y="474"/>
                  <a:pt x="4376" y="474"/>
                </a:cubicBezTo>
                <a:cubicBezTo>
                  <a:pt x="4376" y="451"/>
                  <a:pt x="4376" y="451"/>
                  <a:pt x="4376" y="451"/>
                </a:cubicBezTo>
                <a:cubicBezTo>
                  <a:pt x="4340" y="427"/>
                  <a:pt x="4340" y="427"/>
                  <a:pt x="4340" y="427"/>
                </a:cubicBezTo>
                <a:cubicBezTo>
                  <a:pt x="4340" y="427"/>
                  <a:pt x="4328" y="451"/>
                  <a:pt x="4316" y="451"/>
                </a:cubicBezTo>
                <a:cubicBezTo>
                  <a:pt x="4304" y="445"/>
                  <a:pt x="4293" y="433"/>
                  <a:pt x="4293" y="421"/>
                </a:cubicBezTo>
                <a:cubicBezTo>
                  <a:pt x="4293" y="409"/>
                  <a:pt x="4275" y="403"/>
                  <a:pt x="4263" y="397"/>
                </a:cubicBezTo>
                <a:cubicBezTo>
                  <a:pt x="4257" y="391"/>
                  <a:pt x="4233" y="391"/>
                  <a:pt x="4204" y="379"/>
                </a:cubicBezTo>
                <a:cubicBezTo>
                  <a:pt x="4180" y="374"/>
                  <a:pt x="4174" y="350"/>
                  <a:pt x="4174" y="350"/>
                </a:cubicBezTo>
                <a:cubicBezTo>
                  <a:pt x="4144" y="326"/>
                  <a:pt x="4144" y="326"/>
                  <a:pt x="4144" y="326"/>
                </a:cubicBezTo>
                <a:cubicBezTo>
                  <a:pt x="4144" y="326"/>
                  <a:pt x="4109" y="297"/>
                  <a:pt x="4097" y="291"/>
                </a:cubicBezTo>
                <a:cubicBezTo>
                  <a:pt x="4085" y="291"/>
                  <a:pt x="4067" y="291"/>
                  <a:pt x="4067" y="291"/>
                </a:cubicBezTo>
                <a:cubicBezTo>
                  <a:pt x="4067" y="291"/>
                  <a:pt x="4008" y="297"/>
                  <a:pt x="4008" y="314"/>
                </a:cubicBezTo>
                <a:cubicBezTo>
                  <a:pt x="4049" y="314"/>
                  <a:pt x="4049" y="314"/>
                  <a:pt x="4049" y="314"/>
                </a:cubicBezTo>
                <a:cubicBezTo>
                  <a:pt x="4067" y="314"/>
                  <a:pt x="4061" y="320"/>
                  <a:pt x="4067" y="338"/>
                </a:cubicBezTo>
                <a:cubicBezTo>
                  <a:pt x="4067" y="350"/>
                  <a:pt x="4032" y="344"/>
                  <a:pt x="4032" y="344"/>
                </a:cubicBezTo>
                <a:cubicBezTo>
                  <a:pt x="3978" y="344"/>
                  <a:pt x="3978" y="344"/>
                  <a:pt x="3978" y="344"/>
                </a:cubicBezTo>
                <a:cubicBezTo>
                  <a:pt x="3955" y="350"/>
                  <a:pt x="3955" y="350"/>
                  <a:pt x="3955" y="350"/>
                </a:cubicBezTo>
                <a:cubicBezTo>
                  <a:pt x="3955" y="350"/>
                  <a:pt x="3978" y="368"/>
                  <a:pt x="3990" y="374"/>
                </a:cubicBezTo>
                <a:cubicBezTo>
                  <a:pt x="4008" y="379"/>
                  <a:pt x="3996" y="403"/>
                  <a:pt x="3996" y="403"/>
                </a:cubicBezTo>
                <a:cubicBezTo>
                  <a:pt x="3949" y="397"/>
                  <a:pt x="3949" y="397"/>
                  <a:pt x="3949" y="397"/>
                </a:cubicBezTo>
                <a:cubicBezTo>
                  <a:pt x="3919" y="403"/>
                  <a:pt x="3919" y="403"/>
                  <a:pt x="3919" y="403"/>
                </a:cubicBezTo>
                <a:cubicBezTo>
                  <a:pt x="3925" y="439"/>
                  <a:pt x="3925" y="439"/>
                  <a:pt x="3925" y="439"/>
                </a:cubicBezTo>
                <a:cubicBezTo>
                  <a:pt x="3895" y="457"/>
                  <a:pt x="3895" y="457"/>
                  <a:pt x="3895" y="457"/>
                </a:cubicBezTo>
                <a:cubicBezTo>
                  <a:pt x="3895" y="492"/>
                  <a:pt x="3895" y="492"/>
                  <a:pt x="3895" y="492"/>
                </a:cubicBezTo>
                <a:cubicBezTo>
                  <a:pt x="3937" y="492"/>
                  <a:pt x="3937" y="492"/>
                  <a:pt x="3937" y="492"/>
                </a:cubicBezTo>
                <a:cubicBezTo>
                  <a:pt x="3937" y="534"/>
                  <a:pt x="3937" y="534"/>
                  <a:pt x="3937" y="534"/>
                </a:cubicBezTo>
                <a:cubicBezTo>
                  <a:pt x="3978" y="557"/>
                  <a:pt x="3978" y="557"/>
                  <a:pt x="3978" y="557"/>
                </a:cubicBezTo>
                <a:cubicBezTo>
                  <a:pt x="4020" y="552"/>
                  <a:pt x="4020" y="552"/>
                  <a:pt x="4020" y="552"/>
                </a:cubicBezTo>
                <a:cubicBezTo>
                  <a:pt x="4061" y="540"/>
                  <a:pt x="4061" y="540"/>
                  <a:pt x="4061" y="540"/>
                </a:cubicBezTo>
                <a:cubicBezTo>
                  <a:pt x="4115" y="534"/>
                  <a:pt x="4115" y="534"/>
                  <a:pt x="4115" y="534"/>
                </a:cubicBezTo>
                <a:cubicBezTo>
                  <a:pt x="4138" y="563"/>
                  <a:pt x="4138" y="563"/>
                  <a:pt x="4138" y="563"/>
                </a:cubicBezTo>
                <a:cubicBezTo>
                  <a:pt x="4138" y="563"/>
                  <a:pt x="4103" y="575"/>
                  <a:pt x="4091" y="575"/>
                </a:cubicBezTo>
                <a:cubicBezTo>
                  <a:pt x="4044" y="575"/>
                  <a:pt x="4044" y="575"/>
                  <a:pt x="4044" y="575"/>
                </a:cubicBezTo>
                <a:cubicBezTo>
                  <a:pt x="4008" y="593"/>
                  <a:pt x="4008" y="593"/>
                  <a:pt x="4008" y="593"/>
                </a:cubicBezTo>
                <a:cubicBezTo>
                  <a:pt x="4056" y="623"/>
                  <a:pt x="4056" y="623"/>
                  <a:pt x="4056" y="623"/>
                </a:cubicBezTo>
                <a:cubicBezTo>
                  <a:pt x="4085" y="658"/>
                  <a:pt x="4085" y="658"/>
                  <a:pt x="4085" y="658"/>
                </a:cubicBezTo>
                <a:cubicBezTo>
                  <a:pt x="4168" y="676"/>
                  <a:pt x="4168" y="676"/>
                  <a:pt x="4168" y="676"/>
                </a:cubicBezTo>
                <a:cubicBezTo>
                  <a:pt x="4227" y="670"/>
                  <a:pt x="4227" y="670"/>
                  <a:pt x="4227" y="670"/>
                </a:cubicBezTo>
                <a:cubicBezTo>
                  <a:pt x="4287" y="682"/>
                  <a:pt x="4287" y="682"/>
                  <a:pt x="4287" y="682"/>
                </a:cubicBezTo>
                <a:lnTo>
                  <a:pt x="4304" y="658"/>
                </a:lnTo>
                <a:close/>
                <a:moveTo>
                  <a:pt x="4156" y="759"/>
                </a:moveTo>
                <a:lnTo>
                  <a:pt x="4156" y="759"/>
                </a:lnTo>
                <a:cubicBezTo>
                  <a:pt x="4133" y="800"/>
                  <a:pt x="4133" y="800"/>
                  <a:pt x="4133" y="800"/>
                </a:cubicBezTo>
                <a:cubicBezTo>
                  <a:pt x="4215" y="806"/>
                  <a:pt x="4215" y="806"/>
                  <a:pt x="4215" y="806"/>
                </a:cubicBezTo>
                <a:cubicBezTo>
                  <a:pt x="4263" y="789"/>
                  <a:pt x="4263" y="789"/>
                  <a:pt x="4263" y="789"/>
                </a:cubicBezTo>
                <a:cubicBezTo>
                  <a:pt x="4263" y="789"/>
                  <a:pt x="4233" y="753"/>
                  <a:pt x="4222" y="747"/>
                </a:cubicBezTo>
                <a:lnTo>
                  <a:pt x="4156" y="759"/>
                </a:lnTo>
                <a:close/>
                <a:moveTo>
                  <a:pt x="4204" y="1103"/>
                </a:moveTo>
                <a:lnTo>
                  <a:pt x="4204" y="1103"/>
                </a:lnTo>
                <a:cubicBezTo>
                  <a:pt x="4281" y="1097"/>
                  <a:pt x="4281" y="1097"/>
                  <a:pt x="4281" y="1097"/>
                </a:cubicBezTo>
                <a:cubicBezTo>
                  <a:pt x="4316" y="1073"/>
                  <a:pt x="4316" y="1073"/>
                  <a:pt x="4316" y="1073"/>
                </a:cubicBezTo>
                <a:cubicBezTo>
                  <a:pt x="4316" y="1073"/>
                  <a:pt x="4352" y="1103"/>
                  <a:pt x="4370" y="1109"/>
                </a:cubicBezTo>
                <a:cubicBezTo>
                  <a:pt x="4381" y="1121"/>
                  <a:pt x="4453" y="1115"/>
                  <a:pt x="4453" y="1115"/>
                </a:cubicBezTo>
                <a:cubicBezTo>
                  <a:pt x="4547" y="1115"/>
                  <a:pt x="4547" y="1115"/>
                  <a:pt x="4547" y="1115"/>
                </a:cubicBezTo>
                <a:cubicBezTo>
                  <a:pt x="4589" y="1103"/>
                  <a:pt x="4589" y="1103"/>
                  <a:pt x="4589" y="1103"/>
                </a:cubicBezTo>
                <a:cubicBezTo>
                  <a:pt x="4607" y="1085"/>
                  <a:pt x="4607" y="1085"/>
                  <a:pt x="4607" y="1085"/>
                </a:cubicBezTo>
                <a:cubicBezTo>
                  <a:pt x="4636" y="1109"/>
                  <a:pt x="4636" y="1109"/>
                  <a:pt x="4636" y="1109"/>
                </a:cubicBezTo>
                <a:cubicBezTo>
                  <a:pt x="4684" y="1103"/>
                  <a:pt x="4684" y="1103"/>
                  <a:pt x="4684" y="1103"/>
                </a:cubicBezTo>
                <a:cubicBezTo>
                  <a:pt x="4684" y="1103"/>
                  <a:pt x="4755" y="1097"/>
                  <a:pt x="4767" y="1097"/>
                </a:cubicBezTo>
                <a:cubicBezTo>
                  <a:pt x="4785" y="1097"/>
                  <a:pt x="4773" y="1073"/>
                  <a:pt x="4773" y="1061"/>
                </a:cubicBezTo>
                <a:cubicBezTo>
                  <a:pt x="4773" y="1050"/>
                  <a:pt x="4802" y="1044"/>
                  <a:pt x="4802" y="1044"/>
                </a:cubicBezTo>
                <a:cubicBezTo>
                  <a:pt x="4797" y="996"/>
                  <a:pt x="4797" y="996"/>
                  <a:pt x="4797" y="996"/>
                </a:cubicBezTo>
                <a:cubicBezTo>
                  <a:pt x="4725" y="978"/>
                  <a:pt x="4725" y="978"/>
                  <a:pt x="4725" y="978"/>
                </a:cubicBezTo>
                <a:cubicBezTo>
                  <a:pt x="4642" y="961"/>
                  <a:pt x="4642" y="961"/>
                  <a:pt x="4642" y="961"/>
                </a:cubicBezTo>
                <a:cubicBezTo>
                  <a:pt x="4583" y="978"/>
                  <a:pt x="4583" y="978"/>
                  <a:pt x="4583" y="978"/>
                </a:cubicBezTo>
                <a:cubicBezTo>
                  <a:pt x="4494" y="1002"/>
                  <a:pt x="4494" y="1002"/>
                  <a:pt x="4494" y="1002"/>
                </a:cubicBezTo>
                <a:cubicBezTo>
                  <a:pt x="4435" y="1008"/>
                  <a:pt x="4435" y="1008"/>
                  <a:pt x="4435" y="1008"/>
                </a:cubicBezTo>
                <a:cubicBezTo>
                  <a:pt x="4358" y="990"/>
                  <a:pt x="4358" y="990"/>
                  <a:pt x="4358" y="990"/>
                </a:cubicBezTo>
                <a:cubicBezTo>
                  <a:pt x="4293" y="996"/>
                  <a:pt x="4293" y="996"/>
                  <a:pt x="4293" y="996"/>
                </a:cubicBezTo>
                <a:cubicBezTo>
                  <a:pt x="4239" y="955"/>
                  <a:pt x="4239" y="955"/>
                  <a:pt x="4239" y="955"/>
                </a:cubicBezTo>
                <a:cubicBezTo>
                  <a:pt x="4233" y="907"/>
                  <a:pt x="4233" y="907"/>
                  <a:pt x="4233" y="907"/>
                </a:cubicBezTo>
                <a:cubicBezTo>
                  <a:pt x="4210" y="872"/>
                  <a:pt x="4210" y="872"/>
                  <a:pt x="4210" y="872"/>
                </a:cubicBezTo>
                <a:cubicBezTo>
                  <a:pt x="4138" y="872"/>
                  <a:pt x="4138" y="872"/>
                  <a:pt x="4138" y="872"/>
                </a:cubicBezTo>
                <a:cubicBezTo>
                  <a:pt x="4091" y="877"/>
                  <a:pt x="4091" y="877"/>
                  <a:pt x="4091" y="877"/>
                </a:cubicBezTo>
                <a:cubicBezTo>
                  <a:pt x="4091" y="877"/>
                  <a:pt x="4109" y="925"/>
                  <a:pt x="4109" y="937"/>
                </a:cubicBezTo>
                <a:cubicBezTo>
                  <a:pt x="4115" y="949"/>
                  <a:pt x="4144" y="990"/>
                  <a:pt x="4144" y="990"/>
                </a:cubicBezTo>
                <a:cubicBezTo>
                  <a:pt x="4115" y="1032"/>
                  <a:pt x="4115" y="1032"/>
                  <a:pt x="4115" y="1032"/>
                </a:cubicBezTo>
                <a:cubicBezTo>
                  <a:pt x="4150" y="1067"/>
                  <a:pt x="4150" y="1067"/>
                  <a:pt x="4150" y="1067"/>
                </a:cubicBezTo>
                <a:lnTo>
                  <a:pt x="4204" y="1103"/>
                </a:lnTo>
                <a:close/>
                <a:moveTo>
                  <a:pt x="3806" y="1115"/>
                </a:moveTo>
                <a:lnTo>
                  <a:pt x="3806" y="1115"/>
                </a:lnTo>
                <a:cubicBezTo>
                  <a:pt x="3848" y="1115"/>
                  <a:pt x="3848" y="1115"/>
                  <a:pt x="3848" y="1115"/>
                </a:cubicBezTo>
                <a:cubicBezTo>
                  <a:pt x="3830" y="1091"/>
                  <a:pt x="3830" y="1091"/>
                  <a:pt x="3830" y="1091"/>
                </a:cubicBezTo>
                <a:lnTo>
                  <a:pt x="3806" y="1115"/>
                </a:lnTo>
                <a:close/>
                <a:moveTo>
                  <a:pt x="3895" y="1044"/>
                </a:moveTo>
                <a:lnTo>
                  <a:pt x="3895" y="1044"/>
                </a:lnTo>
                <a:cubicBezTo>
                  <a:pt x="3937" y="1079"/>
                  <a:pt x="3937" y="1079"/>
                  <a:pt x="3937" y="1079"/>
                </a:cubicBezTo>
                <a:cubicBezTo>
                  <a:pt x="3978" y="1079"/>
                  <a:pt x="3978" y="1079"/>
                  <a:pt x="3978" y="1079"/>
                </a:cubicBezTo>
                <a:cubicBezTo>
                  <a:pt x="4020" y="1097"/>
                  <a:pt x="4020" y="1097"/>
                  <a:pt x="4020" y="1097"/>
                </a:cubicBezTo>
                <a:cubicBezTo>
                  <a:pt x="4049" y="1085"/>
                  <a:pt x="4049" y="1085"/>
                  <a:pt x="4049" y="1085"/>
                </a:cubicBezTo>
                <a:cubicBezTo>
                  <a:pt x="4061" y="1038"/>
                  <a:pt x="4061" y="1038"/>
                  <a:pt x="4061" y="1038"/>
                </a:cubicBezTo>
                <a:cubicBezTo>
                  <a:pt x="4026" y="1020"/>
                  <a:pt x="4026" y="1020"/>
                  <a:pt x="4026" y="1020"/>
                </a:cubicBezTo>
                <a:cubicBezTo>
                  <a:pt x="4002" y="984"/>
                  <a:pt x="4002" y="984"/>
                  <a:pt x="4002" y="984"/>
                </a:cubicBezTo>
                <a:cubicBezTo>
                  <a:pt x="3961" y="990"/>
                  <a:pt x="3961" y="990"/>
                  <a:pt x="3961" y="990"/>
                </a:cubicBezTo>
                <a:cubicBezTo>
                  <a:pt x="3907" y="1014"/>
                  <a:pt x="3907" y="1014"/>
                  <a:pt x="3907" y="1014"/>
                </a:cubicBezTo>
                <a:lnTo>
                  <a:pt x="3895" y="1044"/>
                </a:lnTo>
                <a:close/>
                <a:moveTo>
                  <a:pt x="4032" y="919"/>
                </a:moveTo>
                <a:lnTo>
                  <a:pt x="4032" y="919"/>
                </a:lnTo>
                <a:cubicBezTo>
                  <a:pt x="4067" y="889"/>
                  <a:pt x="4067" y="889"/>
                  <a:pt x="4067" y="889"/>
                </a:cubicBezTo>
                <a:cubicBezTo>
                  <a:pt x="4061" y="866"/>
                  <a:pt x="4061" y="866"/>
                  <a:pt x="4061" y="866"/>
                </a:cubicBezTo>
                <a:cubicBezTo>
                  <a:pt x="4026" y="830"/>
                  <a:pt x="4026" y="830"/>
                  <a:pt x="4026" y="830"/>
                </a:cubicBezTo>
                <a:cubicBezTo>
                  <a:pt x="3967" y="830"/>
                  <a:pt x="3967" y="830"/>
                  <a:pt x="3967" y="830"/>
                </a:cubicBezTo>
                <a:cubicBezTo>
                  <a:pt x="3937" y="818"/>
                  <a:pt x="3937" y="818"/>
                  <a:pt x="3937" y="818"/>
                </a:cubicBezTo>
                <a:cubicBezTo>
                  <a:pt x="3883" y="824"/>
                  <a:pt x="3883" y="824"/>
                  <a:pt x="3883" y="824"/>
                </a:cubicBezTo>
                <a:cubicBezTo>
                  <a:pt x="3878" y="866"/>
                  <a:pt x="3878" y="866"/>
                  <a:pt x="3878" y="866"/>
                </a:cubicBezTo>
                <a:cubicBezTo>
                  <a:pt x="3931" y="889"/>
                  <a:pt x="3931" y="889"/>
                  <a:pt x="3931" y="889"/>
                </a:cubicBezTo>
                <a:cubicBezTo>
                  <a:pt x="3978" y="919"/>
                  <a:pt x="3978" y="919"/>
                  <a:pt x="3978" y="919"/>
                </a:cubicBezTo>
                <a:lnTo>
                  <a:pt x="4032" y="919"/>
                </a:lnTo>
                <a:close/>
                <a:moveTo>
                  <a:pt x="3919" y="783"/>
                </a:moveTo>
                <a:lnTo>
                  <a:pt x="3919" y="783"/>
                </a:lnTo>
                <a:cubicBezTo>
                  <a:pt x="3984" y="783"/>
                  <a:pt x="3984" y="783"/>
                  <a:pt x="3984" y="783"/>
                </a:cubicBezTo>
                <a:cubicBezTo>
                  <a:pt x="4026" y="771"/>
                  <a:pt x="4026" y="771"/>
                  <a:pt x="4026" y="771"/>
                </a:cubicBezTo>
                <a:cubicBezTo>
                  <a:pt x="4067" y="765"/>
                  <a:pt x="4067" y="765"/>
                  <a:pt x="4067" y="765"/>
                </a:cubicBezTo>
                <a:cubicBezTo>
                  <a:pt x="4067" y="735"/>
                  <a:pt x="4067" y="735"/>
                  <a:pt x="4067" y="735"/>
                </a:cubicBezTo>
                <a:cubicBezTo>
                  <a:pt x="4008" y="735"/>
                  <a:pt x="4008" y="735"/>
                  <a:pt x="4008" y="735"/>
                </a:cubicBezTo>
                <a:cubicBezTo>
                  <a:pt x="3949" y="735"/>
                  <a:pt x="3949" y="735"/>
                  <a:pt x="3949" y="735"/>
                </a:cubicBezTo>
                <a:cubicBezTo>
                  <a:pt x="3919" y="759"/>
                  <a:pt x="3919" y="759"/>
                  <a:pt x="3919" y="759"/>
                </a:cubicBezTo>
                <a:lnTo>
                  <a:pt x="3919" y="783"/>
                </a:lnTo>
                <a:close/>
                <a:moveTo>
                  <a:pt x="3931" y="711"/>
                </a:moveTo>
                <a:lnTo>
                  <a:pt x="3931" y="711"/>
                </a:lnTo>
                <a:cubicBezTo>
                  <a:pt x="3972" y="706"/>
                  <a:pt x="3972" y="706"/>
                  <a:pt x="3972" y="706"/>
                </a:cubicBezTo>
                <a:cubicBezTo>
                  <a:pt x="3984" y="682"/>
                  <a:pt x="3984" y="682"/>
                  <a:pt x="3984" y="682"/>
                </a:cubicBezTo>
                <a:cubicBezTo>
                  <a:pt x="3937" y="646"/>
                  <a:pt x="3937" y="646"/>
                  <a:pt x="3937" y="646"/>
                </a:cubicBezTo>
                <a:cubicBezTo>
                  <a:pt x="3872" y="640"/>
                  <a:pt x="3872" y="640"/>
                  <a:pt x="3872" y="640"/>
                </a:cubicBezTo>
                <a:cubicBezTo>
                  <a:pt x="3812" y="605"/>
                  <a:pt x="3812" y="605"/>
                  <a:pt x="3812" y="605"/>
                </a:cubicBezTo>
                <a:cubicBezTo>
                  <a:pt x="3789" y="629"/>
                  <a:pt x="3789" y="629"/>
                  <a:pt x="3789" y="629"/>
                </a:cubicBezTo>
                <a:cubicBezTo>
                  <a:pt x="3812" y="658"/>
                  <a:pt x="3812" y="658"/>
                  <a:pt x="3812" y="658"/>
                </a:cubicBezTo>
                <a:cubicBezTo>
                  <a:pt x="3830" y="711"/>
                  <a:pt x="3830" y="711"/>
                  <a:pt x="3830" y="711"/>
                </a:cubicBezTo>
                <a:cubicBezTo>
                  <a:pt x="3878" y="718"/>
                  <a:pt x="3878" y="718"/>
                  <a:pt x="3878" y="718"/>
                </a:cubicBezTo>
                <a:lnTo>
                  <a:pt x="3931" y="711"/>
                </a:lnTo>
                <a:close/>
                <a:moveTo>
                  <a:pt x="3771" y="498"/>
                </a:moveTo>
                <a:lnTo>
                  <a:pt x="3771" y="498"/>
                </a:lnTo>
                <a:cubicBezTo>
                  <a:pt x="3753" y="457"/>
                  <a:pt x="3753" y="457"/>
                  <a:pt x="3753" y="457"/>
                </a:cubicBezTo>
                <a:cubicBezTo>
                  <a:pt x="3717" y="445"/>
                  <a:pt x="3717" y="445"/>
                  <a:pt x="3717" y="445"/>
                </a:cubicBezTo>
                <a:cubicBezTo>
                  <a:pt x="3682" y="445"/>
                  <a:pt x="3682" y="445"/>
                  <a:pt x="3682" y="445"/>
                </a:cubicBezTo>
                <a:cubicBezTo>
                  <a:pt x="3682" y="480"/>
                  <a:pt x="3682" y="480"/>
                  <a:pt x="3682" y="480"/>
                </a:cubicBezTo>
                <a:cubicBezTo>
                  <a:pt x="3723" y="480"/>
                  <a:pt x="3723" y="480"/>
                  <a:pt x="3723" y="480"/>
                </a:cubicBezTo>
                <a:cubicBezTo>
                  <a:pt x="3735" y="510"/>
                  <a:pt x="3735" y="510"/>
                  <a:pt x="3735" y="510"/>
                </a:cubicBezTo>
                <a:lnTo>
                  <a:pt x="3771" y="498"/>
                </a:lnTo>
                <a:close/>
                <a:moveTo>
                  <a:pt x="3729" y="741"/>
                </a:moveTo>
                <a:lnTo>
                  <a:pt x="3729" y="741"/>
                </a:lnTo>
                <a:cubicBezTo>
                  <a:pt x="3747" y="718"/>
                  <a:pt x="3747" y="718"/>
                  <a:pt x="3747" y="718"/>
                </a:cubicBezTo>
                <a:cubicBezTo>
                  <a:pt x="3735" y="682"/>
                  <a:pt x="3735" y="682"/>
                  <a:pt x="3735" y="682"/>
                </a:cubicBezTo>
                <a:cubicBezTo>
                  <a:pt x="3706" y="658"/>
                  <a:pt x="3706" y="658"/>
                  <a:pt x="3706" y="658"/>
                </a:cubicBezTo>
                <a:cubicBezTo>
                  <a:pt x="3694" y="629"/>
                  <a:pt x="3694" y="629"/>
                  <a:pt x="3694" y="629"/>
                </a:cubicBezTo>
                <a:cubicBezTo>
                  <a:pt x="3646" y="611"/>
                  <a:pt x="3646" y="611"/>
                  <a:pt x="3646" y="611"/>
                </a:cubicBezTo>
                <a:cubicBezTo>
                  <a:pt x="3617" y="587"/>
                  <a:pt x="3617" y="587"/>
                  <a:pt x="3617" y="587"/>
                </a:cubicBezTo>
                <a:cubicBezTo>
                  <a:pt x="3581" y="593"/>
                  <a:pt x="3581" y="593"/>
                  <a:pt x="3581" y="593"/>
                </a:cubicBezTo>
                <a:cubicBezTo>
                  <a:pt x="3551" y="569"/>
                  <a:pt x="3551" y="569"/>
                  <a:pt x="3551" y="569"/>
                </a:cubicBezTo>
                <a:cubicBezTo>
                  <a:pt x="3504" y="552"/>
                  <a:pt x="3504" y="552"/>
                  <a:pt x="3504" y="552"/>
                </a:cubicBezTo>
                <a:cubicBezTo>
                  <a:pt x="3474" y="557"/>
                  <a:pt x="3474" y="557"/>
                  <a:pt x="3474" y="557"/>
                </a:cubicBezTo>
                <a:cubicBezTo>
                  <a:pt x="3385" y="569"/>
                  <a:pt x="3385" y="569"/>
                  <a:pt x="3385" y="569"/>
                </a:cubicBezTo>
                <a:cubicBezTo>
                  <a:pt x="3409" y="599"/>
                  <a:pt x="3409" y="599"/>
                  <a:pt x="3409" y="599"/>
                </a:cubicBezTo>
                <a:cubicBezTo>
                  <a:pt x="3439" y="599"/>
                  <a:pt x="3439" y="599"/>
                  <a:pt x="3439" y="599"/>
                </a:cubicBezTo>
                <a:cubicBezTo>
                  <a:pt x="3468" y="611"/>
                  <a:pt x="3468" y="611"/>
                  <a:pt x="3468" y="611"/>
                </a:cubicBezTo>
                <a:cubicBezTo>
                  <a:pt x="3480" y="646"/>
                  <a:pt x="3480" y="646"/>
                  <a:pt x="3480" y="646"/>
                </a:cubicBezTo>
                <a:cubicBezTo>
                  <a:pt x="3427" y="646"/>
                  <a:pt x="3427" y="646"/>
                  <a:pt x="3427" y="646"/>
                </a:cubicBezTo>
                <a:cubicBezTo>
                  <a:pt x="3445" y="676"/>
                  <a:pt x="3445" y="676"/>
                  <a:pt x="3445" y="676"/>
                </a:cubicBezTo>
                <a:cubicBezTo>
                  <a:pt x="3480" y="676"/>
                  <a:pt x="3480" y="676"/>
                  <a:pt x="3480" y="676"/>
                </a:cubicBezTo>
                <a:cubicBezTo>
                  <a:pt x="3498" y="694"/>
                  <a:pt x="3498" y="694"/>
                  <a:pt x="3498" y="694"/>
                </a:cubicBezTo>
                <a:cubicBezTo>
                  <a:pt x="3534" y="682"/>
                  <a:pt x="3534" y="682"/>
                  <a:pt x="3534" y="682"/>
                </a:cubicBezTo>
                <a:cubicBezTo>
                  <a:pt x="3563" y="682"/>
                  <a:pt x="3563" y="682"/>
                  <a:pt x="3563" y="682"/>
                </a:cubicBezTo>
                <a:cubicBezTo>
                  <a:pt x="3629" y="688"/>
                  <a:pt x="3629" y="688"/>
                  <a:pt x="3629" y="688"/>
                </a:cubicBezTo>
                <a:cubicBezTo>
                  <a:pt x="3682" y="729"/>
                  <a:pt x="3682" y="729"/>
                  <a:pt x="3682" y="729"/>
                </a:cubicBezTo>
                <a:lnTo>
                  <a:pt x="3729" y="741"/>
                </a:lnTo>
                <a:close/>
                <a:moveTo>
                  <a:pt x="3623" y="747"/>
                </a:moveTo>
                <a:lnTo>
                  <a:pt x="3623" y="747"/>
                </a:lnTo>
                <a:cubicBezTo>
                  <a:pt x="3587" y="723"/>
                  <a:pt x="3587" y="723"/>
                  <a:pt x="3587" y="723"/>
                </a:cubicBezTo>
                <a:cubicBezTo>
                  <a:pt x="3534" y="723"/>
                  <a:pt x="3534" y="723"/>
                  <a:pt x="3534" y="723"/>
                </a:cubicBezTo>
                <a:cubicBezTo>
                  <a:pt x="3540" y="759"/>
                  <a:pt x="3540" y="759"/>
                  <a:pt x="3540" y="759"/>
                </a:cubicBezTo>
                <a:cubicBezTo>
                  <a:pt x="3587" y="759"/>
                  <a:pt x="3587" y="759"/>
                  <a:pt x="3587" y="759"/>
                </a:cubicBezTo>
                <a:lnTo>
                  <a:pt x="3623" y="747"/>
                </a:lnTo>
                <a:close/>
                <a:moveTo>
                  <a:pt x="3599" y="996"/>
                </a:moveTo>
                <a:lnTo>
                  <a:pt x="3599" y="996"/>
                </a:lnTo>
                <a:cubicBezTo>
                  <a:pt x="3635" y="984"/>
                  <a:pt x="3635" y="984"/>
                  <a:pt x="3635" y="984"/>
                </a:cubicBezTo>
                <a:cubicBezTo>
                  <a:pt x="3658" y="978"/>
                  <a:pt x="3658" y="978"/>
                  <a:pt x="3658" y="978"/>
                </a:cubicBezTo>
                <a:cubicBezTo>
                  <a:pt x="3682" y="1008"/>
                  <a:pt x="3682" y="1008"/>
                  <a:pt x="3682" y="1008"/>
                </a:cubicBezTo>
                <a:cubicBezTo>
                  <a:pt x="3706" y="1055"/>
                  <a:pt x="3706" y="1055"/>
                  <a:pt x="3706" y="1055"/>
                </a:cubicBezTo>
                <a:cubicBezTo>
                  <a:pt x="3729" y="1044"/>
                  <a:pt x="3729" y="1044"/>
                  <a:pt x="3729" y="1044"/>
                </a:cubicBezTo>
                <a:cubicBezTo>
                  <a:pt x="3783" y="1038"/>
                  <a:pt x="3783" y="1038"/>
                  <a:pt x="3783" y="1038"/>
                </a:cubicBezTo>
                <a:cubicBezTo>
                  <a:pt x="3812" y="1032"/>
                  <a:pt x="3812" y="1032"/>
                  <a:pt x="3812" y="1032"/>
                </a:cubicBezTo>
                <a:cubicBezTo>
                  <a:pt x="3818" y="1002"/>
                  <a:pt x="3818" y="1002"/>
                  <a:pt x="3818" y="1002"/>
                </a:cubicBezTo>
                <a:cubicBezTo>
                  <a:pt x="3818" y="955"/>
                  <a:pt x="3818" y="955"/>
                  <a:pt x="3818" y="955"/>
                </a:cubicBezTo>
                <a:cubicBezTo>
                  <a:pt x="3818" y="955"/>
                  <a:pt x="3824" y="943"/>
                  <a:pt x="3836" y="937"/>
                </a:cubicBezTo>
                <a:cubicBezTo>
                  <a:pt x="3848" y="925"/>
                  <a:pt x="3824" y="901"/>
                  <a:pt x="3824" y="901"/>
                </a:cubicBezTo>
                <a:cubicBezTo>
                  <a:pt x="3824" y="901"/>
                  <a:pt x="3795" y="877"/>
                  <a:pt x="3777" y="877"/>
                </a:cubicBezTo>
                <a:cubicBezTo>
                  <a:pt x="3765" y="877"/>
                  <a:pt x="3747" y="895"/>
                  <a:pt x="3747" y="895"/>
                </a:cubicBezTo>
                <a:cubicBezTo>
                  <a:pt x="3694" y="866"/>
                  <a:pt x="3694" y="866"/>
                  <a:pt x="3694" y="866"/>
                </a:cubicBezTo>
                <a:cubicBezTo>
                  <a:pt x="3646" y="866"/>
                  <a:pt x="3646" y="866"/>
                  <a:pt x="3646" y="866"/>
                </a:cubicBezTo>
                <a:cubicBezTo>
                  <a:pt x="3682" y="889"/>
                  <a:pt x="3682" y="889"/>
                  <a:pt x="3682" y="889"/>
                </a:cubicBezTo>
                <a:cubicBezTo>
                  <a:pt x="3682" y="889"/>
                  <a:pt x="3712" y="925"/>
                  <a:pt x="3723" y="943"/>
                </a:cubicBezTo>
                <a:cubicBezTo>
                  <a:pt x="3729" y="961"/>
                  <a:pt x="3688" y="949"/>
                  <a:pt x="3688" y="949"/>
                </a:cubicBezTo>
                <a:cubicBezTo>
                  <a:pt x="3629" y="889"/>
                  <a:pt x="3629" y="889"/>
                  <a:pt x="3629" y="889"/>
                </a:cubicBezTo>
                <a:cubicBezTo>
                  <a:pt x="3587" y="889"/>
                  <a:pt x="3587" y="889"/>
                  <a:pt x="3587" y="889"/>
                </a:cubicBezTo>
                <a:cubicBezTo>
                  <a:pt x="3587" y="925"/>
                  <a:pt x="3587" y="925"/>
                  <a:pt x="3587" y="925"/>
                </a:cubicBezTo>
                <a:cubicBezTo>
                  <a:pt x="3599" y="961"/>
                  <a:pt x="3599" y="961"/>
                  <a:pt x="3599" y="961"/>
                </a:cubicBezTo>
                <a:cubicBezTo>
                  <a:pt x="3551" y="931"/>
                  <a:pt x="3551" y="931"/>
                  <a:pt x="3551" y="931"/>
                </a:cubicBezTo>
                <a:cubicBezTo>
                  <a:pt x="3522" y="877"/>
                  <a:pt x="3522" y="877"/>
                  <a:pt x="3522" y="877"/>
                </a:cubicBezTo>
                <a:cubicBezTo>
                  <a:pt x="3451" y="848"/>
                  <a:pt x="3451" y="848"/>
                  <a:pt x="3451" y="848"/>
                </a:cubicBezTo>
                <a:cubicBezTo>
                  <a:pt x="3445" y="895"/>
                  <a:pt x="3445" y="895"/>
                  <a:pt x="3445" y="895"/>
                </a:cubicBezTo>
                <a:cubicBezTo>
                  <a:pt x="3468" y="925"/>
                  <a:pt x="3468" y="925"/>
                  <a:pt x="3468" y="925"/>
                </a:cubicBezTo>
                <a:cubicBezTo>
                  <a:pt x="3468" y="925"/>
                  <a:pt x="3528" y="966"/>
                  <a:pt x="3534" y="978"/>
                </a:cubicBezTo>
                <a:lnTo>
                  <a:pt x="3599" y="996"/>
                </a:lnTo>
                <a:close/>
                <a:moveTo>
                  <a:pt x="3433" y="1020"/>
                </a:moveTo>
                <a:lnTo>
                  <a:pt x="3433" y="1020"/>
                </a:lnTo>
                <a:cubicBezTo>
                  <a:pt x="3445" y="1050"/>
                  <a:pt x="3445" y="1050"/>
                  <a:pt x="3445" y="1050"/>
                </a:cubicBezTo>
                <a:cubicBezTo>
                  <a:pt x="3480" y="1050"/>
                  <a:pt x="3480" y="1050"/>
                  <a:pt x="3480" y="1050"/>
                </a:cubicBezTo>
                <a:cubicBezTo>
                  <a:pt x="3480" y="1050"/>
                  <a:pt x="3492" y="1032"/>
                  <a:pt x="3492" y="1026"/>
                </a:cubicBezTo>
                <a:cubicBezTo>
                  <a:pt x="3492" y="1014"/>
                  <a:pt x="3451" y="996"/>
                  <a:pt x="3451" y="1008"/>
                </a:cubicBezTo>
                <a:cubicBezTo>
                  <a:pt x="3457" y="1020"/>
                  <a:pt x="3433" y="1020"/>
                  <a:pt x="3433" y="1020"/>
                </a:cubicBezTo>
                <a:close/>
                <a:moveTo>
                  <a:pt x="3451" y="806"/>
                </a:moveTo>
                <a:lnTo>
                  <a:pt x="3451" y="806"/>
                </a:lnTo>
                <a:cubicBezTo>
                  <a:pt x="3415" y="759"/>
                  <a:pt x="3415" y="759"/>
                  <a:pt x="3415" y="759"/>
                </a:cubicBezTo>
                <a:cubicBezTo>
                  <a:pt x="3368" y="729"/>
                  <a:pt x="3368" y="729"/>
                  <a:pt x="3368" y="729"/>
                </a:cubicBezTo>
                <a:cubicBezTo>
                  <a:pt x="3368" y="729"/>
                  <a:pt x="3362" y="753"/>
                  <a:pt x="3374" y="771"/>
                </a:cubicBezTo>
                <a:cubicBezTo>
                  <a:pt x="3380" y="789"/>
                  <a:pt x="3421" y="818"/>
                  <a:pt x="3421" y="818"/>
                </a:cubicBezTo>
                <a:lnTo>
                  <a:pt x="3451" y="806"/>
                </a:lnTo>
                <a:close/>
                <a:moveTo>
                  <a:pt x="4939" y="1832"/>
                </a:moveTo>
                <a:lnTo>
                  <a:pt x="4939" y="1832"/>
                </a:lnTo>
                <a:cubicBezTo>
                  <a:pt x="4986" y="1838"/>
                  <a:pt x="4986" y="1838"/>
                  <a:pt x="4986" y="1838"/>
                </a:cubicBezTo>
                <a:cubicBezTo>
                  <a:pt x="5040" y="1826"/>
                  <a:pt x="5040" y="1826"/>
                  <a:pt x="5040" y="1826"/>
                </a:cubicBezTo>
                <a:cubicBezTo>
                  <a:pt x="5063" y="1785"/>
                  <a:pt x="5063" y="1785"/>
                  <a:pt x="5063" y="1785"/>
                </a:cubicBezTo>
                <a:cubicBezTo>
                  <a:pt x="5040" y="1743"/>
                  <a:pt x="5040" y="1743"/>
                  <a:pt x="5040" y="1743"/>
                </a:cubicBezTo>
                <a:cubicBezTo>
                  <a:pt x="5040" y="1743"/>
                  <a:pt x="4969" y="1743"/>
                  <a:pt x="4957" y="1743"/>
                </a:cubicBezTo>
                <a:cubicBezTo>
                  <a:pt x="4951" y="1743"/>
                  <a:pt x="4915" y="1797"/>
                  <a:pt x="4915" y="1797"/>
                </a:cubicBezTo>
                <a:lnTo>
                  <a:pt x="4939" y="1832"/>
                </a:lnTo>
                <a:close/>
                <a:moveTo>
                  <a:pt x="4020" y="1346"/>
                </a:moveTo>
                <a:lnTo>
                  <a:pt x="4020" y="1346"/>
                </a:lnTo>
                <a:cubicBezTo>
                  <a:pt x="4056" y="1322"/>
                  <a:pt x="4056" y="1322"/>
                  <a:pt x="4056" y="1322"/>
                </a:cubicBezTo>
                <a:cubicBezTo>
                  <a:pt x="4061" y="1281"/>
                  <a:pt x="4061" y="1281"/>
                  <a:pt x="4061" y="1281"/>
                </a:cubicBezTo>
                <a:cubicBezTo>
                  <a:pt x="4115" y="1293"/>
                  <a:pt x="4115" y="1293"/>
                  <a:pt x="4115" y="1293"/>
                </a:cubicBezTo>
                <a:cubicBezTo>
                  <a:pt x="4150" y="1269"/>
                  <a:pt x="4150" y="1269"/>
                  <a:pt x="4150" y="1269"/>
                </a:cubicBezTo>
                <a:cubicBezTo>
                  <a:pt x="4180" y="1221"/>
                  <a:pt x="4180" y="1221"/>
                  <a:pt x="4180" y="1221"/>
                </a:cubicBezTo>
                <a:cubicBezTo>
                  <a:pt x="4215" y="1186"/>
                  <a:pt x="4215" y="1186"/>
                  <a:pt x="4215" y="1186"/>
                </a:cubicBezTo>
                <a:cubicBezTo>
                  <a:pt x="4215" y="1186"/>
                  <a:pt x="4180" y="1162"/>
                  <a:pt x="4162" y="1162"/>
                </a:cubicBezTo>
                <a:cubicBezTo>
                  <a:pt x="4109" y="1162"/>
                  <a:pt x="4109" y="1162"/>
                  <a:pt x="4109" y="1162"/>
                </a:cubicBezTo>
                <a:cubicBezTo>
                  <a:pt x="4061" y="1144"/>
                  <a:pt x="4061" y="1144"/>
                  <a:pt x="4061" y="1144"/>
                </a:cubicBezTo>
                <a:cubicBezTo>
                  <a:pt x="4061" y="1144"/>
                  <a:pt x="3996" y="1144"/>
                  <a:pt x="3984" y="1144"/>
                </a:cubicBezTo>
                <a:cubicBezTo>
                  <a:pt x="3972" y="1144"/>
                  <a:pt x="3984" y="1168"/>
                  <a:pt x="3984" y="1186"/>
                </a:cubicBezTo>
                <a:cubicBezTo>
                  <a:pt x="3984" y="1198"/>
                  <a:pt x="3949" y="1210"/>
                  <a:pt x="3949" y="1210"/>
                </a:cubicBezTo>
                <a:cubicBezTo>
                  <a:pt x="3949" y="1281"/>
                  <a:pt x="3949" y="1281"/>
                  <a:pt x="3949" y="1281"/>
                </a:cubicBezTo>
                <a:cubicBezTo>
                  <a:pt x="3949" y="1281"/>
                  <a:pt x="3961" y="1346"/>
                  <a:pt x="3961" y="1358"/>
                </a:cubicBezTo>
                <a:lnTo>
                  <a:pt x="4020" y="1346"/>
                </a:lnTo>
                <a:close/>
                <a:moveTo>
                  <a:pt x="3765" y="1435"/>
                </a:moveTo>
                <a:lnTo>
                  <a:pt x="3765" y="1435"/>
                </a:lnTo>
                <a:cubicBezTo>
                  <a:pt x="3777" y="1435"/>
                  <a:pt x="3806" y="1405"/>
                  <a:pt x="3806" y="1405"/>
                </a:cubicBezTo>
                <a:cubicBezTo>
                  <a:pt x="3872" y="1399"/>
                  <a:pt x="3872" y="1399"/>
                  <a:pt x="3872" y="1399"/>
                </a:cubicBezTo>
                <a:cubicBezTo>
                  <a:pt x="3895" y="1352"/>
                  <a:pt x="3895" y="1352"/>
                  <a:pt x="3895" y="1352"/>
                </a:cubicBezTo>
                <a:cubicBezTo>
                  <a:pt x="3878" y="1316"/>
                  <a:pt x="3878" y="1316"/>
                  <a:pt x="3878" y="1316"/>
                </a:cubicBezTo>
                <a:cubicBezTo>
                  <a:pt x="3836" y="1281"/>
                  <a:pt x="3836" y="1281"/>
                  <a:pt x="3836" y="1281"/>
                </a:cubicBezTo>
                <a:cubicBezTo>
                  <a:pt x="3801" y="1263"/>
                  <a:pt x="3801" y="1263"/>
                  <a:pt x="3801" y="1263"/>
                </a:cubicBezTo>
                <a:cubicBezTo>
                  <a:pt x="3848" y="1239"/>
                  <a:pt x="3848" y="1239"/>
                  <a:pt x="3848" y="1239"/>
                </a:cubicBezTo>
                <a:cubicBezTo>
                  <a:pt x="3848" y="1239"/>
                  <a:pt x="3860" y="1227"/>
                  <a:pt x="3848" y="1210"/>
                </a:cubicBezTo>
                <a:cubicBezTo>
                  <a:pt x="3836" y="1198"/>
                  <a:pt x="3806" y="1174"/>
                  <a:pt x="3806" y="1174"/>
                </a:cubicBezTo>
                <a:cubicBezTo>
                  <a:pt x="3789" y="1150"/>
                  <a:pt x="3789" y="1150"/>
                  <a:pt x="3789" y="1150"/>
                </a:cubicBezTo>
                <a:cubicBezTo>
                  <a:pt x="3741" y="1156"/>
                  <a:pt x="3741" y="1156"/>
                  <a:pt x="3741" y="1156"/>
                </a:cubicBezTo>
                <a:cubicBezTo>
                  <a:pt x="3735" y="1186"/>
                  <a:pt x="3735" y="1186"/>
                  <a:pt x="3735" y="1186"/>
                </a:cubicBezTo>
                <a:cubicBezTo>
                  <a:pt x="3717" y="1186"/>
                  <a:pt x="3717" y="1186"/>
                  <a:pt x="3717" y="1186"/>
                </a:cubicBezTo>
                <a:cubicBezTo>
                  <a:pt x="3676" y="1174"/>
                  <a:pt x="3676" y="1174"/>
                  <a:pt x="3676" y="1174"/>
                </a:cubicBezTo>
                <a:cubicBezTo>
                  <a:pt x="3635" y="1186"/>
                  <a:pt x="3635" y="1186"/>
                  <a:pt x="3635" y="1186"/>
                </a:cubicBezTo>
                <a:cubicBezTo>
                  <a:pt x="3640" y="1215"/>
                  <a:pt x="3640" y="1215"/>
                  <a:pt x="3640" y="1215"/>
                </a:cubicBezTo>
                <a:cubicBezTo>
                  <a:pt x="3676" y="1251"/>
                  <a:pt x="3676" y="1251"/>
                  <a:pt x="3676" y="1251"/>
                </a:cubicBezTo>
                <a:cubicBezTo>
                  <a:pt x="3664" y="1287"/>
                  <a:pt x="3664" y="1287"/>
                  <a:pt x="3664" y="1287"/>
                </a:cubicBezTo>
                <a:cubicBezTo>
                  <a:pt x="3664" y="1287"/>
                  <a:pt x="3646" y="1304"/>
                  <a:pt x="3635" y="1299"/>
                </a:cubicBezTo>
                <a:cubicBezTo>
                  <a:pt x="3623" y="1293"/>
                  <a:pt x="3593" y="1269"/>
                  <a:pt x="3593" y="1269"/>
                </a:cubicBezTo>
                <a:cubicBezTo>
                  <a:pt x="3563" y="1269"/>
                  <a:pt x="3563" y="1269"/>
                  <a:pt x="3563" y="1269"/>
                </a:cubicBezTo>
                <a:cubicBezTo>
                  <a:pt x="3557" y="1304"/>
                  <a:pt x="3557" y="1304"/>
                  <a:pt x="3557" y="1304"/>
                </a:cubicBezTo>
                <a:cubicBezTo>
                  <a:pt x="3599" y="1328"/>
                  <a:pt x="3599" y="1328"/>
                  <a:pt x="3599" y="1328"/>
                </a:cubicBezTo>
                <a:cubicBezTo>
                  <a:pt x="3629" y="1346"/>
                  <a:pt x="3629" y="1346"/>
                  <a:pt x="3629" y="1346"/>
                </a:cubicBezTo>
                <a:cubicBezTo>
                  <a:pt x="3676" y="1358"/>
                  <a:pt x="3676" y="1358"/>
                  <a:pt x="3676" y="1358"/>
                </a:cubicBezTo>
                <a:cubicBezTo>
                  <a:pt x="3676" y="1358"/>
                  <a:pt x="3700" y="1393"/>
                  <a:pt x="3700" y="1405"/>
                </a:cubicBezTo>
                <a:cubicBezTo>
                  <a:pt x="3700" y="1417"/>
                  <a:pt x="3765" y="1435"/>
                  <a:pt x="3765" y="1435"/>
                </a:cubicBezTo>
                <a:close/>
                <a:moveTo>
                  <a:pt x="3445" y="1257"/>
                </a:moveTo>
                <a:lnTo>
                  <a:pt x="3445" y="1257"/>
                </a:lnTo>
                <a:cubicBezTo>
                  <a:pt x="3457" y="1215"/>
                  <a:pt x="3457" y="1215"/>
                  <a:pt x="3457" y="1215"/>
                </a:cubicBezTo>
                <a:cubicBezTo>
                  <a:pt x="3433" y="1192"/>
                  <a:pt x="3433" y="1192"/>
                  <a:pt x="3433" y="1192"/>
                </a:cubicBezTo>
                <a:cubicBezTo>
                  <a:pt x="3344" y="1180"/>
                  <a:pt x="3344" y="1180"/>
                  <a:pt x="3344" y="1180"/>
                </a:cubicBezTo>
                <a:cubicBezTo>
                  <a:pt x="3326" y="1204"/>
                  <a:pt x="3326" y="1204"/>
                  <a:pt x="3326" y="1204"/>
                </a:cubicBezTo>
                <a:cubicBezTo>
                  <a:pt x="3326" y="1204"/>
                  <a:pt x="3362" y="1233"/>
                  <a:pt x="3374" y="1239"/>
                </a:cubicBezTo>
                <a:cubicBezTo>
                  <a:pt x="3385" y="1239"/>
                  <a:pt x="3415" y="1281"/>
                  <a:pt x="3415" y="1281"/>
                </a:cubicBezTo>
                <a:lnTo>
                  <a:pt x="3445" y="1257"/>
                </a:lnTo>
                <a:close/>
                <a:moveTo>
                  <a:pt x="3261" y="1192"/>
                </a:moveTo>
                <a:lnTo>
                  <a:pt x="3261" y="1192"/>
                </a:lnTo>
                <a:cubicBezTo>
                  <a:pt x="3237" y="1210"/>
                  <a:pt x="3237" y="1210"/>
                  <a:pt x="3237" y="1210"/>
                </a:cubicBezTo>
                <a:cubicBezTo>
                  <a:pt x="3279" y="1215"/>
                  <a:pt x="3279" y="1215"/>
                  <a:pt x="3279" y="1215"/>
                </a:cubicBezTo>
                <a:cubicBezTo>
                  <a:pt x="3291" y="1186"/>
                  <a:pt x="3291" y="1186"/>
                  <a:pt x="3291" y="1186"/>
                </a:cubicBezTo>
                <a:lnTo>
                  <a:pt x="3261" y="1192"/>
                </a:lnTo>
                <a:close/>
                <a:moveTo>
                  <a:pt x="2982" y="670"/>
                </a:moveTo>
                <a:lnTo>
                  <a:pt x="2982" y="670"/>
                </a:lnTo>
                <a:cubicBezTo>
                  <a:pt x="3030" y="670"/>
                  <a:pt x="3030" y="670"/>
                  <a:pt x="3030" y="670"/>
                </a:cubicBezTo>
                <a:cubicBezTo>
                  <a:pt x="3101" y="670"/>
                  <a:pt x="3101" y="670"/>
                  <a:pt x="3101" y="670"/>
                </a:cubicBezTo>
                <a:cubicBezTo>
                  <a:pt x="3184" y="670"/>
                  <a:pt x="3184" y="670"/>
                  <a:pt x="3184" y="670"/>
                </a:cubicBezTo>
                <a:cubicBezTo>
                  <a:pt x="3184" y="670"/>
                  <a:pt x="3190" y="646"/>
                  <a:pt x="3172" y="640"/>
                </a:cubicBezTo>
                <a:cubicBezTo>
                  <a:pt x="3160" y="640"/>
                  <a:pt x="3119" y="623"/>
                  <a:pt x="3119" y="623"/>
                </a:cubicBezTo>
                <a:cubicBezTo>
                  <a:pt x="3065" y="629"/>
                  <a:pt x="3065" y="629"/>
                  <a:pt x="3065" y="629"/>
                </a:cubicBezTo>
                <a:cubicBezTo>
                  <a:pt x="3024" y="640"/>
                  <a:pt x="3024" y="640"/>
                  <a:pt x="3024" y="640"/>
                </a:cubicBezTo>
                <a:lnTo>
                  <a:pt x="2982" y="670"/>
                </a:lnTo>
                <a:close/>
                <a:moveTo>
                  <a:pt x="3036" y="800"/>
                </a:moveTo>
                <a:lnTo>
                  <a:pt x="3036" y="800"/>
                </a:lnTo>
                <a:cubicBezTo>
                  <a:pt x="3071" y="789"/>
                  <a:pt x="3071" y="789"/>
                  <a:pt x="3071" y="789"/>
                </a:cubicBezTo>
                <a:cubicBezTo>
                  <a:pt x="3131" y="783"/>
                  <a:pt x="3131" y="783"/>
                  <a:pt x="3131" y="783"/>
                </a:cubicBezTo>
                <a:cubicBezTo>
                  <a:pt x="3148" y="759"/>
                  <a:pt x="3148" y="759"/>
                  <a:pt x="3148" y="759"/>
                </a:cubicBezTo>
                <a:cubicBezTo>
                  <a:pt x="3119" y="735"/>
                  <a:pt x="3119" y="735"/>
                  <a:pt x="3119" y="735"/>
                </a:cubicBezTo>
                <a:cubicBezTo>
                  <a:pt x="3148" y="729"/>
                  <a:pt x="3148" y="729"/>
                  <a:pt x="3148" y="729"/>
                </a:cubicBezTo>
                <a:cubicBezTo>
                  <a:pt x="3166" y="706"/>
                  <a:pt x="3166" y="706"/>
                  <a:pt x="3166" y="706"/>
                </a:cubicBezTo>
                <a:cubicBezTo>
                  <a:pt x="3131" y="706"/>
                  <a:pt x="3131" y="706"/>
                  <a:pt x="3131" y="706"/>
                </a:cubicBezTo>
                <a:cubicBezTo>
                  <a:pt x="3059" y="706"/>
                  <a:pt x="3059" y="706"/>
                  <a:pt x="3059" y="706"/>
                </a:cubicBezTo>
                <a:cubicBezTo>
                  <a:pt x="3018" y="718"/>
                  <a:pt x="3018" y="718"/>
                  <a:pt x="3018" y="718"/>
                </a:cubicBezTo>
                <a:cubicBezTo>
                  <a:pt x="2976" y="741"/>
                  <a:pt x="2976" y="741"/>
                  <a:pt x="2976" y="741"/>
                </a:cubicBezTo>
                <a:cubicBezTo>
                  <a:pt x="3012" y="795"/>
                  <a:pt x="3012" y="795"/>
                  <a:pt x="3012" y="795"/>
                </a:cubicBezTo>
                <a:lnTo>
                  <a:pt x="3036" y="800"/>
                </a:lnTo>
                <a:close/>
                <a:moveTo>
                  <a:pt x="2941" y="747"/>
                </a:moveTo>
                <a:lnTo>
                  <a:pt x="2941" y="747"/>
                </a:lnTo>
                <a:cubicBezTo>
                  <a:pt x="2935" y="711"/>
                  <a:pt x="2935" y="711"/>
                  <a:pt x="2935" y="711"/>
                </a:cubicBezTo>
                <a:cubicBezTo>
                  <a:pt x="2887" y="694"/>
                  <a:pt x="2887" y="694"/>
                  <a:pt x="2887" y="694"/>
                </a:cubicBezTo>
                <a:cubicBezTo>
                  <a:pt x="2864" y="694"/>
                  <a:pt x="2864" y="694"/>
                  <a:pt x="2864" y="694"/>
                </a:cubicBezTo>
                <a:cubicBezTo>
                  <a:pt x="2876" y="723"/>
                  <a:pt x="2876" y="723"/>
                  <a:pt x="2876" y="723"/>
                </a:cubicBezTo>
                <a:cubicBezTo>
                  <a:pt x="2893" y="741"/>
                  <a:pt x="2893" y="741"/>
                  <a:pt x="2893" y="741"/>
                </a:cubicBezTo>
                <a:lnTo>
                  <a:pt x="2941" y="747"/>
                </a:lnTo>
                <a:close/>
                <a:moveTo>
                  <a:pt x="2881" y="889"/>
                </a:moveTo>
                <a:lnTo>
                  <a:pt x="2881" y="889"/>
                </a:lnTo>
                <a:cubicBezTo>
                  <a:pt x="2828" y="907"/>
                  <a:pt x="2828" y="907"/>
                  <a:pt x="2828" y="907"/>
                </a:cubicBezTo>
                <a:cubicBezTo>
                  <a:pt x="2799" y="949"/>
                  <a:pt x="2799" y="949"/>
                  <a:pt x="2799" y="949"/>
                </a:cubicBezTo>
                <a:cubicBezTo>
                  <a:pt x="2769" y="972"/>
                  <a:pt x="2769" y="972"/>
                  <a:pt x="2769" y="972"/>
                </a:cubicBezTo>
                <a:cubicBezTo>
                  <a:pt x="2739" y="1008"/>
                  <a:pt x="2739" y="1008"/>
                  <a:pt x="2739" y="1008"/>
                </a:cubicBezTo>
                <a:cubicBezTo>
                  <a:pt x="2745" y="1038"/>
                  <a:pt x="2745" y="1038"/>
                  <a:pt x="2745" y="1038"/>
                </a:cubicBezTo>
                <a:cubicBezTo>
                  <a:pt x="2804" y="1044"/>
                  <a:pt x="2804" y="1044"/>
                  <a:pt x="2804" y="1044"/>
                </a:cubicBezTo>
                <a:cubicBezTo>
                  <a:pt x="2864" y="1055"/>
                  <a:pt x="2864" y="1055"/>
                  <a:pt x="2864" y="1055"/>
                </a:cubicBezTo>
                <a:cubicBezTo>
                  <a:pt x="2911" y="1050"/>
                  <a:pt x="2911" y="1050"/>
                  <a:pt x="2911" y="1050"/>
                </a:cubicBezTo>
                <a:cubicBezTo>
                  <a:pt x="2953" y="1032"/>
                  <a:pt x="2953" y="1032"/>
                  <a:pt x="2953" y="1032"/>
                </a:cubicBezTo>
                <a:cubicBezTo>
                  <a:pt x="3030" y="1044"/>
                  <a:pt x="3030" y="1044"/>
                  <a:pt x="3030" y="1044"/>
                </a:cubicBezTo>
                <a:cubicBezTo>
                  <a:pt x="3077" y="1044"/>
                  <a:pt x="3077" y="1044"/>
                  <a:pt x="3077" y="1044"/>
                </a:cubicBezTo>
                <a:cubicBezTo>
                  <a:pt x="3059" y="1061"/>
                  <a:pt x="3018" y="1061"/>
                  <a:pt x="3018" y="1061"/>
                </a:cubicBezTo>
                <a:cubicBezTo>
                  <a:pt x="2965" y="1061"/>
                  <a:pt x="2965" y="1061"/>
                  <a:pt x="2965" y="1061"/>
                </a:cubicBezTo>
                <a:cubicBezTo>
                  <a:pt x="2929" y="1079"/>
                  <a:pt x="2929" y="1079"/>
                  <a:pt x="2929" y="1079"/>
                </a:cubicBezTo>
                <a:cubicBezTo>
                  <a:pt x="2935" y="1109"/>
                  <a:pt x="2935" y="1109"/>
                  <a:pt x="2935" y="1109"/>
                </a:cubicBezTo>
                <a:cubicBezTo>
                  <a:pt x="2965" y="1121"/>
                  <a:pt x="2965" y="1121"/>
                  <a:pt x="2965" y="1121"/>
                </a:cubicBezTo>
                <a:cubicBezTo>
                  <a:pt x="3036" y="1121"/>
                  <a:pt x="3036" y="1121"/>
                  <a:pt x="3036" y="1121"/>
                </a:cubicBezTo>
                <a:cubicBezTo>
                  <a:pt x="3107" y="1097"/>
                  <a:pt x="3107" y="1097"/>
                  <a:pt x="3107" y="1097"/>
                </a:cubicBezTo>
                <a:cubicBezTo>
                  <a:pt x="3154" y="1061"/>
                  <a:pt x="3154" y="1061"/>
                  <a:pt x="3154" y="1061"/>
                </a:cubicBezTo>
                <a:cubicBezTo>
                  <a:pt x="3208" y="1055"/>
                  <a:pt x="3208" y="1055"/>
                  <a:pt x="3208" y="1055"/>
                </a:cubicBezTo>
                <a:cubicBezTo>
                  <a:pt x="3273" y="1055"/>
                  <a:pt x="3273" y="1055"/>
                  <a:pt x="3273" y="1055"/>
                </a:cubicBezTo>
                <a:cubicBezTo>
                  <a:pt x="3344" y="1055"/>
                  <a:pt x="3344" y="1055"/>
                  <a:pt x="3344" y="1055"/>
                </a:cubicBezTo>
                <a:cubicBezTo>
                  <a:pt x="3368" y="1026"/>
                  <a:pt x="3368" y="1026"/>
                  <a:pt x="3368" y="1026"/>
                </a:cubicBezTo>
                <a:cubicBezTo>
                  <a:pt x="3385" y="961"/>
                  <a:pt x="3385" y="961"/>
                  <a:pt x="3385" y="961"/>
                </a:cubicBezTo>
                <a:cubicBezTo>
                  <a:pt x="3362" y="943"/>
                  <a:pt x="3362" y="943"/>
                  <a:pt x="3362" y="943"/>
                </a:cubicBezTo>
                <a:cubicBezTo>
                  <a:pt x="3332" y="943"/>
                  <a:pt x="3332" y="943"/>
                  <a:pt x="3332" y="943"/>
                </a:cubicBezTo>
                <a:cubicBezTo>
                  <a:pt x="3326" y="966"/>
                  <a:pt x="3326" y="966"/>
                  <a:pt x="3326" y="966"/>
                </a:cubicBezTo>
                <a:cubicBezTo>
                  <a:pt x="3285" y="955"/>
                  <a:pt x="3285" y="955"/>
                  <a:pt x="3285" y="955"/>
                </a:cubicBezTo>
                <a:cubicBezTo>
                  <a:pt x="3237" y="913"/>
                  <a:pt x="3237" y="913"/>
                  <a:pt x="3237" y="913"/>
                </a:cubicBezTo>
                <a:cubicBezTo>
                  <a:pt x="3237" y="884"/>
                  <a:pt x="3237" y="884"/>
                  <a:pt x="3237" y="884"/>
                </a:cubicBezTo>
                <a:cubicBezTo>
                  <a:pt x="3219" y="854"/>
                  <a:pt x="3219" y="854"/>
                  <a:pt x="3219" y="854"/>
                </a:cubicBezTo>
                <a:cubicBezTo>
                  <a:pt x="3178" y="854"/>
                  <a:pt x="3178" y="854"/>
                  <a:pt x="3178" y="854"/>
                </a:cubicBezTo>
                <a:cubicBezTo>
                  <a:pt x="3160" y="872"/>
                  <a:pt x="3160" y="872"/>
                  <a:pt x="3160" y="872"/>
                </a:cubicBezTo>
                <a:cubicBezTo>
                  <a:pt x="3131" y="877"/>
                  <a:pt x="3131" y="877"/>
                  <a:pt x="3131" y="877"/>
                </a:cubicBezTo>
                <a:cubicBezTo>
                  <a:pt x="3131" y="901"/>
                  <a:pt x="3131" y="901"/>
                  <a:pt x="3131" y="901"/>
                </a:cubicBezTo>
                <a:cubicBezTo>
                  <a:pt x="3166" y="925"/>
                  <a:pt x="3166" y="925"/>
                  <a:pt x="3166" y="925"/>
                </a:cubicBezTo>
                <a:cubicBezTo>
                  <a:pt x="3166" y="949"/>
                  <a:pt x="3160" y="966"/>
                  <a:pt x="3160" y="966"/>
                </a:cubicBezTo>
                <a:cubicBezTo>
                  <a:pt x="3202" y="972"/>
                  <a:pt x="3202" y="972"/>
                  <a:pt x="3202" y="972"/>
                </a:cubicBezTo>
                <a:cubicBezTo>
                  <a:pt x="3202" y="972"/>
                  <a:pt x="3213" y="996"/>
                  <a:pt x="3202" y="996"/>
                </a:cubicBezTo>
                <a:cubicBezTo>
                  <a:pt x="3190" y="1002"/>
                  <a:pt x="3166" y="1002"/>
                  <a:pt x="3166" y="1002"/>
                </a:cubicBezTo>
                <a:cubicBezTo>
                  <a:pt x="3107" y="1002"/>
                  <a:pt x="3107" y="1002"/>
                  <a:pt x="3107" y="1002"/>
                </a:cubicBezTo>
                <a:cubicBezTo>
                  <a:pt x="3071" y="978"/>
                  <a:pt x="3071" y="978"/>
                  <a:pt x="3071" y="978"/>
                </a:cubicBezTo>
                <a:cubicBezTo>
                  <a:pt x="3036" y="931"/>
                  <a:pt x="3036" y="931"/>
                  <a:pt x="3036" y="931"/>
                </a:cubicBezTo>
                <a:cubicBezTo>
                  <a:pt x="2988" y="913"/>
                  <a:pt x="2988" y="913"/>
                  <a:pt x="2988" y="913"/>
                </a:cubicBezTo>
                <a:cubicBezTo>
                  <a:pt x="2953" y="913"/>
                  <a:pt x="2953" y="913"/>
                  <a:pt x="2953" y="913"/>
                </a:cubicBezTo>
                <a:cubicBezTo>
                  <a:pt x="2911" y="895"/>
                  <a:pt x="2911" y="895"/>
                  <a:pt x="2911" y="895"/>
                </a:cubicBezTo>
                <a:lnTo>
                  <a:pt x="2881" y="889"/>
                </a:lnTo>
                <a:close/>
                <a:moveTo>
                  <a:pt x="2899" y="836"/>
                </a:moveTo>
                <a:lnTo>
                  <a:pt x="2899" y="836"/>
                </a:lnTo>
                <a:cubicBezTo>
                  <a:pt x="2905" y="860"/>
                  <a:pt x="2905" y="860"/>
                  <a:pt x="2905" y="860"/>
                </a:cubicBezTo>
                <a:cubicBezTo>
                  <a:pt x="2965" y="866"/>
                  <a:pt x="2965" y="866"/>
                  <a:pt x="2965" y="866"/>
                </a:cubicBezTo>
                <a:cubicBezTo>
                  <a:pt x="2965" y="836"/>
                  <a:pt x="2965" y="836"/>
                  <a:pt x="2965" y="836"/>
                </a:cubicBezTo>
                <a:cubicBezTo>
                  <a:pt x="2965" y="836"/>
                  <a:pt x="2899" y="848"/>
                  <a:pt x="2899" y="836"/>
                </a:cubicBezTo>
                <a:close/>
                <a:moveTo>
                  <a:pt x="2668" y="955"/>
                </a:moveTo>
                <a:lnTo>
                  <a:pt x="2668" y="955"/>
                </a:lnTo>
                <a:cubicBezTo>
                  <a:pt x="2644" y="990"/>
                  <a:pt x="2644" y="990"/>
                  <a:pt x="2644" y="990"/>
                </a:cubicBezTo>
                <a:cubicBezTo>
                  <a:pt x="2698" y="1002"/>
                  <a:pt x="2698" y="1002"/>
                  <a:pt x="2698" y="1002"/>
                </a:cubicBezTo>
                <a:cubicBezTo>
                  <a:pt x="2721" y="943"/>
                  <a:pt x="2721" y="943"/>
                  <a:pt x="2721" y="943"/>
                </a:cubicBezTo>
                <a:lnTo>
                  <a:pt x="2668" y="955"/>
                </a:lnTo>
                <a:close/>
                <a:moveTo>
                  <a:pt x="2763" y="884"/>
                </a:moveTo>
                <a:lnTo>
                  <a:pt x="2763" y="884"/>
                </a:lnTo>
                <a:cubicBezTo>
                  <a:pt x="2810" y="872"/>
                  <a:pt x="2810" y="872"/>
                  <a:pt x="2810" y="872"/>
                </a:cubicBezTo>
                <a:cubicBezTo>
                  <a:pt x="2822" y="812"/>
                  <a:pt x="2822" y="812"/>
                  <a:pt x="2822" y="812"/>
                </a:cubicBezTo>
                <a:cubicBezTo>
                  <a:pt x="2840" y="777"/>
                  <a:pt x="2840" y="777"/>
                  <a:pt x="2840" y="777"/>
                </a:cubicBezTo>
                <a:cubicBezTo>
                  <a:pt x="2781" y="765"/>
                  <a:pt x="2781" y="765"/>
                  <a:pt x="2781" y="765"/>
                </a:cubicBezTo>
                <a:cubicBezTo>
                  <a:pt x="2745" y="795"/>
                  <a:pt x="2745" y="795"/>
                  <a:pt x="2745" y="795"/>
                </a:cubicBezTo>
                <a:cubicBezTo>
                  <a:pt x="2680" y="795"/>
                  <a:pt x="2680" y="795"/>
                  <a:pt x="2680" y="795"/>
                </a:cubicBezTo>
                <a:cubicBezTo>
                  <a:pt x="2638" y="789"/>
                  <a:pt x="2638" y="789"/>
                  <a:pt x="2638" y="789"/>
                </a:cubicBezTo>
                <a:cubicBezTo>
                  <a:pt x="2638" y="789"/>
                  <a:pt x="2609" y="836"/>
                  <a:pt x="2597" y="848"/>
                </a:cubicBezTo>
                <a:cubicBezTo>
                  <a:pt x="2591" y="860"/>
                  <a:pt x="2555" y="889"/>
                  <a:pt x="2555" y="889"/>
                </a:cubicBezTo>
                <a:cubicBezTo>
                  <a:pt x="2502" y="889"/>
                  <a:pt x="2502" y="889"/>
                  <a:pt x="2502" y="889"/>
                </a:cubicBezTo>
                <a:cubicBezTo>
                  <a:pt x="2455" y="913"/>
                  <a:pt x="2455" y="913"/>
                  <a:pt x="2455" y="913"/>
                </a:cubicBezTo>
                <a:cubicBezTo>
                  <a:pt x="2478" y="949"/>
                  <a:pt x="2478" y="949"/>
                  <a:pt x="2478" y="949"/>
                </a:cubicBezTo>
                <a:cubicBezTo>
                  <a:pt x="2532" y="966"/>
                  <a:pt x="2532" y="966"/>
                  <a:pt x="2532" y="966"/>
                </a:cubicBezTo>
                <a:cubicBezTo>
                  <a:pt x="2555" y="937"/>
                  <a:pt x="2555" y="937"/>
                  <a:pt x="2555" y="937"/>
                </a:cubicBezTo>
                <a:cubicBezTo>
                  <a:pt x="2591" y="961"/>
                  <a:pt x="2591" y="961"/>
                  <a:pt x="2591" y="961"/>
                </a:cubicBezTo>
                <a:cubicBezTo>
                  <a:pt x="2621" y="943"/>
                  <a:pt x="2621" y="943"/>
                  <a:pt x="2621" y="943"/>
                </a:cubicBezTo>
                <a:cubicBezTo>
                  <a:pt x="2626" y="919"/>
                  <a:pt x="2626" y="919"/>
                  <a:pt x="2626" y="919"/>
                </a:cubicBezTo>
                <a:cubicBezTo>
                  <a:pt x="2662" y="919"/>
                  <a:pt x="2662" y="919"/>
                  <a:pt x="2662" y="919"/>
                </a:cubicBezTo>
                <a:cubicBezTo>
                  <a:pt x="2674" y="884"/>
                  <a:pt x="2674" y="884"/>
                  <a:pt x="2674" y="884"/>
                </a:cubicBezTo>
                <a:cubicBezTo>
                  <a:pt x="2710" y="860"/>
                  <a:pt x="2710" y="860"/>
                  <a:pt x="2710" y="860"/>
                </a:cubicBezTo>
                <a:cubicBezTo>
                  <a:pt x="2733" y="895"/>
                  <a:pt x="2733" y="895"/>
                  <a:pt x="2733" y="895"/>
                </a:cubicBezTo>
                <a:lnTo>
                  <a:pt x="2763" y="884"/>
                </a:lnTo>
                <a:close/>
                <a:moveTo>
                  <a:pt x="2799" y="1631"/>
                </a:moveTo>
                <a:lnTo>
                  <a:pt x="2799" y="1631"/>
                </a:lnTo>
                <a:cubicBezTo>
                  <a:pt x="2876" y="1636"/>
                  <a:pt x="2876" y="1636"/>
                  <a:pt x="2876" y="1636"/>
                </a:cubicBezTo>
                <a:cubicBezTo>
                  <a:pt x="2935" y="1636"/>
                  <a:pt x="2935" y="1636"/>
                  <a:pt x="2935" y="1636"/>
                </a:cubicBezTo>
                <a:cubicBezTo>
                  <a:pt x="2965" y="1690"/>
                  <a:pt x="2965" y="1690"/>
                  <a:pt x="2965" y="1690"/>
                </a:cubicBezTo>
                <a:cubicBezTo>
                  <a:pt x="3006" y="1714"/>
                  <a:pt x="3006" y="1714"/>
                  <a:pt x="3006" y="1714"/>
                </a:cubicBezTo>
                <a:cubicBezTo>
                  <a:pt x="3083" y="1714"/>
                  <a:pt x="3083" y="1714"/>
                  <a:pt x="3083" y="1714"/>
                </a:cubicBezTo>
                <a:cubicBezTo>
                  <a:pt x="3154" y="1708"/>
                  <a:pt x="3154" y="1708"/>
                  <a:pt x="3154" y="1708"/>
                </a:cubicBezTo>
                <a:cubicBezTo>
                  <a:pt x="3202" y="1684"/>
                  <a:pt x="3202" y="1684"/>
                  <a:pt x="3202" y="1684"/>
                </a:cubicBezTo>
                <a:cubicBezTo>
                  <a:pt x="3255" y="1666"/>
                  <a:pt x="3255" y="1666"/>
                  <a:pt x="3255" y="1666"/>
                </a:cubicBezTo>
                <a:cubicBezTo>
                  <a:pt x="3302" y="1642"/>
                  <a:pt x="3302" y="1642"/>
                  <a:pt x="3302" y="1642"/>
                </a:cubicBezTo>
                <a:cubicBezTo>
                  <a:pt x="3332" y="1625"/>
                  <a:pt x="3332" y="1625"/>
                  <a:pt x="3332" y="1625"/>
                </a:cubicBezTo>
                <a:cubicBezTo>
                  <a:pt x="3356" y="1642"/>
                  <a:pt x="3356" y="1642"/>
                  <a:pt x="3356" y="1642"/>
                </a:cubicBezTo>
                <a:cubicBezTo>
                  <a:pt x="3385" y="1636"/>
                  <a:pt x="3385" y="1636"/>
                  <a:pt x="3385" y="1636"/>
                </a:cubicBezTo>
                <a:cubicBezTo>
                  <a:pt x="3468" y="1678"/>
                  <a:pt x="3468" y="1678"/>
                  <a:pt x="3468" y="1678"/>
                </a:cubicBezTo>
                <a:cubicBezTo>
                  <a:pt x="3522" y="1678"/>
                  <a:pt x="3522" y="1678"/>
                  <a:pt x="3522" y="1678"/>
                </a:cubicBezTo>
                <a:cubicBezTo>
                  <a:pt x="3569" y="1672"/>
                  <a:pt x="3569" y="1672"/>
                  <a:pt x="3569" y="1672"/>
                </a:cubicBezTo>
                <a:cubicBezTo>
                  <a:pt x="3587" y="1636"/>
                  <a:pt x="3587" y="1636"/>
                  <a:pt x="3587" y="1636"/>
                </a:cubicBezTo>
                <a:cubicBezTo>
                  <a:pt x="3551" y="1607"/>
                  <a:pt x="3551" y="1607"/>
                  <a:pt x="3551" y="1607"/>
                </a:cubicBezTo>
                <a:cubicBezTo>
                  <a:pt x="3581" y="1601"/>
                  <a:pt x="3581" y="1601"/>
                  <a:pt x="3581" y="1601"/>
                </a:cubicBezTo>
                <a:cubicBezTo>
                  <a:pt x="3629" y="1595"/>
                  <a:pt x="3629" y="1595"/>
                  <a:pt x="3629" y="1595"/>
                </a:cubicBezTo>
                <a:cubicBezTo>
                  <a:pt x="3640" y="1571"/>
                  <a:pt x="3640" y="1571"/>
                  <a:pt x="3640" y="1571"/>
                </a:cubicBezTo>
                <a:cubicBezTo>
                  <a:pt x="3593" y="1542"/>
                  <a:pt x="3593" y="1542"/>
                  <a:pt x="3593" y="1542"/>
                </a:cubicBezTo>
                <a:cubicBezTo>
                  <a:pt x="3498" y="1506"/>
                  <a:pt x="3498" y="1506"/>
                  <a:pt x="3498" y="1506"/>
                </a:cubicBezTo>
                <a:cubicBezTo>
                  <a:pt x="3451" y="1459"/>
                  <a:pt x="3451" y="1459"/>
                  <a:pt x="3451" y="1459"/>
                </a:cubicBezTo>
                <a:cubicBezTo>
                  <a:pt x="3462" y="1411"/>
                  <a:pt x="3462" y="1411"/>
                  <a:pt x="3462" y="1411"/>
                </a:cubicBezTo>
                <a:cubicBezTo>
                  <a:pt x="3415" y="1382"/>
                  <a:pt x="3415" y="1382"/>
                  <a:pt x="3415" y="1382"/>
                </a:cubicBezTo>
                <a:cubicBezTo>
                  <a:pt x="3409" y="1316"/>
                  <a:pt x="3409" y="1316"/>
                  <a:pt x="3409" y="1316"/>
                </a:cubicBezTo>
                <a:cubicBezTo>
                  <a:pt x="3374" y="1269"/>
                  <a:pt x="3374" y="1269"/>
                  <a:pt x="3374" y="1269"/>
                </a:cubicBezTo>
                <a:cubicBezTo>
                  <a:pt x="3314" y="1245"/>
                  <a:pt x="3314" y="1245"/>
                  <a:pt x="3314" y="1245"/>
                </a:cubicBezTo>
                <a:cubicBezTo>
                  <a:pt x="3261" y="1245"/>
                  <a:pt x="3261" y="1245"/>
                  <a:pt x="3261" y="1245"/>
                </a:cubicBezTo>
                <a:cubicBezTo>
                  <a:pt x="3261" y="1293"/>
                  <a:pt x="3261" y="1293"/>
                  <a:pt x="3261" y="1293"/>
                </a:cubicBezTo>
                <a:cubicBezTo>
                  <a:pt x="3267" y="1328"/>
                  <a:pt x="3267" y="1328"/>
                  <a:pt x="3267" y="1328"/>
                </a:cubicBezTo>
                <a:cubicBezTo>
                  <a:pt x="3297" y="1376"/>
                  <a:pt x="3297" y="1376"/>
                  <a:pt x="3297" y="1376"/>
                </a:cubicBezTo>
                <a:cubicBezTo>
                  <a:pt x="3279" y="1393"/>
                  <a:pt x="3279" y="1393"/>
                  <a:pt x="3279" y="1393"/>
                </a:cubicBezTo>
                <a:cubicBezTo>
                  <a:pt x="3255" y="1393"/>
                  <a:pt x="3255" y="1393"/>
                  <a:pt x="3255" y="1393"/>
                </a:cubicBezTo>
                <a:cubicBezTo>
                  <a:pt x="3231" y="1370"/>
                  <a:pt x="3231" y="1370"/>
                  <a:pt x="3231" y="1370"/>
                </a:cubicBezTo>
                <a:cubicBezTo>
                  <a:pt x="3225" y="1340"/>
                  <a:pt x="3225" y="1340"/>
                  <a:pt x="3225" y="1340"/>
                </a:cubicBezTo>
                <a:cubicBezTo>
                  <a:pt x="3213" y="1310"/>
                  <a:pt x="3213" y="1310"/>
                  <a:pt x="3213" y="1310"/>
                </a:cubicBezTo>
                <a:cubicBezTo>
                  <a:pt x="3172" y="1263"/>
                  <a:pt x="3172" y="1263"/>
                  <a:pt x="3172" y="1263"/>
                </a:cubicBezTo>
                <a:cubicBezTo>
                  <a:pt x="3125" y="1263"/>
                  <a:pt x="3125" y="1263"/>
                  <a:pt x="3125" y="1263"/>
                </a:cubicBezTo>
                <a:cubicBezTo>
                  <a:pt x="3136" y="1293"/>
                  <a:pt x="3136" y="1293"/>
                  <a:pt x="3136" y="1293"/>
                </a:cubicBezTo>
                <a:cubicBezTo>
                  <a:pt x="3154" y="1316"/>
                  <a:pt x="3154" y="1316"/>
                  <a:pt x="3154" y="1316"/>
                </a:cubicBezTo>
                <a:cubicBezTo>
                  <a:pt x="3107" y="1316"/>
                  <a:pt x="3107" y="1316"/>
                  <a:pt x="3107" y="1316"/>
                </a:cubicBezTo>
                <a:cubicBezTo>
                  <a:pt x="3107" y="1340"/>
                  <a:pt x="3107" y="1340"/>
                  <a:pt x="3107" y="1340"/>
                </a:cubicBezTo>
                <a:cubicBezTo>
                  <a:pt x="3065" y="1346"/>
                  <a:pt x="3065" y="1346"/>
                  <a:pt x="3065" y="1346"/>
                </a:cubicBezTo>
                <a:cubicBezTo>
                  <a:pt x="3071" y="1322"/>
                  <a:pt x="3071" y="1322"/>
                  <a:pt x="3071" y="1322"/>
                </a:cubicBezTo>
                <a:cubicBezTo>
                  <a:pt x="3083" y="1287"/>
                  <a:pt x="3083" y="1287"/>
                  <a:pt x="3083" y="1287"/>
                </a:cubicBezTo>
                <a:cubicBezTo>
                  <a:pt x="3047" y="1287"/>
                  <a:pt x="3047" y="1287"/>
                  <a:pt x="3047" y="1287"/>
                </a:cubicBezTo>
                <a:cubicBezTo>
                  <a:pt x="3006" y="1269"/>
                  <a:pt x="3006" y="1269"/>
                  <a:pt x="3006" y="1269"/>
                </a:cubicBezTo>
                <a:cubicBezTo>
                  <a:pt x="2965" y="1275"/>
                  <a:pt x="2965" y="1275"/>
                  <a:pt x="2965" y="1275"/>
                </a:cubicBezTo>
                <a:cubicBezTo>
                  <a:pt x="2958" y="1304"/>
                  <a:pt x="2958" y="1304"/>
                  <a:pt x="2958" y="1304"/>
                </a:cubicBezTo>
                <a:cubicBezTo>
                  <a:pt x="2923" y="1299"/>
                  <a:pt x="2923" y="1299"/>
                  <a:pt x="2923" y="1299"/>
                </a:cubicBezTo>
                <a:cubicBezTo>
                  <a:pt x="2935" y="1281"/>
                  <a:pt x="2935" y="1281"/>
                  <a:pt x="2935" y="1281"/>
                </a:cubicBezTo>
                <a:cubicBezTo>
                  <a:pt x="2923" y="1239"/>
                  <a:pt x="2923" y="1239"/>
                  <a:pt x="2923" y="1239"/>
                </a:cubicBezTo>
                <a:cubicBezTo>
                  <a:pt x="2899" y="1233"/>
                  <a:pt x="2899" y="1233"/>
                  <a:pt x="2899" y="1233"/>
                </a:cubicBezTo>
                <a:cubicBezTo>
                  <a:pt x="2852" y="1233"/>
                  <a:pt x="2852" y="1233"/>
                  <a:pt x="2852" y="1233"/>
                </a:cubicBezTo>
                <a:cubicBezTo>
                  <a:pt x="2816" y="1263"/>
                  <a:pt x="2816" y="1263"/>
                  <a:pt x="2816" y="1263"/>
                </a:cubicBezTo>
                <a:cubicBezTo>
                  <a:pt x="2781" y="1275"/>
                  <a:pt x="2781" y="1275"/>
                  <a:pt x="2781" y="1275"/>
                </a:cubicBezTo>
                <a:cubicBezTo>
                  <a:pt x="2733" y="1287"/>
                  <a:pt x="2733" y="1287"/>
                  <a:pt x="2733" y="1287"/>
                </a:cubicBezTo>
                <a:cubicBezTo>
                  <a:pt x="2698" y="1310"/>
                  <a:pt x="2698" y="1310"/>
                  <a:pt x="2698" y="1310"/>
                </a:cubicBezTo>
                <a:cubicBezTo>
                  <a:pt x="2704" y="1352"/>
                  <a:pt x="2704" y="1352"/>
                  <a:pt x="2704" y="1352"/>
                </a:cubicBezTo>
                <a:cubicBezTo>
                  <a:pt x="2656" y="1382"/>
                  <a:pt x="2656" y="1382"/>
                  <a:pt x="2656" y="1382"/>
                </a:cubicBezTo>
                <a:cubicBezTo>
                  <a:pt x="2656" y="1405"/>
                  <a:pt x="2656" y="1405"/>
                  <a:pt x="2656" y="1405"/>
                </a:cubicBezTo>
                <a:cubicBezTo>
                  <a:pt x="2692" y="1405"/>
                  <a:pt x="2692" y="1405"/>
                  <a:pt x="2692" y="1405"/>
                </a:cubicBezTo>
                <a:cubicBezTo>
                  <a:pt x="2715" y="1423"/>
                  <a:pt x="2715" y="1423"/>
                  <a:pt x="2715" y="1423"/>
                </a:cubicBezTo>
                <a:cubicBezTo>
                  <a:pt x="2757" y="1411"/>
                  <a:pt x="2757" y="1411"/>
                  <a:pt x="2757" y="1411"/>
                </a:cubicBezTo>
                <a:cubicBezTo>
                  <a:pt x="2810" y="1405"/>
                  <a:pt x="2810" y="1405"/>
                  <a:pt x="2810" y="1405"/>
                </a:cubicBezTo>
                <a:cubicBezTo>
                  <a:pt x="2846" y="1429"/>
                  <a:pt x="2846" y="1429"/>
                  <a:pt x="2846" y="1429"/>
                </a:cubicBezTo>
                <a:cubicBezTo>
                  <a:pt x="2792" y="1447"/>
                  <a:pt x="2792" y="1447"/>
                  <a:pt x="2792" y="1447"/>
                </a:cubicBezTo>
                <a:cubicBezTo>
                  <a:pt x="2745" y="1459"/>
                  <a:pt x="2745" y="1459"/>
                  <a:pt x="2745" y="1459"/>
                </a:cubicBezTo>
                <a:cubicBezTo>
                  <a:pt x="2721" y="1482"/>
                  <a:pt x="2721" y="1482"/>
                  <a:pt x="2721" y="1482"/>
                </a:cubicBezTo>
                <a:cubicBezTo>
                  <a:pt x="2787" y="1506"/>
                  <a:pt x="2787" y="1506"/>
                  <a:pt x="2787" y="1506"/>
                </a:cubicBezTo>
                <a:cubicBezTo>
                  <a:pt x="2846" y="1506"/>
                  <a:pt x="2846" y="1506"/>
                  <a:pt x="2846" y="1506"/>
                </a:cubicBezTo>
                <a:cubicBezTo>
                  <a:pt x="2917" y="1500"/>
                  <a:pt x="2917" y="1500"/>
                  <a:pt x="2917" y="1500"/>
                </a:cubicBezTo>
                <a:cubicBezTo>
                  <a:pt x="2976" y="1500"/>
                  <a:pt x="2976" y="1500"/>
                  <a:pt x="2976" y="1500"/>
                </a:cubicBezTo>
                <a:cubicBezTo>
                  <a:pt x="2976" y="1500"/>
                  <a:pt x="3012" y="1518"/>
                  <a:pt x="3024" y="1518"/>
                </a:cubicBezTo>
                <a:cubicBezTo>
                  <a:pt x="3036" y="1524"/>
                  <a:pt x="3018" y="1548"/>
                  <a:pt x="3018" y="1548"/>
                </a:cubicBezTo>
                <a:cubicBezTo>
                  <a:pt x="2917" y="1548"/>
                  <a:pt x="2917" y="1548"/>
                  <a:pt x="2917" y="1548"/>
                </a:cubicBezTo>
                <a:cubicBezTo>
                  <a:pt x="2828" y="1548"/>
                  <a:pt x="2828" y="1548"/>
                  <a:pt x="2828" y="1548"/>
                </a:cubicBezTo>
                <a:cubicBezTo>
                  <a:pt x="2763" y="1571"/>
                  <a:pt x="2763" y="1571"/>
                  <a:pt x="2763" y="1571"/>
                </a:cubicBezTo>
                <a:lnTo>
                  <a:pt x="2799" y="1631"/>
                </a:lnTo>
                <a:close/>
                <a:moveTo>
                  <a:pt x="3279" y="1743"/>
                </a:moveTo>
                <a:lnTo>
                  <a:pt x="3279" y="1743"/>
                </a:lnTo>
                <a:cubicBezTo>
                  <a:pt x="3326" y="1720"/>
                  <a:pt x="3326" y="1720"/>
                  <a:pt x="3326" y="1720"/>
                </a:cubicBezTo>
                <a:cubicBezTo>
                  <a:pt x="3368" y="1714"/>
                  <a:pt x="3368" y="1714"/>
                  <a:pt x="3368" y="1714"/>
                </a:cubicBezTo>
                <a:cubicBezTo>
                  <a:pt x="3374" y="1672"/>
                  <a:pt x="3374" y="1672"/>
                  <a:pt x="3374" y="1672"/>
                </a:cubicBezTo>
                <a:cubicBezTo>
                  <a:pt x="3297" y="1696"/>
                  <a:pt x="3297" y="1696"/>
                  <a:pt x="3297" y="1696"/>
                </a:cubicBezTo>
                <a:cubicBezTo>
                  <a:pt x="3219" y="1731"/>
                  <a:pt x="3219" y="1731"/>
                  <a:pt x="3219" y="1731"/>
                </a:cubicBezTo>
                <a:lnTo>
                  <a:pt x="3279" y="1743"/>
                </a:lnTo>
                <a:close/>
                <a:moveTo>
                  <a:pt x="2484" y="1435"/>
                </a:moveTo>
                <a:lnTo>
                  <a:pt x="2484" y="1435"/>
                </a:lnTo>
                <a:cubicBezTo>
                  <a:pt x="2544" y="1435"/>
                  <a:pt x="2544" y="1435"/>
                  <a:pt x="2544" y="1435"/>
                </a:cubicBezTo>
                <a:cubicBezTo>
                  <a:pt x="2579" y="1405"/>
                  <a:pt x="2579" y="1405"/>
                  <a:pt x="2579" y="1405"/>
                </a:cubicBezTo>
                <a:cubicBezTo>
                  <a:pt x="2591" y="1352"/>
                  <a:pt x="2591" y="1352"/>
                  <a:pt x="2591" y="1352"/>
                </a:cubicBezTo>
                <a:cubicBezTo>
                  <a:pt x="2591" y="1352"/>
                  <a:pt x="2644" y="1328"/>
                  <a:pt x="2644" y="1316"/>
                </a:cubicBezTo>
                <a:cubicBezTo>
                  <a:pt x="2650" y="1304"/>
                  <a:pt x="2686" y="1281"/>
                  <a:pt x="2686" y="1281"/>
                </a:cubicBezTo>
                <a:cubicBezTo>
                  <a:pt x="2787" y="1239"/>
                  <a:pt x="2787" y="1239"/>
                  <a:pt x="2787" y="1239"/>
                </a:cubicBezTo>
                <a:cubicBezTo>
                  <a:pt x="2852" y="1221"/>
                  <a:pt x="2852" y="1221"/>
                  <a:pt x="2852" y="1221"/>
                </a:cubicBezTo>
                <a:cubicBezTo>
                  <a:pt x="2846" y="1186"/>
                  <a:pt x="2846" y="1186"/>
                  <a:pt x="2846" y="1186"/>
                </a:cubicBezTo>
                <a:cubicBezTo>
                  <a:pt x="2763" y="1138"/>
                  <a:pt x="2763" y="1138"/>
                  <a:pt x="2763" y="1138"/>
                </a:cubicBezTo>
                <a:cubicBezTo>
                  <a:pt x="2721" y="1132"/>
                  <a:pt x="2721" y="1132"/>
                  <a:pt x="2721" y="1132"/>
                </a:cubicBezTo>
                <a:cubicBezTo>
                  <a:pt x="2662" y="1156"/>
                  <a:pt x="2662" y="1156"/>
                  <a:pt x="2662" y="1156"/>
                </a:cubicBezTo>
                <a:cubicBezTo>
                  <a:pt x="2603" y="1132"/>
                  <a:pt x="2603" y="1132"/>
                  <a:pt x="2603" y="1132"/>
                </a:cubicBezTo>
                <a:cubicBezTo>
                  <a:pt x="2538" y="1109"/>
                  <a:pt x="2538" y="1109"/>
                  <a:pt x="2538" y="1109"/>
                </a:cubicBezTo>
                <a:cubicBezTo>
                  <a:pt x="2460" y="1109"/>
                  <a:pt x="2460" y="1109"/>
                  <a:pt x="2460" y="1109"/>
                </a:cubicBezTo>
                <a:cubicBezTo>
                  <a:pt x="2360" y="1115"/>
                  <a:pt x="2360" y="1115"/>
                  <a:pt x="2360" y="1115"/>
                </a:cubicBezTo>
                <a:cubicBezTo>
                  <a:pt x="2360" y="1144"/>
                  <a:pt x="2360" y="1144"/>
                  <a:pt x="2360" y="1144"/>
                </a:cubicBezTo>
                <a:cubicBezTo>
                  <a:pt x="2378" y="1192"/>
                  <a:pt x="2378" y="1192"/>
                  <a:pt x="2378" y="1192"/>
                </a:cubicBezTo>
                <a:cubicBezTo>
                  <a:pt x="2360" y="1269"/>
                  <a:pt x="2360" y="1269"/>
                  <a:pt x="2360" y="1269"/>
                </a:cubicBezTo>
                <a:cubicBezTo>
                  <a:pt x="2277" y="1370"/>
                  <a:pt x="2277" y="1370"/>
                  <a:pt x="2277" y="1370"/>
                </a:cubicBezTo>
                <a:cubicBezTo>
                  <a:pt x="2378" y="1399"/>
                  <a:pt x="2378" y="1399"/>
                  <a:pt x="2378" y="1399"/>
                </a:cubicBezTo>
                <a:cubicBezTo>
                  <a:pt x="2431" y="1476"/>
                  <a:pt x="2431" y="1476"/>
                  <a:pt x="2431" y="1476"/>
                </a:cubicBezTo>
                <a:lnTo>
                  <a:pt x="2484" y="1435"/>
                </a:lnTo>
                <a:close/>
                <a:moveTo>
                  <a:pt x="107" y="2466"/>
                </a:moveTo>
                <a:lnTo>
                  <a:pt x="107" y="2466"/>
                </a:lnTo>
                <a:cubicBezTo>
                  <a:pt x="89" y="2425"/>
                  <a:pt x="89" y="2425"/>
                  <a:pt x="89" y="2425"/>
                </a:cubicBezTo>
                <a:cubicBezTo>
                  <a:pt x="41" y="2425"/>
                  <a:pt x="41" y="2425"/>
                  <a:pt x="41" y="2425"/>
                </a:cubicBezTo>
                <a:cubicBezTo>
                  <a:pt x="24" y="2443"/>
                  <a:pt x="24" y="2443"/>
                  <a:pt x="24" y="2443"/>
                </a:cubicBezTo>
                <a:cubicBezTo>
                  <a:pt x="30" y="2478"/>
                  <a:pt x="30" y="2478"/>
                  <a:pt x="30" y="2478"/>
                </a:cubicBezTo>
                <a:cubicBezTo>
                  <a:pt x="83" y="2478"/>
                  <a:pt x="83" y="2478"/>
                  <a:pt x="83" y="2478"/>
                </a:cubicBezTo>
                <a:lnTo>
                  <a:pt x="107" y="2466"/>
                </a:lnTo>
                <a:close/>
                <a:moveTo>
                  <a:pt x="1061" y="2407"/>
                </a:moveTo>
                <a:lnTo>
                  <a:pt x="1061" y="2407"/>
                </a:lnTo>
                <a:cubicBezTo>
                  <a:pt x="1061" y="2407"/>
                  <a:pt x="1049" y="2395"/>
                  <a:pt x="1049" y="2384"/>
                </a:cubicBezTo>
                <a:cubicBezTo>
                  <a:pt x="1049" y="2372"/>
                  <a:pt x="1079" y="2372"/>
                  <a:pt x="1079" y="2372"/>
                </a:cubicBezTo>
                <a:cubicBezTo>
                  <a:pt x="1150" y="2378"/>
                  <a:pt x="1150" y="2378"/>
                  <a:pt x="1150" y="2378"/>
                </a:cubicBezTo>
                <a:cubicBezTo>
                  <a:pt x="1210" y="2419"/>
                  <a:pt x="1210" y="2419"/>
                  <a:pt x="1210" y="2419"/>
                </a:cubicBezTo>
                <a:cubicBezTo>
                  <a:pt x="1275" y="2455"/>
                  <a:pt x="1275" y="2455"/>
                  <a:pt x="1275" y="2455"/>
                </a:cubicBezTo>
                <a:cubicBezTo>
                  <a:pt x="1346" y="2473"/>
                  <a:pt x="1346" y="2473"/>
                  <a:pt x="1346" y="2473"/>
                </a:cubicBezTo>
                <a:cubicBezTo>
                  <a:pt x="1405" y="2455"/>
                  <a:pt x="1405" y="2455"/>
                  <a:pt x="1405" y="2455"/>
                </a:cubicBezTo>
                <a:cubicBezTo>
                  <a:pt x="1453" y="2478"/>
                  <a:pt x="1453" y="2478"/>
                  <a:pt x="1453" y="2478"/>
                </a:cubicBezTo>
                <a:cubicBezTo>
                  <a:pt x="1494" y="2478"/>
                  <a:pt x="1494" y="2478"/>
                  <a:pt x="1494" y="2478"/>
                </a:cubicBezTo>
                <a:cubicBezTo>
                  <a:pt x="1542" y="2514"/>
                  <a:pt x="1542" y="2514"/>
                  <a:pt x="1542" y="2514"/>
                </a:cubicBezTo>
                <a:cubicBezTo>
                  <a:pt x="1613" y="2550"/>
                  <a:pt x="1613" y="2550"/>
                  <a:pt x="1613" y="2550"/>
                </a:cubicBezTo>
                <a:cubicBezTo>
                  <a:pt x="1648" y="2585"/>
                  <a:pt x="1648" y="2585"/>
                  <a:pt x="1648" y="2585"/>
                </a:cubicBezTo>
                <a:cubicBezTo>
                  <a:pt x="1648" y="2585"/>
                  <a:pt x="1696" y="2603"/>
                  <a:pt x="1708" y="2603"/>
                </a:cubicBezTo>
                <a:cubicBezTo>
                  <a:pt x="1719" y="2603"/>
                  <a:pt x="1731" y="2591"/>
                  <a:pt x="1731" y="2591"/>
                </a:cubicBezTo>
                <a:cubicBezTo>
                  <a:pt x="1779" y="2615"/>
                  <a:pt x="1779" y="2615"/>
                  <a:pt x="1779" y="2615"/>
                </a:cubicBezTo>
                <a:cubicBezTo>
                  <a:pt x="1802" y="2656"/>
                  <a:pt x="1802" y="2656"/>
                  <a:pt x="1802" y="2656"/>
                </a:cubicBezTo>
                <a:cubicBezTo>
                  <a:pt x="1874" y="2674"/>
                  <a:pt x="1874" y="2674"/>
                  <a:pt x="1874" y="2674"/>
                </a:cubicBezTo>
                <a:cubicBezTo>
                  <a:pt x="1862" y="2710"/>
                  <a:pt x="1862" y="2710"/>
                  <a:pt x="1862" y="2710"/>
                </a:cubicBezTo>
                <a:cubicBezTo>
                  <a:pt x="1921" y="2733"/>
                  <a:pt x="1921" y="2733"/>
                  <a:pt x="1921" y="2733"/>
                </a:cubicBezTo>
                <a:cubicBezTo>
                  <a:pt x="1909" y="2769"/>
                  <a:pt x="1909" y="2769"/>
                  <a:pt x="1909" y="2769"/>
                </a:cubicBezTo>
                <a:cubicBezTo>
                  <a:pt x="1951" y="2787"/>
                  <a:pt x="1951" y="2787"/>
                  <a:pt x="1951" y="2787"/>
                </a:cubicBezTo>
                <a:cubicBezTo>
                  <a:pt x="1992" y="2793"/>
                  <a:pt x="1992" y="2793"/>
                  <a:pt x="1992" y="2793"/>
                </a:cubicBezTo>
                <a:cubicBezTo>
                  <a:pt x="1992" y="2828"/>
                  <a:pt x="1992" y="2828"/>
                  <a:pt x="1992" y="2828"/>
                </a:cubicBezTo>
                <a:cubicBezTo>
                  <a:pt x="2028" y="2876"/>
                  <a:pt x="2028" y="2876"/>
                  <a:pt x="2028" y="2876"/>
                </a:cubicBezTo>
                <a:cubicBezTo>
                  <a:pt x="2034" y="2923"/>
                  <a:pt x="2034" y="2923"/>
                  <a:pt x="2034" y="2923"/>
                </a:cubicBezTo>
                <a:cubicBezTo>
                  <a:pt x="2051" y="2965"/>
                  <a:pt x="2051" y="2965"/>
                  <a:pt x="2051" y="2965"/>
                </a:cubicBezTo>
                <a:cubicBezTo>
                  <a:pt x="2105" y="2971"/>
                  <a:pt x="2105" y="2971"/>
                  <a:pt x="2105" y="2971"/>
                </a:cubicBezTo>
                <a:cubicBezTo>
                  <a:pt x="2117" y="3030"/>
                  <a:pt x="2117" y="3030"/>
                  <a:pt x="2117" y="3030"/>
                </a:cubicBezTo>
                <a:cubicBezTo>
                  <a:pt x="2170" y="3077"/>
                  <a:pt x="2170" y="3077"/>
                  <a:pt x="2170" y="3077"/>
                </a:cubicBezTo>
                <a:cubicBezTo>
                  <a:pt x="2182" y="3113"/>
                  <a:pt x="2182" y="3113"/>
                  <a:pt x="2182" y="3113"/>
                </a:cubicBezTo>
                <a:cubicBezTo>
                  <a:pt x="2241" y="3142"/>
                  <a:pt x="2241" y="3142"/>
                  <a:pt x="2241" y="3142"/>
                </a:cubicBezTo>
                <a:cubicBezTo>
                  <a:pt x="2294" y="3166"/>
                  <a:pt x="2294" y="3166"/>
                  <a:pt x="2294" y="3166"/>
                </a:cubicBezTo>
                <a:cubicBezTo>
                  <a:pt x="2336" y="3178"/>
                  <a:pt x="2336" y="3178"/>
                  <a:pt x="2336" y="3178"/>
                </a:cubicBezTo>
                <a:cubicBezTo>
                  <a:pt x="2348" y="3208"/>
                  <a:pt x="2348" y="3208"/>
                  <a:pt x="2348" y="3208"/>
                </a:cubicBezTo>
                <a:cubicBezTo>
                  <a:pt x="2407" y="3243"/>
                  <a:pt x="2407" y="3243"/>
                  <a:pt x="2407" y="3243"/>
                </a:cubicBezTo>
                <a:cubicBezTo>
                  <a:pt x="2449" y="3273"/>
                  <a:pt x="2449" y="3273"/>
                  <a:pt x="2449" y="3273"/>
                </a:cubicBezTo>
                <a:cubicBezTo>
                  <a:pt x="2472" y="3344"/>
                  <a:pt x="2472" y="3344"/>
                  <a:pt x="2472" y="3344"/>
                </a:cubicBezTo>
                <a:cubicBezTo>
                  <a:pt x="2472" y="3397"/>
                  <a:pt x="2472" y="3397"/>
                  <a:pt x="2472" y="3397"/>
                </a:cubicBezTo>
                <a:cubicBezTo>
                  <a:pt x="2437" y="3362"/>
                  <a:pt x="2437" y="3362"/>
                  <a:pt x="2437" y="3362"/>
                </a:cubicBezTo>
                <a:cubicBezTo>
                  <a:pt x="2401" y="3320"/>
                  <a:pt x="2401" y="3320"/>
                  <a:pt x="2401" y="3320"/>
                </a:cubicBezTo>
                <a:cubicBezTo>
                  <a:pt x="2395" y="3291"/>
                  <a:pt x="2395" y="3291"/>
                  <a:pt x="2395" y="3291"/>
                </a:cubicBezTo>
                <a:cubicBezTo>
                  <a:pt x="2348" y="3261"/>
                  <a:pt x="2348" y="3261"/>
                  <a:pt x="2348" y="3261"/>
                </a:cubicBezTo>
                <a:cubicBezTo>
                  <a:pt x="2318" y="3249"/>
                  <a:pt x="2318" y="3249"/>
                  <a:pt x="2318" y="3249"/>
                </a:cubicBezTo>
                <a:cubicBezTo>
                  <a:pt x="2312" y="3202"/>
                  <a:pt x="2312" y="3202"/>
                  <a:pt x="2312" y="3202"/>
                </a:cubicBezTo>
                <a:cubicBezTo>
                  <a:pt x="2271" y="3202"/>
                  <a:pt x="2271" y="3202"/>
                  <a:pt x="2271" y="3202"/>
                </a:cubicBezTo>
                <a:cubicBezTo>
                  <a:pt x="2241" y="3184"/>
                  <a:pt x="2241" y="3184"/>
                  <a:pt x="2241" y="3184"/>
                </a:cubicBezTo>
                <a:cubicBezTo>
                  <a:pt x="2212" y="3172"/>
                  <a:pt x="2212" y="3172"/>
                  <a:pt x="2212" y="3172"/>
                </a:cubicBezTo>
                <a:cubicBezTo>
                  <a:pt x="2182" y="3160"/>
                  <a:pt x="2182" y="3160"/>
                  <a:pt x="2182" y="3160"/>
                </a:cubicBezTo>
                <a:cubicBezTo>
                  <a:pt x="2152" y="3166"/>
                  <a:pt x="2152" y="3166"/>
                  <a:pt x="2152" y="3166"/>
                </a:cubicBezTo>
                <a:cubicBezTo>
                  <a:pt x="2182" y="3202"/>
                  <a:pt x="2182" y="3202"/>
                  <a:pt x="2182" y="3202"/>
                </a:cubicBezTo>
                <a:cubicBezTo>
                  <a:pt x="2217" y="3225"/>
                  <a:pt x="2217" y="3225"/>
                  <a:pt x="2217" y="3225"/>
                </a:cubicBezTo>
                <a:cubicBezTo>
                  <a:pt x="2253" y="3261"/>
                  <a:pt x="2253" y="3261"/>
                  <a:pt x="2253" y="3261"/>
                </a:cubicBezTo>
                <a:cubicBezTo>
                  <a:pt x="2330" y="3309"/>
                  <a:pt x="2330" y="3309"/>
                  <a:pt x="2330" y="3309"/>
                </a:cubicBezTo>
                <a:cubicBezTo>
                  <a:pt x="2354" y="3362"/>
                  <a:pt x="2354" y="3362"/>
                  <a:pt x="2354" y="3362"/>
                </a:cubicBezTo>
                <a:cubicBezTo>
                  <a:pt x="2383" y="3433"/>
                  <a:pt x="2383" y="3433"/>
                  <a:pt x="2383" y="3433"/>
                </a:cubicBezTo>
                <a:cubicBezTo>
                  <a:pt x="2383" y="3486"/>
                  <a:pt x="2383" y="3486"/>
                  <a:pt x="2383" y="3486"/>
                </a:cubicBezTo>
                <a:cubicBezTo>
                  <a:pt x="2378" y="3563"/>
                  <a:pt x="2378" y="3563"/>
                  <a:pt x="2378" y="3563"/>
                </a:cubicBezTo>
                <a:cubicBezTo>
                  <a:pt x="2378" y="3646"/>
                  <a:pt x="2378" y="3646"/>
                  <a:pt x="2378" y="3646"/>
                </a:cubicBezTo>
                <a:cubicBezTo>
                  <a:pt x="2348" y="3664"/>
                  <a:pt x="2348" y="3664"/>
                  <a:pt x="2348" y="3664"/>
                </a:cubicBezTo>
                <a:cubicBezTo>
                  <a:pt x="2348" y="3718"/>
                  <a:pt x="2348" y="3718"/>
                  <a:pt x="2348" y="3718"/>
                </a:cubicBezTo>
                <a:cubicBezTo>
                  <a:pt x="2383" y="3777"/>
                  <a:pt x="2383" y="3777"/>
                  <a:pt x="2383" y="3777"/>
                </a:cubicBezTo>
                <a:cubicBezTo>
                  <a:pt x="2372" y="3830"/>
                  <a:pt x="2372" y="3830"/>
                  <a:pt x="2372" y="3830"/>
                </a:cubicBezTo>
                <a:cubicBezTo>
                  <a:pt x="2378" y="3872"/>
                  <a:pt x="2378" y="3872"/>
                  <a:pt x="2378" y="3872"/>
                </a:cubicBezTo>
                <a:cubicBezTo>
                  <a:pt x="2401" y="3907"/>
                  <a:pt x="2401" y="3907"/>
                  <a:pt x="2401" y="3907"/>
                </a:cubicBezTo>
                <a:cubicBezTo>
                  <a:pt x="2401" y="3961"/>
                  <a:pt x="2401" y="3961"/>
                  <a:pt x="2401" y="3961"/>
                </a:cubicBezTo>
                <a:cubicBezTo>
                  <a:pt x="2431" y="4008"/>
                  <a:pt x="2431" y="4008"/>
                  <a:pt x="2431" y="4008"/>
                </a:cubicBezTo>
                <a:cubicBezTo>
                  <a:pt x="2472" y="4044"/>
                  <a:pt x="2472" y="4044"/>
                  <a:pt x="2472" y="4044"/>
                </a:cubicBezTo>
                <a:cubicBezTo>
                  <a:pt x="2496" y="4121"/>
                  <a:pt x="2496" y="4121"/>
                  <a:pt x="2496" y="4121"/>
                </a:cubicBezTo>
                <a:cubicBezTo>
                  <a:pt x="2538" y="4156"/>
                  <a:pt x="2538" y="4156"/>
                  <a:pt x="2538" y="4156"/>
                </a:cubicBezTo>
                <a:cubicBezTo>
                  <a:pt x="2544" y="4192"/>
                  <a:pt x="2544" y="4192"/>
                  <a:pt x="2544" y="4192"/>
                </a:cubicBezTo>
                <a:cubicBezTo>
                  <a:pt x="2579" y="4239"/>
                  <a:pt x="2579" y="4239"/>
                  <a:pt x="2579" y="4239"/>
                </a:cubicBezTo>
                <a:cubicBezTo>
                  <a:pt x="2633" y="4239"/>
                  <a:pt x="2633" y="4239"/>
                  <a:pt x="2633" y="4239"/>
                </a:cubicBezTo>
                <a:cubicBezTo>
                  <a:pt x="2668" y="4269"/>
                  <a:pt x="2668" y="4269"/>
                  <a:pt x="2668" y="4269"/>
                </a:cubicBezTo>
                <a:cubicBezTo>
                  <a:pt x="2721" y="4299"/>
                  <a:pt x="2721" y="4299"/>
                  <a:pt x="2721" y="4299"/>
                </a:cubicBezTo>
                <a:cubicBezTo>
                  <a:pt x="2763" y="4340"/>
                  <a:pt x="2763" y="4340"/>
                  <a:pt x="2763" y="4340"/>
                </a:cubicBezTo>
                <a:cubicBezTo>
                  <a:pt x="2775" y="4387"/>
                  <a:pt x="2775" y="4387"/>
                  <a:pt x="2775" y="4387"/>
                </a:cubicBezTo>
                <a:cubicBezTo>
                  <a:pt x="2799" y="4435"/>
                  <a:pt x="2799" y="4435"/>
                  <a:pt x="2799" y="4435"/>
                </a:cubicBezTo>
                <a:cubicBezTo>
                  <a:pt x="2822" y="4512"/>
                  <a:pt x="2822" y="4512"/>
                  <a:pt x="2822" y="4512"/>
                </a:cubicBezTo>
                <a:cubicBezTo>
                  <a:pt x="2858" y="4548"/>
                  <a:pt x="2858" y="4548"/>
                  <a:pt x="2858" y="4548"/>
                </a:cubicBezTo>
                <a:cubicBezTo>
                  <a:pt x="2899" y="4589"/>
                  <a:pt x="2899" y="4589"/>
                  <a:pt x="2899" y="4589"/>
                </a:cubicBezTo>
                <a:cubicBezTo>
                  <a:pt x="2911" y="4619"/>
                  <a:pt x="2911" y="4619"/>
                  <a:pt x="2911" y="4619"/>
                </a:cubicBezTo>
                <a:cubicBezTo>
                  <a:pt x="2876" y="4642"/>
                  <a:pt x="2876" y="4642"/>
                  <a:pt x="2876" y="4642"/>
                </a:cubicBezTo>
                <a:cubicBezTo>
                  <a:pt x="2899" y="4672"/>
                  <a:pt x="2899" y="4672"/>
                  <a:pt x="2899" y="4672"/>
                </a:cubicBezTo>
                <a:cubicBezTo>
                  <a:pt x="2941" y="4708"/>
                  <a:pt x="2941" y="4708"/>
                  <a:pt x="2941" y="4708"/>
                </a:cubicBezTo>
                <a:cubicBezTo>
                  <a:pt x="2994" y="4737"/>
                  <a:pt x="2994" y="4737"/>
                  <a:pt x="2994" y="4737"/>
                </a:cubicBezTo>
                <a:cubicBezTo>
                  <a:pt x="3030" y="4779"/>
                  <a:pt x="3030" y="4779"/>
                  <a:pt x="3030" y="4779"/>
                </a:cubicBezTo>
                <a:cubicBezTo>
                  <a:pt x="3024" y="4809"/>
                  <a:pt x="3024" y="4809"/>
                  <a:pt x="3024" y="4809"/>
                </a:cubicBezTo>
                <a:cubicBezTo>
                  <a:pt x="3030" y="4832"/>
                  <a:pt x="3030" y="4832"/>
                  <a:pt x="3030" y="4832"/>
                </a:cubicBezTo>
                <a:cubicBezTo>
                  <a:pt x="3077" y="4850"/>
                  <a:pt x="3077" y="4850"/>
                  <a:pt x="3077" y="4850"/>
                </a:cubicBezTo>
                <a:cubicBezTo>
                  <a:pt x="3113" y="4886"/>
                  <a:pt x="3113" y="4886"/>
                  <a:pt x="3113" y="4886"/>
                </a:cubicBezTo>
                <a:cubicBezTo>
                  <a:pt x="3142" y="4915"/>
                  <a:pt x="3142" y="4915"/>
                  <a:pt x="3142" y="4915"/>
                </a:cubicBezTo>
                <a:cubicBezTo>
                  <a:pt x="3148" y="4951"/>
                  <a:pt x="3148" y="4951"/>
                  <a:pt x="3148" y="4951"/>
                </a:cubicBezTo>
                <a:cubicBezTo>
                  <a:pt x="3172" y="4939"/>
                  <a:pt x="3172" y="4939"/>
                  <a:pt x="3172" y="4939"/>
                </a:cubicBezTo>
                <a:cubicBezTo>
                  <a:pt x="3178" y="4897"/>
                  <a:pt x="3178" y="4897"/>
                  <a:pt x="3178" y="4897"/>
                </a:cubicBezTo>
                <a:cubicBezTo>
                  <a:pt x="3160" y="4856"/>
                  <a:pt x="3160" y="4856"/>
                  <a:pt x="3160" y="4856"/>
                </a:cubicBezTo>
                <a:cubicBezTo>
                  <a:pt x="3119" y="4838"/>
                  <a:pt x="3119" y="4838"/>
                  <a:pt x="3119" y="4838"/>
                </a:cubicBezTo>
                <a:cubicBezTo>
                  <a:pt x="3113" y="4803"/>
                  <a:pt x="3113" y="4803"/>
                  <a:pt x="3113" y="4803"/>
                </a:cubicBezTo>
                <a:cubicBezTo>
                  <a:pt x="3071" y="4773"/>
                  <a:pt x="3071" y="4773"/>
                  <a:pt x="3071" y="4773"/>
                </a:cubicBezTo>
                <a:cubicBezTo>
                  <a:pt x="3053" y="4726"/>
                  <a:pt x="3053" y="4726"/>
                  <a:pt x="3053" y="4726"/>
                </a:cubicBezTo>
                <a:cubicBezTo>
                  <a:pt x="3036" y="4678"/>
                  <a:pt x="3036" y="4678"/>
                  <a:pt x="3036" y="4678"/>
                </a:cubicBezTo>
                <a:cubicBezTo>
                  <a:pt x="3000" y="4642"/>
                  <a:pt x="3000" y="4642"/>
                  <a:pt x="3000" y="4642"/>
                </a:cubicBezTo>
                <a:cubicBezTo>
                  <a:pt x="2988" y="4595"/>
                  <a:pt x="2988" y="4595"/>
                  <a:pt x="2988" y="4595"/>
                </a:cubicBezTo>
                <a:cubicBezTo>
                  <a:pt x="2953" y="4583"/>
                  <a:pt x="2953" y="4583"/>
                  <a:pt x="2953" y="4583"/>
                </a:cubicBezTo>
                <a:cubicBezTo>
                  <a:pt x="2929" y="4524"/>
                  <a:pt x="2929" y="4524"/>
                  <a:pt x="2929" y="4524"/>
                </a:cubicBezTo>
                <a:cubicBezTo>
                  <a:pt x="2887" y="4476"/>
                  <a:pt x="2887" y="4476"/>
                  <a:pt x="2887" y="4476"/>
                </a:cubicBezTo>
                <a:cubicBezTo>
                  <a:pt x="2881" y="4417"/>
                  <a:pt x="2881" y="4417"/>
                  <a:pt x="2881" y="4417"/>
                </a:cubicBezTo>
                <a:cubicBezTo>
                  <a:pt x="2917" y="4411"/>
                  <a:pt x="2917" y="4411"/>
                  <a:pt x="2917" y="4411"/>
                </a:cubicBezTo>
                <a:cubicBezTo>
                  <a:pt x="2965" y="4429"/>
                  <a:pt x="2965" y="4429"/>
                  <a:pt x="2965" y="4429"/>
                </a:cubicBezTo>
                <a:cubicBezTo>
                  <a:pt x="2994" y="4465"/>
                  <a:pt x="2994" y="4465"/>
                  <a:pt x="2994" y="4465"/>
                </a:cubicBezTo>
                <a:cubicBezTo>
                  <a:pt x="2994" y="4518"/>
                  <a:pt x="2994" y="4518"/>
                  <a:pt x="2994" y="4518"/>
                </a:cubicBezTo>
                <a:cubicBezTo>
                  <a:pt x="3047" y="4589"/>
                  <a:pt x="3047" y="4589"/>
                  <a:pt x="3047" y="4589"/>
                </a:cubicBezTo>
                <a:cubicBezTo>
                  <a:pt x="3101" y="4648"/>
                  <a:pt x="3101" y="4648"/>
                  <a:pt x="3101" y="4648"/>
                </a:cubicBezTo>
                <a:cubicBezTo>
                  <a:pt x="3148" y="4690"/>
                  <a:pt x="3148" y="4690"/>
                  <a:pt x="3148" y="4690"/>
                </a:cubicBezTo>
                <a:cubicBezTo>
                  <a:pt x="3184" y="4731"/>
                  <a:pt x="3184" y="4731"/>
                  <a:pt x="3184" y="4731"/>
                </a:cubicBezTo>
                <a:cubicBezTo>
                  <a:pt x="3190" y="4773"/>
                  <a:pt x="3190" y="4773"/>
                  <a:pt x="3190" y="4773"/>
                </a:cubicBezTo>
                <a:cubicBezTo>
                  <a:pt x="3243" y="4803"/>
                  <a:pt x="3243" y="4803"/>
                  <a:pt x="3243" y="4803"/>
                </a:cubicBezTo>
                <a:cubicBezTo>
                  <a:pt x="3279" y="4844"/>
                  <a:pt x="3279" y="4844"/>
                  <a:pt x="3279" y="4844"/>
                </a:cubicBezTo>
                <a:cubicBezTo>
                  <a:pt x="3308" y="4892"/>
                  <a:pt x="3308" y="4892"/>
                  <a:pt x="3308" y="4892"/>
                </a:cubicBezTo>
                <a:cubicBezTo>
                  <a:pt x="3368" y="4957"/>
                  <a:pt x="3368" y="4957"/>
                  <a:pt x="3368" y="4957"/>
                </a:cubicBezTo>
                <a:cubicBezTo>
                  <a:pt x="3391" y="5010"/>
                  <a:pt x="3391" y="5010"/>
                  <a:pt x="3391" y="5010"/>
                </a:cubicBezTo>
                <a:cubicBezTo>
                  <a:pt x="3421" y="5034"/>
                  <a:pt x="3421" y="5034"/>
                  <a:pt x="3421" y="5034"/>
                </a:cubicBezTo>
                <a:cubicBezTo>
                  <a:pt x="3391" y="5052"/>
                  <a:pt x="3391" y="5052"/>
                  <a:pt x="3391" y="5052"/>
                </a:cubicBezTo>
                <a:cubicBezTo>
                  <a:pt x="3385" y="5087"/>
                  <a:pt x="3385" y="5087"/>
                  <a:pt x="3385" y="5087"/>
                </a:cubicBezTo>
                <a:cubicBezTo>
                  <a:pt x="3451" y="5141"/>
                  <a:pt x="3451" y="5141"/>
                  <a:pt x="3451" y="5141"/>
                </a:cubicBezTo>
                <a:cubicBezTo>
                  <a:pt x="3504" y="5182"/>
                  <a:pt x="3504" y="5182"/>
                  <a:pt x="3504" y="5182"/>
                </a:cubicBezTo>
                <a:cubicBezTo>
                  <a:pt x="3569" y="5200"/>
                  <a:pt x="3569" y="5200"/>
                  <a:pt x="3569" y="5200"/>
                </a:cubicBezTo>
                <a:cubicBezTo>
                  <a:pt x="3640" y="5241"/>
                  <a:pt x="3640" y="5241"/>
                  <a:pt x="3640" y="5241"/>
                </a:cubicBezTo>
                <a:cubicBezTo>
                  <a:pt x="3717" y="5277"/>
                  <a:pt x="3717" y="5277"/>
                  <a:pt x="3717" y="5277"/>
                </a:cubicBezTo>
                <a:cubicBezTo>
                  <a:pt x="3806" y="5318"/>
                  <a:pt x="3806" y="5318"/>
                  <a:pt x="3806" y="5318"/>
                </a:cubicBezTo>
                <a:cubicBezTo>
                  <a:pt x="3878" y="5342"/>
                  <a:pt x="3878" y="5342"/>
                  <a:pt x="3878" y="5342"/>
                </a:cubicBezTo>
                <a:cubicBezTo>
                  <a:pt x="3925" y="5336"/>
                  <a:pt x="3925" y="5336"/>
                  <a:pt x="3925" y="5336"/>
                </a:cubicBezTo>
                <a:cubicBezTo>
                  <a:pt x="3937" y="5312"/>
                  <a:pt x="3937" y="5312"/>
                  <a:pt x="3937" y="5312"/>
                </a:cubicBezTo>
                <a:cubicBezTo>
                  <a:pt x="3990" y="5307"/>
                  <a:pt x="3990" y="5307"/>
                  <a:pt x="3990" y="5307"/>
                </a:cubicBezTo>
                <a:cubicBezTo>
                  <a:pt x="4044" y="5336"/>
                  <a:pt x="4044" y="5336"/>
                  <a:pt x="4044" y="5336"/>
                </a:cubicBezTo>
                <a:cubicBezTo>
                  <a:pt x="4109" y="5384"/>
                  <a:pt x="4109" y="5384"/>
                  <a:pt x="4109" y="5384"/>
                </a:cubicBezTo>
                <a:cubicBezTo>
                  <a:pt x="4144" y="5425"/>
                  <a:pt x="4144" y="5425"/>
                  <a:pt x="4144" y="5425"/>
                </a:cubicBezTo>
                <a:cubicBezTo>
                  <a:pt x="4192" y="5425"/>
                  <a:pt x="4192" y="5425"/>
                  <a:pt x="4192" y="5425"/>
                </a:cubicBezTo>
                <a:cubicBezTo>
                  <a:pt x="4215" y="5425"/>
                  <a:pt x="4215" y="5425"/>
                  <a:pt x="4215" y="5425"/>
                </a:cubicBezTo>
                <a:cubicBezTo>
                  <a:pt x="4245" y="5437"/>
                  <a:pt x="4245" y="5437"/>
                  <a:pt x="4245" y="5437"/>
                </a:cubicBezTo>
                <a:cubicBezTo>
                  <a:pt x="4275" y="5478"/>
                  <a:pt x="4275" y="5478"/>
                  <a:pt x="4275" y="5478"/>
                </a:cubicBezTo>
                <a:cubicBezTo>
                  <a:pt x="4340" y="5496"/>
                  <a:pt x="4340" y="5496"/>
                  <a:pt x="4340" y="5496"/>
                </a:cubicBezTo>
                <a:cubicBezTo>
                  <a:pt x="4340" y="5473"/>
                  <a:pt x="4340" y="5473"/>
                  <a:pt x="4340" y="5473"/>
                </a:cubicBezTo>
                <a:cubicBezTo>
                  <a:pt x="4376" y="5490"/>
                  <a:pt x="4376" y="5490"/>
                  <a:pt x="4376" y="5490"/>
                </a:cubicBezTo>
                <a:cubicBezTo>
                  <a:pt x="4411" y="5538"/>
                  <a:pt x="4411" y="5538"/>
                  <a:pt x="4411" y="5538"/>
                </a:cubicBezTo>
                <a:cubicBezTo>
                  <a:pt x="4411" y="5538"/>
                  <a:pt x="4459" y="5591"/>
                  <a:pt x="4470" y="5603"/>
                </a:cubicBezTo>
                <a:cubicBezTo>
                  <a:pt x="4482" y="5609"/>
                  <a:pt x="4465" y="5651"/>
                  <a:pt x="4465" y="5651"/>
                </a:cubicBezTo>
                <a:cubicBezTo>
                  <a:pt x="4488" y="5674"/>
                  <a:pt x="4488" y="5674"/>
                  <a:pt x="4488" y="5674"/>
                </a:cubicBezTo>
                <a:cubicBezTo>
                  <a:pt x="4512" y="5662"/>
                  <a:pt x="4512" y="5662"/>
                  <a:pt x="4512" y="5662"/>
                </a:cubicBezTo>
                <a:cubicBezTo>
                  <a:pt x="4547" y="5680"/>
                  <a:pt x="4547" y="5680"/>
                  <a:pt x="4547" y="5680"/>
                </a:cubicBezTo>
                <a:cubicBezTo>
                  <a:pt x="4595" y="5728"/>
                  <a:pt x="4595" y="5728"/>
                  <a:pt x="4595" y="5728"/>
                </a:cubicBezTo>
                <a:cubicBezTo>
                  <a:pt x="4595" y="5728"/>
                  <a:pt x="4631" y="5757"/>
                  <a:pt x="4648" y="5739"/>
                </a:cubicBezTo>
                <a:cubicBezTo>
                  <a:pt x="4731" y="5787"/>
                  <a:pt x="4731" y="5787"/>
                  <a:pt x="4731" y="5787"/>
                </a:cubicBezTo>
                <a:cubicBezTo>
                  <a:pt x="4779" y="5805"/>
                  <a:pt x="4779" y="5805"/>
                  <a:pt x="4779" y="5805"/>
                </a:cubicBezTo>
                <a:cubicBezTo>
                  <a:pt x="4773" y="5757"/>
                  <a:pt x="4773" y="5757"/>
                  <a:pt x="4773" y="5757"/>
                </a:cubicBezTo>
                <a:cubicBezTo>
                  <a:pt x="4797" y="5728"/>
                  <a:pt x="4797" y="5728"/>
                  <a:pt x="4797" y="5728"/>
                </a:cubicBezTo>
                <a:cubicBezTo>
                  <a:pt x="4880" y="5733"/>
                  <a:pt x="4880" y="5733"/>
                  <a:pt x="4880" y="5733"/>
                </a:cubicBezTo>
                <a:cubicBezTo>
                  <a:pt x="4886" y="5763"/>
                  <a:pt x="4886" y="5763"/>
                  <a:pt x="4886" y="5763"/>
                </a:cubicBezTo>
                <a:cubicBezTo>
                  <a:pt x="4909" y="5763"/>
                  <a:pt x="4909" y="5763"/>
                  <a:pt x="4909" y="5763"/>
                </a:cubicBezTo>
                <a:cubicBezTo>
                  <a:pt x="4927" y="5728"/>
                  <a:pt x="4927" y="5728"/>
                  <a:pt x="4927" y="5728"/>
                </a:cubicBezTo>
                <a:cubicBezTo>
                  <a:pt x="4897" y="5692"/>
                  <a:pt x="4897" y="5692"/>
                  <a:pt x="4897" y="5692"/>
                </a:cubicBezTo>
                <a:cubicBezTo>
                  <a:pt x="4814" y="5692"/>
                  <a:pt x="4814" y="5692"/>
                  <a:pt x="4814" y="5692"/>
                </a:cubicBezTo>
                <a:cubicBezTo>
                  <a:pt x="4761" y="5686"/>
                  <a:pt x="4761" y="5686"/>
                  <a:pt x="4761" y="5686"/>
                </a:cubicBezTo>
                <a:cubicBezTo>
                  <a:pt x="4678" y="5680"/>
                  <a:pt x="4678" y="5680"/>
                  <a:pt x="4678" y="5680"/>
                </a:cubicBezTo>
                <a:cubicBezTo>
                  <a:pt x="4642" y="5656"/>
                  <a:pt x="4642" y="5656"/>
                  <a:pt x="4642" y="5656"/>
                </a:cubicBezTo>
                <a:cubicBezTo>
                  <a:pt x="4589" y="5603"/>
                  <a:pt x="4589" y="5603"/>
                  <a:pt x="4589" y="5603"/>
                </a:cubicBezTo>
                <a:cubicBezTo>
                  <a:pt x="4595" y="5562"/>
                  <a:pt x="4595" y="5562"/>
                  <a:pt x="4595" y="5562"/>
                </a:cubicBezTo>
                <a:cubicBezTo>
                  <a:pt x="4595" y="5502"/>
                  <a:pt x="4595" y="5502"/>
                  <a:pt x="4595" y="5502"/>
                </a:cubicBezTo>
                <a:cubicBezTo>
                  <a:pt x="4613" y="5431"/>
                  <a:pt x="4613" y="5431"/>
                  <a:pt x="4613" y="5431"/>
                </a:cubicBezTo>
                <a:cubicBezTo>
                  <a:pt x="4613" y="5384"/>
                  <a:pt x="4613" y="5384"/>
                  <a:pt x="4613" y="5384"/>
                </a:cubicBezTo>
                <a:cubicBezTo>
                  <a:pt x="4583" y="5342"/>
                  <a:pt x="4583" y="5342"/>
                  <a:pt x="4583" y="5342"/>
                </a:cubicBezTo>
                <a:cubicBezTo>
                  <a:pt x="4536" y="5318"/>
                  <a:pt x="4536" y="5318"/>
                  <a:pt x="4536" y="5318"/>
                </a:cubicBezTo>
                <a:cubicBezTo>
                  <a:pt x="4459" y="5324"/>
                  <a:pt x="4459" y="5324"/>
                  <a:pt x="4459" y="5324"/>
                </a:cubicBezTo>
                <a:cubicBezTo>
                  <a:pt x="4405" y="5312"/>
                  <a:pt x="4405" y="5312"/>
                  <a:pt x="4405" y="5312"/>
                </a:cubicBezTo>
                <a:cubicBezTo>
                  <a:pt x="4340" y="5336"/>
                  <a:pt x="4340" y="5336"/>
                  <a:pt x="4340" y="5336"/>
                </a:cubicBezTo>
                <a:cubicBezTo>
                  <a:pt x="4304" y="5312"/>
                  <a:pt x="4304" y="5312"/>
                  <a:pt x="4304" y="5312"/>
                </a:cubicBezTo>
                <a:cubicBezTo>
                  <a:pt x="4340" y="5283"/>
                  <a:pt x="4340" y="5283"/>
                  <a:pt x="4340" y="5283"/>
                </a:cubicBezTo>
                <a:cubicBezTo>
                  <a:pt x="4340" y="5230"/>
                  <a:pt x="4340" y="5230"/>
                  <a:pt x="4340" y="5230"/>
                </a:cubicBezTo>
                <a:cubicBezTo>
                  <a:pt x="4352" y="5200"/>
                  <a:pt x="4352" y="5200"/>
                  <a:pt x="4352" y="5200"/>
                </a:cubicBezTo>
                <a:cubicBezTo>
                  <a:pt x="4376" y="5146"/>
                  <a:pt x="4376" y="5146"/>
                  <a:pt x="4376" y="5146"/>
                </a:cubicBezTo>
                <a:cubicBezTo>
                  <a:pt x="4376" y="5093"/>
                  <a:pt x="4376" y="5093"/>
                  <a:pt x="4376" y="5093"/>
                </a:cubicBezTo>
                <a:cubicBezTo>
                  <a:pt x="4411" y="5069"/>
                  <a:pt x="4411" y="5069"/>
                  <a:pt x="4411" y="5069"/>
                </a:cubicBezTo>
                <a:cubicBezTo>
                  <a:pt x="4417" y="5028"/>
                  <a:pt x="4417" y="5028"/>
                  <a:pt x="4417" y="5028"/>
                </a:cubicBezTo>
                <a:cubicBezTo>
                  <a:pt x="4388" y="5010"/>
                  <a:pt x="4388" y="5010"/>
                  <a:pt x="4388" y="5010"/>
                </a:cubicBezTo>
                <a:cubicBezTo>
                  <a:pt x="4304" y="5016"/>
                  <a:pt x="4304" y="5016"/>
                  <a:pt x="4304" y="5016"/>
                </a:cubicBezTo>
                <a:cubicBezTo>
                  <a:pt x="4251" y="5022"/>
                  <a:pt x="4251" y="5022"/>
                  <a:pt x="4251" y="5022"/>
                </a:cubicBezTo>
                <a:cubicBezTo>
                  <a:pt x="4227" y="5063"/>
                  <a:pt x="4227" y="5063"/>
                  <a:pt x="4227" y="5063"/>
                </a:cubicBezTo>
                <a:cubicBezTo>
                  <a:pt x="4204" y="5123"/>
                  <a:pt x="4204" y="5123"/>
                  <a:pt x="4204" y="5123"/>
                </a:cubicBezTo>
                <a:cubicBezTo>
                  <a:pt x="4180" y="5176"/>
                  <a:pt x="4180" y="5176"/>
                  <a:pt x="4180" y="5176"/>
                </a:cubicBezTo>
                <a:cubicBezTo>
                  <a:pt x="4133" y="5182"/>
                  <a:pt x="4133" y="5182"/>
                  <a:pt x="4133" y="5182"/>
                </a:cubicBezTo>
                <a:cubicBezTo>
                  <a:pt x="4067" y="5200"/>
                  <a:pt x="4067" y="5200"/>
                  <a:pt x="4067" y="5200"/>
                </a:cubicBezTo>
                <a:cubicBezTo>
                  <a:pt x="3996" y="5206"/>
                  <a:pt x="3996" y="5206"/>
                  <a:pt x="3996" y="5206"/>
                </a:cubicBezTo>
                <a:cubicBezTo>
                  <a:pt x="3967" y="5170"/>
                  <a:pt x="3967" y="5170"/>
                  <a:pt x="3967" y="5170"/>
                </a:cubicBezTo>
                <a:cubicBezTo>
                  <a:pt x="3907" y="5141"/>
                  <a:pt x="3907" y="5141"/>
                  <a:pt x="3907" y="5141"/>
                </a:cubicBezTo>
                <a:cubicBezTo>
                  <a:pt x="3890" y="5093"/>
                  <a:pt x="3890" y="5093"/>
                  <a:pt x="3890" y="5093"/>
                </a:cubicBezTo>
                <a:cubicBezTo>
                  <a:pt x="3848" y="5034"/>
                  <a:pt x="3848" y="5034"/>
                  <a:pt x="3848" y="5034"/>
                </a:cubicBezTo>
                <a:cubicBezTo>
                  <a:pt x="3824" y="4933"/>
                  <a:pt x="3824" y="4933"/>
                  <a:pt x="3824" y="4933"/>
                </a:cubicBezTo>
                <a:cubicBezTo>
                  <a:pt x="3818" y="4856"/>
                  <a:pt x="3818" y="4856"/>
                  <a:pt x="3818" y="4856"/>
                </a:cubicBezTo>
                <a:cubicBezTo>
                  <a:pt x="3848" y="4803"/>
                  <a:pt x="3848" y="4803"/>
                  <a:pt x="3848" y="4803"/>
                </a:cubicBezTo>
                <a:cubicBezTo>
                  <a:pt x="3860" y="4731"/>
                  <a:pt x="3860" y="4731"/>
                  <a:pt x="3860" y="4731"/>
                </a:cubicBezTo>
                <a:cubicBezTo>
                  <a:pt x="3830" y="4666"/>
                  <a:pt x="3830" y="4666"/>
                  <a:pt x="3830" y="4666"/>
                </a:cubicBezTo>
                <a:cubicBezTo>
                  <a:pt x="3883" y="4601"/>
                  <a:pt x="3883" y="4601"/>
                  <a:pt x="3883" y="4601"/>
                </a:cubicBezTo>
                <a:cubicBezTo>
                  <a:pt x="3925" y="4595"/>
                  <a:pt x="3925" y="4595"/>
                  <a:pt x="3925" y="4595"/>
                </a:cubicBezTo>
                <a:cubicBezTo>
                  <a:pt x="3967" y="4565"/>
                  <a:pt x="3967" y="4565"/>
                  <a:pt x="3967" y="4565"/>
                </a:cubicBezTo>
                <a:cubicBezTo>
                  <a:pt x="4014" y="4524"/>
                  <a:pt x="4014" y="4524"/>
                  <a:pt x="4014" y="4524"/>
                </a:cubicBezTo>
                <a:cubicBezTo>
                  <a:pt x="4073" y="4530"/>
                  <a:pt x="4073" y="4530"/>
                  <a:pt x="4073" y="4530"/>
                </a:cubicBezTo>
                <a:cubicBezTo>
                  <a:pt x="4115" y="4548"/>
                  <a:pt x="4115" y="4548"/>
                  <a:pt x="4115" y="4548"/>
                </a:cubicBezTo>
                <a:cubicBezTo>
                  <a:pt x="4150" y="4530"/>
                  <a:pt x="4150" y="4530"/>
                  <a:pt x="4150" y="4530"/>
                </a:cubicBezTo>
                <a:cubicBezTo>
                  <a:pt x="4180" y="4571"/>
                  <a:pt x="4180" y="4571"/>
                  <a:pt x="4180" y="4571"/>
                </a:cubicBezTo>
                <a:cubicBezTo>
                  <a:pt x="4227" y="4571"/>
                  <a:pt x="4227" y="4571"/>
                  <a:pt x="4227" y="4571"/>
                </a:cubicBezTo>
                <a:cubicBezTo>
                  <a:pt x="4269" y="4565"/>
                  <a:pt x="4269" y="4565"/>
                  <a:pt x="4269" y="4565"/>
                </a:cubicBezTo>
                <a:cubicBezTo>
                  <a:pt x="4263" y="4536"/>
                  <a:pt x="4263" y="4536"/>
                  <a:pt x="4263" y="4536"/>
                </a:cubicBezTo>
                <a:cubicBezTo>
                  <a:pt x="4275" y="4494"/>
                  <a:pt x="4275" y="4494"/>
                  <a:pt x="4275" y="4494"/>
                </a:cubicBezTo>
                <a:cubicBezTo>
                  <a:pt x="4340" y="4488"/>
                  <a:pt x="4340" y="4488"/>
                  <a:pt x="4340" y="4488"/>
                </a:cubicBezTo>
                <a:cubicBezTo>
                  <a:pt x="4381" y="4482"/>
                  <a:pt x="4381" y="4482"/>
                  <a:pt x="4381" y="4482"/>
                </a:cubicBezTo>
                <a:cubicBezTo>
                  <a:pt x="4459" y="4494"/>
                  <a:pt x="4459" y="4494"/>
                  <a:pt x="4459" y="4494"/>
                </a:cubicBezTo>
                <a:cubicBezTo>
                  <a:pt x="4494" y="4530"/>
                  <a:pt x="4494" y="4530"/>
                  <a:pt x="4494" y="4530"/>
                </a:cubicBezTo>
                <a:cubicBezTo>
                  <a:pt x="4518" y="4530"/>
                  <a:pt x="4518" y="4530"/>
                  <a:pt x="4518" y="4530"/>
                </a:cubicBezTo>
                <a:cubicBezTo>
                  <a:pt x="4536" y="4506"/>
                  <a:pt x="4536" y="4506"/>
                  <a:pt x="4536" y="4506"/>
                </a:cubicBezTo>
                <a:cubicBezTo>
                  <a:pt x="4559" y="4500"/>
                  <a:pt x="4559" y="4500"/>
                  <a:pt x="4559" y="4500"/>
                </a:cubicBezTo>
                <a:cubicBezTo>
                  <a:pt x="4595" y="4536"/>
                  <a:pt x="4595" y="4536"/>
                  <a:pt x="4595" y="4536"/>
                </a:cubicBezTo>
                <a:cubicBezTo>
                  <a:pt x="4631" y="4577"/>
                  <a:pt x="4631" y="4577"/>
                  <a:pt x="4631" y="4577"/>
                </a:cubicBezTo>
                <a:cubicBezTo>
                  <a:pt x="4631" y="4631"/>
                  <a:pt x="4631" y="4631"/>
                  <a:pt x="4631" y="4631"/>
                </a:cubicBezTo>
                <a:cubicBezTo>
                  <a:pt x="4648" y="4654"/>
                  <a:pt x="4648" y="4654"/>
                  <a:pt x="4648" y="4654"/>
                </a:cubicBezTo>
                <a:cubicBezTo>
                  <a:pt x="4654" y="4690"/>
                  <a:pt x="4654" y="4690"/>
                  <a:pt x="4654" y="4690"/>
                </a:cubicBezTo>
                <a:cubicBezTo>
                  <a:pt x="4684" y="4714"/>
                  <a:pt x="4684" y="4714"/>
                  <a:pt x="4684" y="4714"/>
                </a:cubicBezTo>
                <a:cubicBezTo>
                  <a:pt x="4696" y="4743"/>
                  <a:pt x="4696" y="4743"/>
                  <a:pt x="4696" y="4743"/>
                </a:cubicBezTo>
                <a:cubicBezTo>
                  <a:pt x="4725" y="4761"/>
                  <a:pt x="4725" y="4761"/>
                  <a:pt x="4725" y="4761"/>
                </a:cubicBezTo>
                <a:cubicBezTo>
                  <a:pt x="4731" y="4803"/>
                  <a:pt x="4731" y="4803"/>
                  <a:pt x="4731" y="4803"/>
                </a:cubicBezTo>
                <a:cubicBezTo>
                  <a:pt x="4761" y="4809"/>
                  <a:pt x="4761" y="4809"/>
                  <a:pt x="4761" y="4809"/>
                </a:cubicBezTo>
                <a:cubicBezTo>
                  <a:pt x="4779" y="4785"/>
                  <a:pt x="4779" y="4785"/>
                  <a:pt x="4779" y="4785"/>
                </a:cubicBezTo>
                <a:cubicBezTo>
                  <a:pt x="4791" y="4743"/>
                  <a:pt x="4791" y="4743"/>
                  <a:pt x="4791" y="4743"/>
                </a:cubicBezTo>
                <a:cubicBezTo>
                  <a:pt x="4773" y="4696"/>
                  <a:pt x="4773" y="4696"/>
                  <a:pt x="4773" y="4696"/>
                </a:cubicBezTo>
                <a:cubicBezTo>
                  <a:pt x="4755" y="4619"/>
                  <a:pt x="4755" y="4619"/>
                  <a:pt x="4755" y="4619"/>
                </a:cubicBezTo>
                <a:cubicBezTo>
                  <a:pt x="4720" y="4554"/>
                  <a:pt x="4720" y="4554"/>
                  <a:pt x="4720" y="4554"/>
                </a:cubicBezTo>
                <a:cubicBezTo>
                  <a:pt x="4720" y="4471"/>
                  <a:pt x="4720" y="4471"/>
                  <a:pt x="4720" y="4471"/>
                </a:cubicBezTo>
                <a:cubicBezTo>
                  <a:pt x="4720" y="4459"/>
                  <a:pt x="4737" y="4411"/>
                  <a:pt x="4737" y="4411"/>
                </a:cubicBezTo>
                <a:cubicBezTo>
                  <a:pt x="4773" y="4346"/>
                  <a:pt x="4773" y="4346"/>
                  <a:pt x="4773" y="4346"/>
                </a:cubicBezTo>
                <a:cubicBezTo>
                  <a:pt x="4820" y="4328"/>
                  <a:pt x="4820" y="4328"/>
                  <a:pt x="4820" y="4328"/>
                </a:cubicBezTo>
                <a:cubicBezTo>
                  <a:pt x="4880" y="4275"/>
                  <a:pt x="4880" y="4275"/>
                  <a:pt x="4880" y="4275"/>
                </a:cubicBezTo>
                <a:cubicBezTo>
                  <a:pt x="4933" y="4239"/>
                  <a:pt x="4933" y="4239"/>
                  <a:pt x="4933" y="4239"/>
                </a:cubicBezTo>
                <a:cubicBezTo>
                  <a:pt x="4980" y="4221"/>
                  <a:pt x="4980" y="4221"/>
                  <a:pt x="4980" y="4221"/>
                </a:cubicBezTo>
                <a:cubicBezTo>
                  <a:pt x="4992" y="4186"/>
                  <a:pt x="4992" y="4186"/>
                  <a:pt x="4992" y="4186"/>
                </a:cubicBezTo>
                <a:cubicBezTo>
                  <a:pt x="5034" y="4162"/>
                  <a:pt x="5034" y="4162"/>
                  <a:pt x="5034" y="4162"/>
                </a:cubicBezTo>
                <a:cubicBezTo>
                  <a:pt x="4998" y="4097"/>
                  <a:pt x="4998" y="4097"/>
                  <a:pt x="4998" y="4097"/>
                </a:cubicBezTo>
                <a:cubicBezTo>
                  <a:pt x="4969" y="4067"/>
                  <a:pt x="4969" y="4067"/>
                  <a:pt x="4969" y="4067"/>
                </a:cubicBezTo>
                <a:cubicBezTo>
                  <a:pt x="4980" y="4038"/>
                  <a:pt x="4980" y="4038"/>
                  <a:pt x="4980" y="4038"/>
                </a:cubicBezTo>
                <a:cubicBezTo>
                  <a:pt x="4957" y="4002"/>
                  <a:pt x="4957" y="4002"/>
                  <a:pt x="4957" y="4002"/>
                </a:cubicBezTo>
                <a:cubicBezTo>
                  <a:pt x="4998" y="3984"/>
                  <a:pt x="4998" y="3984"/>
                  <a:pt x="4998" y="3984"/>
                </a:cubicBezTo>
                <a:cubicBezTo>
                  <a:pt x="5034" y="4032"/>
                  <a:pt x="5034" y="4032"/>
                  <a:pt x="5034" y="4032"/>
                </a:cubicBezTo>
                <a:cubicBezTo>
                  <a:pt x="5052" y="3984"/>
                  <a:pt x="5052" y="3984"/>
                  <a:pt x="5052" y="3984"/>
                </a:cubicBezTo>
                <a:cubicBezTo>
                  <a:pt x="5075" y="3943"/>
                  <a:pt x="5075" y="3943"/>
                  <a:pt x="5075" y="3943"/>
                </a:cubicBezTo>
                <a:cubicBezTo>
                  <a:pt x="5105" y="3919"/>
                  <a:pt x="5105" y="3919"/>
                  <a:pt x="5105" y="3919"/>
                </a:cubicBezTo>
                <a:cubicBezTo>
                  <a:pt x="5129" y="3830"/>
                  <a:pt x="5129" y="3830"/>
                  <a:pt x="5129" y="3830"/>
                </a:cubicBezTo>
                <a:cubicBezTo>
                  <a:pt x="5206" y="3830"/>
                  <a:pt x="5206" y="3830"/>
                  <a:pt x="5206" y="3830"/>
                </a:cubicBezTo>
                <a:cubicBezTo>
                  <a:pt x="5253" y="3807"/>
                  <a:pt x="5253" y="3807"/>
                  <a:pt x="5253" y="3807"/>
                </a:cubicBezTo>
                <a:cubicBezTo>
                  <a:pt x="5312" y="3801"/>
                  <a:pt x="5312" y="3801"/>
                  <a:pt x="5312" y="3801"/>
                </a:cubicBezTo>
                <a:cubicBezTo>
                  <a:pt x="5295" y="3765"/>
                  <a:pt x="5295" y="3765"/>
                  <a:pt x="5295" y="3765"/>
                </a:cubicBezTo>
                <a:cubicBezTo>
                  <a:pt x="5295" y="3694"/>
                  <a:pt x="5295" y="3694"/>
                  <a:pt x="5295" y="3694"/>
                </a:cubicBezTo>
                <a:cubicBezTo>
                  <a:pt x="5336" y="3641"/>
                  <a:pt x="5336" y="3641"/>
                  <a:pt x="5336" y="3641"/>
                </a:cubicBezTo>
                <a:cubicBezTo>
                  <a:pt x="5378" y="3641"/>
                  <a:pt x="5378" y="3641"/>
                  <a:pt x="5378" y="3641"/>
                </a:cubicBezTo>
                <a:cubicBezTo>
                  <a:pt x="5395" y="3605"/>
                  <a:pt x="5395" y="3605"/>
                  <a:pt x="5395" y="3605"/>
                </a:cubicBezTo>
                <a:cubicBezTo>
                  <a:pt x="5455" y="3611"/>
                  <a:pt x="5455" y="3611"/>
                  <a:pt x="5455" y="3611"/>
                </a:cubicBezTo>
                <a:cubicBezTo>
                  <a:pt x="5508" y="3575"/>
                  <a:pt x="5508" y="3575"/>
                  <a:pt x="5508" y="3575"/>
                </a:cubicBezTo>
                <a:cubicBezTo>
                  <a:pt x="5544" y="3534"/>
                  <a:pt x="5544" y="3534"/>
                  <a:pt x="5544" y="3534"/>
                </a:cubicBezTo>
                <a:cubicBezTo>
                  <a:pt x="5609" y="3528"/>
                  <a:pt x="5609" y="3528"/>
                  <a:pt x="5609" y="3528"/>
                </a:cubicBezTo>
                <a:cubicBezTo>
                  <a:pt x="5609" y="3528"/>
                  <a:pt x="5668" y="3540"/>
                  <a:pt x="5680" y="3546"/>
                </a:cubicBezTo>
                <a:cubicBezTo>
                  <a:pt x="5692" y="3546"/>
                  <a:pt x="5662" y="3569"/>
                  <a:pt x="5662" y="3569"/>
                </a:cubicBezTo>
                <a:cubicBezTo>
                  <a:pt x="5585" y="3569"/>
                  <a:pt x="5585" y="3569"/>
                  <a:pt x="5585" y="3569"/>
                </a:cubicBezTo>
                <a:cubicBezTo>
                  <a:pt x="5585" y="3569"/>
                  <a:pt x="5561" y="3587"/>
                  <a:pt x="5550" y="3593"/>
                </a:cubicBezTo>
                <a:cubicBezTo>
                  <a:pt x="5538" y="3599"/>
                  <a:pt x="5550" y="3646"/>
                  <a:pt x="5550" y="3646"/>
                </a:cubicBezTo>
                <a:cubicBezTo>
                  <a:pt x="5579" y="3658"/>
                  <a:pt x="5579" y="3658"/>
                  <a:pt x="5579" y="3658"/>
                </a:cubicBezTo>
                <a:cubicBezTo>
                  <a:pt x="5615" y="3629"/>
                  <a:pt x="5615" y="3629"/>
                  <a:pt x="5615" y="3629"/>
                </a:cubicBezTo>
                <a:cubicBezTo>
                  <a:pt x="5638" y="3611"/>
                  <a:pt x="5638" y="3611"/>
                  <a:pt x="5638" y="3611"/>
                </a:cubicBezTo>
                <a:cubicBezTo>
                  <a:pt x="5686" y="3599"/>
                  <a:pt x="5686" y="3599"/>
                  <a:pt x="5686" y="3599"/>
                </a:cubicBezTo>
                <a:cubicBezTo>
                  <a:pt x="5739" y="3575"/>
                  <a:pt x="5739" y="3575"/>
                  <a:pt x="5739" y="3575"/>
                </a:cubicBezTo>
                <a:cubicBezTo>
                  <a:pt x="5793" y="3563"/>
                  <a:pt x="5793" y="3563"/>
                  <a:pt x="5793" y="3563"/>
                </a:cubicBezTo>
                <a:cubicBezTo>
                  <a:pt x="5828" y="3510"/>
                  <a:pt x="5828" y="3510"/>
                  <a:pt x="5828" y="3510"/>
                </a:cubicBezTo>
                <a:cubicBezTo>
                  <a:pt x="5870" y="3480"/>
                  <a:pt x="5870" y="3480"/>
                  <a:pt x="5870" y="3480"/>
                </a:cubicBezTo>
                <a:cubicBezTo>
                  <a:pt x="5876" y="3439"/>
                  <a:pt x="5876" y="3439"/>
                  <a:pt x="5876" y="3439"/>
                </a:cubicBezTo>
                <a:cubicBezTo>
                  <a:pt x="5822" y="3451"/>
                  <a:pt x="5822" y="3451"/>
                  <a:pt x="5822" y="3451"/>
                </a:cubicBezTo>
                <a:cubicBezTo>
                  <a:pt x="5787" y="3510"/>
                  <a:pt x="5787" y="3510"/>
                  <a:pt x="5787" y="3510"/>
                </a:cubicBezTo>
                <a:cubicBezTo>
                  <a:pt x="5722" y="3516"/>
                  <a:pt x="5722" y="3516"/>
                  <a:pt x="5722" y="3516"/>
                </a:cubicBezTo>
                <a:cubicBezTo>
                  <a:pt x="5668" y="3492"/>
                  <a:pt x="5668" y="3492"/>
                  <a:pt x="5668" y="3492"/>
                </a:cubicBezTo>
                <a:cubicBezTo>
                  <a:pt x="5615" y="3445"/>
                  <a:pt x="5615" y="3445"/>
                  <a:pt x="5615" y="3445"/>
                </a:cubicBezTo>
                <a:cubicBezTo>
                  <a:pt x="5585" y="3374"/>
                  <a:pt x="5585" y="3374"/>
                  <a:pt x="5585" y="3374"/>
                </a:cubicBezTo>
                <a:cubicBezTo>
                  <a:pt x="5638" y="3338"/>
                  <a:pt x="5638" y="3338"/>
                  <a:pt x="5638" y="3338"/>
                </a:cubicBezTo>
                <a:cubicBezTo>
                  <a:pt x="5633" y="3273"/>
                  <a:pt x="5633" y="3273"/>
                  <a:pt x="5633" y="3273"/>
                </a:cubicBezTo>
                <a:cubicBezTo>
                  <a:pt x="5561" y="3267"/>
                  <a:pt x="5561" y="3267"/>
                  <a:pt x="5561" y="3267"/>
                </a:cubicBezTo>
                <a:cubicBezTo>
                  <a:pt x="5484" y="3291"/>
                  <a:pt x="5484" y="3291"/>
                  <a:pt x="5484" y="3291"/>
                </a:cubicBezTo>
                <a:cubicBezTo>
                  <a:pt x="5401" y="3344"/>
                  <a:pt x="5401" y="3344"/>
                  <a:pt x="5401" y="3344"/>
                </a:cubicBezTo>
                <a:cubicBezTo>
                  <a:pt x="5318" y="3421"/>
                  <a:pt x="5318" y="3421"/>
                  <a:pt x="5318" y="3421"/>
                </a:cubicBezTo>
                <a:cubicBezTo>
                  <a:pt x="5253" y="3468"/>
                  <a:pt x="5253" y="3468"/>
                  <a:pt x="5253" y="3468"/>
                </a:cubicBezTo>
                <a:cubicBezTo>
                  <a:pt x="5277" y="3421"/>
                  <a:pt x="5277" y="3421"/>
                  <a:pt x="5277" y="3421"/>
                </a:cubicBezTo>
                <a:cubicBezTo>
                  <a:pt x="5318" y="3380"/>
                  <a:pt x="5318" y="3380"/>
                  <a:pt x="5318" y="3380"/>
                </a:cubicBezTo>
                <a:cubicBezTo>
                  <a:pt x="5342" y="3356"/>
                  <a:pt x="5342" y="3356"/>
                  <a:pt x="5342" y="3356"/>
                </a:cubicBezTo>
                <a:cubicBezTo>
                  <a:pt x="5277" y="3338"/>
                  <a:pt x="5277" y="3338"/>
                  <a:pt x="5277" y="3338"/>
                </a:cubicBezTo>
                <a:cubicBezTo>
                  <a:pt x="5360" y="3338"/>
                  <a:pt x="5360" y="3338"/>
                  <a:pt x="5360" y="3338"/>
                </a:cubicBezTo>
                <a:cubicBezTo>
                  <a:pt x="5378" y="3297"/>
                  <a:pt x="5378" y="3297"/>
                  <a:pt x="5378" y="3297"/>
                </a:cubicBezTo>
                <a:cubicBezTo>
                  <a:pt x="5425" y="3261"/>
                  <a:pt x="5425" y="3261"/>
                  <a:pt x="5425" y="3261"/>
                </a:cubicBezTo>
                <a:cubicBezTo>
                  <a:pt x="5479" y="3261"/>
                  <a:pt x="5479" y="3261"/>
                  <a:pt x="5479" y="3261"/>
                </a:cubicBezTo>
                <a:cubicBezTo>
                  <a:pt x="5502" y="3214"/>
                  <a:pt x="5502" y="3214"/>
                  <a:pt x="5502" y="3214"/>
                </a:cubicBezTo>
                <a:cubicBezTo>
                  <a:pt x="5550" y="3196"/>
                  <a:pt x="5550" y="3196"/>
                  <a:pt x="5550" y="3196"/>
                </a:cubicBezTo>
                <a:cubicBezTo>
                  <a:pt x="5621" y="3196"/>
                  <a:pt x="5621" y="3196"/>
                  <a:pt x="5621" y="3196"/>
                </a:cubicBezTo>
                <a:cubicBezTo>
                  <a:pt x="5745" y="3190"/>
                  <a:pt x="5745" y="3190"/>
                  <a:pt x="5745" y="3190"/>
                </a:cubicBezTo>
                <a:cubicBezTo>
                  <a:pt x="5811" y="3202"/>
                  <a:pt x="5811" y="3202"/>
                  <a:pt x="5811" y="3202"/>
                </a:cubicBezTo>
                <a:cubicBezTo>
                  <a:pt x="5864" y="3202"/>
                  <a:pt x="5864" y="3202"/>
                  <a:pt x="5864" y="3202"/>
                </a:cubicBezTo>
                <a:cubicBezTo>
                  <a:pt x="5917" y="3166"/>
                  <a:pt x="5917" y="3166"/>
                  <a:pt x="5917" y="3166"/>
                </a:cubicBezTo>
                <a:cubicBezTo>
                  <a:pt x="5959" y="3113"/>
                  <a:pt x="5959" y="3113"/>
                  <a:pt x="5959" y="3113"/>
                </a:cubicBezTo>
                <a:cubicBezTo>
                  <a:pt x="6042" y="3107"/>
                  <a:pt x="6042" y="3107"/>
                  <a:pt x="6042" y="3107"/>
                </a:cubicBezTo>
                <a:cubicBezTo>
                  <a:pt x="6089" y="3089"/>
                  <a:pt x="6089" y="3089"/>
                  <a:pt x="6089" y="3089"/>
                </a:cubicBezTo>
                <a:cubicBezTo>
                  <a:pt x="6113" y="3065"/>
                  <a:pt x="6113" y="3065"/>
                  <a:pt x="6113" y="3065"/>
                </a:cubicBezTo>
                <a:cubicBezTo>
                  <a:pt x="6083" y="3042"/>
                  <a:pt x="6083" y="3042"/>
                  <a:pt x="6083" y="3042"/>
                </a:cubicBezTo>
                <a:cubicBezTo>
                  <a:pt x="6101" y="3018"/>
                  <a:pt x="6101" y="3018"/>
                  <a:pt x="6101" y="3018"/>
                </a:cubicBezTo>
                <a:cubicBezTo>
                  <a:pt x="6107" y="2971"/>
                  <a:pt x="6107" y="2971"/>
                  <a:pt x="6107" y="2971"/>
                </a:cubicBezTo>
                <a:cubicBezTo>
                  <a:pt x="6042" y="2959"/>
                  <a:pt x="6042" y="2959"/>
                  <a:pt x="6042" y="2959"/>
                </a:cubicBezTo>
                <a:cubicBezTo>
                  <a:pt x="6036" y="2935"/>
                  <a:pt x="6036" y="2935"/>
                  <a:pt x="6036" y="2935"/>
                </a:cubicBezTo>
                <a:cubicBezTo>
                  <a:pt x="5965" y="2935"/>
                  <a:pt x="5965" y="2935"/>
                  <a:pt x="5965" y="2935"/>
                </a:cubicBezTo>
                <a:cubicBezTo>
                  <a:pt x="5917" y="2959"/>
                  <a:pt x="5917" y="2959"/>
                  <a:pt x="5917" y="2959"/>
                </a:cubicBezTo>
                <a:cubicBezTo>
                  <a:pt x="5882" y="2982"/>
                  <a:pt x="5882" y="2982"/>
                  <a:pt x="5882" y="2982"/>
                </a:cubicBezTo>
                <a:cubicBezTo>
                  <a:pt x="5852" y="2971"/>
                  <a:pt x="5852" y="2971"/>
                  <a:pt x="5852" y="2971"/>
                </a:cubicBezTo>
                <a:cubicBezTo>
                  <a:pt x="5864" y="2941"/>
                  <a:pt x="5864" y="2941"/>
                  <a:pt x="5864" y="2941"/>
                </a:cubicBezTo>
                <a:cubicBezTo>
                  <a:pt x="5923" y="2917"/>
                  <a:pt x="5923" y="2917"/>
                  <a:pt x="5923" y="2917"/>
                </a:cubicBezTo>
                <a:cubicBezTo>
                  <a:pt x="5994" y="2899"/>
                  <a:pt x="5994" y="2899"/>
                  <a:pt x="5994" y="2899"/>
                </a:cubicBezTo>
                <a:cubicBezTo>
                  <a:pt x="6030" y="2876"/>
                  <a:pt x="6030" y="2876"/>
                  <a:pt x="6030" y="2876"/>
                </a:cubicBezTo>
                <a:cubicBezTo>
                  <a:pt x="5982" y="2870"/>
                  <a:pt x="5982" y="2870"/>
                  <a:pt x="5982" y="2870"/>
                </a:cubicBezTo>
                <a:cubicBezTo>
                  <a:pt x="5935" y="2846"/>
                  <a:pt x="5935" y="2846"/>
                  <a:pt x="5935" y="2846"/>
                </a:cubicBezTo>
                <a:cubicBezTo>
                  <a:pt x="5876" y="2828"/>
                  <a:pt x="5876" y="2828"/>
                  <a:pt x="5876" y="2828"/>
                </a:cubicBezTo>
                <a:cubicBezTo>
                  <a:pt x="5840" y="2799"/>
                  <a:pt x="5840" y="2799"/>
                  <a:pt x="5840" y="2799"/>
                </a:cubicBezTo>
                <a:cubicBezTo>
                  <a:pt x="5799" y="2763"/>
                  <a:pt x="5799" y="2763"/>
                  <a:pt x="5799" y="2763"/>
                </a:cubicBezTo>
                <a:cubicBezTo>
                  <a:pt x="5781" y="2727"/>
                  <a:pt x="5781" y="2727"/>
                  <a:pt x="5781" y="2727"/>
                </a:cubicBezTo>
                <a:cubicBezTo>
                  <a:pt x="5804" y="2727"/>
                  <a:pt x="5804" y="2727"/>
                  <a:pt x="5804" y="2727"/>
                </a:cubicBezTo>
                <a:cubicBezTo>
                  <a:pt x="5811" y="2704"/>
                  <a:pt x="5811" y="2704"/>
                  <a:pt x="5811" y="2704"/>
                </a:cubicBezTo>
                <a:cubicBezTo>
                  <a:pt x="5775" y="2650"/>
                  <a:pt x="5775" y="2650"/>
                  <a:pt x="5775" y="2650"/>
                </a:cubicBezTo>
                <a:cubicBezTo>
                  <a:pt x="5727" y="2585"/>
                  <a:pt x="5727" y="2585"/>
                  <a:pt x="5727" y="2585"/>
                </a:cubicBezTo>
                <a:cubicBezTo>
                  <a:pt x="5656" y="2484"/>
                  <a:pt x="5656" y="2484"/>
                  <a:pt x="5656" y="2484"/>
                </a:cubicBezTo>
                <a:cubicBezTo>
                  <a:pt x="5633" y="2431"/>
                  <a:pt x="5633" y="2431"/>
                  <a:pt x="5633" y="2431"/>
                </a:cubicBezTo>
                <a:cubicBezTo>
                  <a:pt x="5579" y="2496"/>
                  <a:pt x="5579" y="2496"/>
                  <a:pt x="5579" y="2496"/>
                </a:cubicBezTo>
                <a:cubicBezTo>
                  <a:pt x="5579" y="2550"/>
                  <a:pt x="5579" y="2550"/>
                  <a:pt x="5579" y="2550"/>
                </a:cubicBezTo>
                <a:cubicBezTo>
                  <a:pt x="5526" y="2573"/>
                  <a:pt x="5526" y="2573"/>
                  <a:pt x="5526" y="2573"/>
                </a:cubicBezTo>
                <a:cubicBezTo>
                  <a:pt x="5496" y="2609"/>
                  <a:pt x="5496" y="2609"/>
                  <a:pt x="5496" y="2609"/>
                </a:cubicBezTo>
                <a:cubicBezTo>
                  <a:pt x="5443" y="2603"/>
                  <a:pt x="5443" y="2603"/>
                  <a:pt x="5443" y="2603"/>
                </a:cubicBezTo>
                <a:cubicBezTo>
                  <a:pt x="5431" y="2573"/>
                  <a:pt x="5431" y="2573"/>
                  <a:pt x="5431" y="2573"/>
                </a:cubicBezTo>
                <a:cubicBezTo>
                  <a:pt x="5395" y="2544"/>
                  <a:pt x="5395" y="2544"/>
                  <a:pt x="5395" y="2544"/>
                </a:cubicBezTo>
                <a:cubicBezTo>
                  <a:pt x="5342" y="2555"/>
                  <a:pt x="5342" y="2555"/>
                  <a:pt x="5342" y="2555"/>
                </a:cubicBezTo>
                <a:cubicBezTo>
                  <a:pt x="5360" y="2496"/>
                  <a:pt x="5360" y="2496"/>
                  <a:pt x="5360" y="2496"/>
                </a:cubicBezTo>
                <a:cubicBezTo>
                  <a:pt x="5360" y="2419"/>
                  <a:pt x="5360" y="2419"/>
                  <a:pt x="5360" y="2419"/>
                </a:cubicBezTo>
                <a:cubicBezTo>
                  <a:pt x="5354" y="2372"/>
                  <a:pt x="5354" y="2372"/>
                  <a:pt x="5354" y="2372"/>
                </a:cubicBezTo>
                <a:cubicBezTo>
                  <a:pt x="5295" y="2372"/>
                  <a:pt x="5295" y="2372"/>
                  <a:pt x="5295" y="2372"/>
                </a:cubicBezTo>
                <a:cubicBezTo>
                  <a:pt x="5247" y="2342"/>
                  <a:pt x="5247" y="2342"/>
                  <a:pt x="5247" y="2342"/>
                </a:cubicBezTo>
                <a:cubicBezTo>
                  <a:pt x="5200" y="2295"/>
                  <a:pt x="5200" y="2295"/>
                  <a:pt x="5200" y="2295"/>
                </a:cubicBezTo>
                <a:cubicBezTo>
                  <a:pt x="5117" y="2247"/>
                  <a:pt x="5117" y="2247"/>
                  <a:pt x="5117" y="2247"/>
                </a:cubicBezTo>
                <a:cubicBezTo>
                  <a:pt x="5093" y="2265"/>
                  <a:pt x="5093" y="2265"/>
                  <a:pt x="5093" y="2265"/>
                </a:cubicBezTo>
                <a:cubicBezTo>
                  <a:pt x="5022" y="2265"/>
                  <a:pt x="5022" y="2265"/>
                  <a:pt x="5022" y="2265"/>
                </a:cubicBezTo>
                <a:cubicBezTo>
                  <a:pt x="4992" y="2247"/>
                  <a:pt x="4992" y="2247"/>
                  <a:pt x="4992" y="2247"/>
                </a:cubicBezTo>
                <a:cubicBezTo>
                  <a:pt x="4915" y="2247"/>
                  <a:pt x="4915" y="2247"/>
                  <a:pt x="4915" y="2247"/>
                </a:cubicBezTo>
                <a:cubicBezTo>
                  <a:pt x="4886" y="2277"/>
                  <a:pt x="4886" y="2277"/>
                  <a:pt x="4886" y="2277"/>
                </a:cubicBezTo>
                <a:cubicBezTo>
                  <a:pt x="4915" y="2324"/>
                  <a:pt x="4915" y="2324"/>
                  <a:pt x="4915" y="2324"/>
                </a:cubicBezTo>
                <a:cubicBezTo>
                  <a:pt x="4903" y="2384"/>
                  <a:pt x="4903" y="2384"/>
                  <a:pt x="4903" y="2384"/>
                </a:cubicBezTo>
                <a:cubicBezTo>
                  <a:pt x="4909" y="2425"/>
                  <a:pt x="4909" y="2425"/>
                  <a:pt x="4909" y="2425"/>
                </a:cubicBezTo>
                <a:cubicBezTo>
                  <a:pt x="4939" y="2478"/>
                  <a:pt x="4939" y="2478"/>
                  <a:pt x="4939" y="2478"/>
                </a:cubicBezTo>
                <a:cubicBezTo>
                  <a:pt x="4897" y="2478"/>
                  <a:pt x="4897" y="2478"/>
                  <a:pt x="4897" y="2478"/>
                </a:cubicBezTo>
                <a:cubicBezTo>
                  <a:pt x="4897" y="2532"/>
                  <a:pt x="4897" y="2532"/>
                  <a:pt x="4897" y="2532"/>
                </a:cubicBezTo>
                <a:cubicBezTo>
                  <a:pt x="4874" y="2561"/>
                  <a:pt x="4874" y="2561"/>
                  <a:pt x="4874" y="2561"/>
                </a:cubicBezTo>
                <a:cubicBezTo>
                  <a:pt x="4909" y="2579"/>
                  <a:pt x="4909" y="2579"/>
                  <a:pt x="4909" y="2579"/>
                </a:cubicBezTo>
                <a:cubicBezTo>
                  <a:pt x="4957" y="2621"/>
                  <a:pt x="4957" y="2621"/>
                  <a:pt x="4957" y="2621"/>
                </a:cubicBezTo>
                <a:cubicBezTo>
                  <a:pt x="4974" y="2686"/>
                  <a:pt x="4974" y="2686"/>
                  <a:pt x="4974" y="2686"/>
                </a:cubicBezTo>
                <a:cubicBezTo>
                  <a:pt x="4974" y="2757"/>
                  <a:pt x="4974" y="2757"/>
                  <a:pt x="4974" y="2757"/>
                </a:cubicBezTo>
                <a:cubicBezTo>
                  <a:pt x="4939" y="2810"/>
                  <a:pt x="4939" y="2810"/>
                  <a:pt x="4939" y="2810"/>
                </a:cubicBezTo>
                <a:cubicBezTo>
                  <a:pt x="4886" y="2852"/>
                  <a:pt x="4886" y="2852"/>
                  <a:pt x="4886" y="2852"/>
                </a:cubicBezTo>
                <a:cubicBezTo>
                  <a:pt x="4814" y="2858"/>
                  <a:pt x="4814" y="2858"/>
                  <a:pt x="4814" y="2858"/>
                </a:cubicBezTo>
                <a:cubicBezTo>
                  <a:pt x="4856" y="2923"/>
                  <a:pt x="4856" y="2923"/>
                  <a:pt x="4856" y="2923"/>
                </a:cubicBezTo>
                <a:cubicBezTo>
                  <a:pt x="4856" y="3000"/>
                  <a:pt x="4856" y="3000"/>
                  <a:pt x="4856" y="3000"/>
                </a:cubicBezTo>
                <a:cubicBezTo>
                  <a:pt x="4874" y="3048"/>
                  <a:pt x="4874" y="3048"/>
                  <a:pt x="4874" y="3048"/>
                </a:cubicBezTo>
                <a:cubicBezTo>
                  <a:pt x="4862" y="3083"/>
                  <a:pt x="4862" y="3083"/>
                  <a:pt x="4862" y="3083"/>
                </a:cubicBezTo>
                <a:cubicBezTo>
                  <a:pt x="4832" y="3131"/>
                  <a:pt x="4832" y="3131"/>
                  <a:pt x="4832" y="3131"/>
                </a:cubicBezTo>
                <a:cubicBezTo>
                  <a:pt x="4761" y="3137"/>
                  <a:pt x="4761" y="3137"/>
                  <a:pt x="4761" y="3137"/>
                </a:cubicBezTo>
                <a:cubicBezTo>
                  <a:pt x="4725" y="3071"/>
                  <a:pt x="4725" y="3071"/>
                  <a:pt x="4725" y="3071"/>
                </a:cubicBezTo>
                <a:cubicBezTo>
                  <a:pt x="4672" y="3018"/>
                  <a:pt x="4672" y="3018"/>
                  <a:pt x="4672" y="3018"/>
                </a:cubicBezTo>
                <a:cubicBezTo>
                  <a:pt x="4672" y="2965"/>
                  <a:pt x="4672" y="2965"/>
                  <a:pt x="4672" y="2965"/>
                </a:cubicBezTo>
                <a:cubicBezTo>
                  <a:pt x="4660" y="2899"/>
                  <a:pt x="4660" y="2899"/>
                  <a:pt x="4660" y="2899"/>
                </a:cubicBezTo>
                <a:cubicBezTo>
                  <a:pt x="4666" y="2840"/>
                  <a:pt x="4666" y="2840"/>
                  <a:pt x="4666" y="2840"/>
                </a:cubicBezTo>
                <a:cubicBezTo>
                  <a:pt x="4577" y="2828"/>
                  <a:pt x="4577" y="2828"/>
                  <a:pt x="4577" y="2828"/>
                </a:cubicBezTo>
                <a:cubicBezTo>
                  <a:pt x="4512" y="2828"/>
                  <a:pt x="4512" y="2828"/>
                  <a:pt x="4512" y="2828"/>
                </a:cubicBezTo>
                <a:cubicBezTo>
                  <a:pt x="4482" y="2805"/>
                  <a:pt x="4482" y="2805"/>
                  <a:pt x="4482" y="2805"/>
                </a:cubicBezTo>
                <a:cubicBezTo>
                  <a:pt x="4399" y="2787"/>
                  <a:pt x="4399" y="2787"/>
                  <a:pt x="4399" y="2787"/>
                </a:cubicBezTo>
                <a:cubicBezTo>
                  <a:pt x="4364" y="2751"/>
                  <a:pt x="4364" y="2751"/>
                  <a:pt x="4364" y="2751"/>
                </a:cubicBezTo>
                <a:cubicBezTo>
                  <a:pt x="4293" y="2716"/>
                  <a:pt x="4293" y="2716"/>
                  <a:pt x="4293" y="2716"/>
                </a:cubicBezTo>
                <a:cubicBezTo>
                  <a:pt x="4222" y="2674"/>
                  <a:pt x="4222" y="2674"/>
                  <a:pt x="4222" y="2674"/>
                </a:cubicBezTo>
                <a:cubicBezTo>
                  <a:pt x="4121" y="2698"/>
                  <a:pt x="4121" y="2698"/>
                  <a:pt x="4121" y="2698"/>
                </a:cubicBezTo>
                <a:cubicBezTo>
                  <a:pt x="4103" y="2662"/>
                  <a:pt x="4103" y="2662"/>
                  <a:pt x="4103" y="2662"/>
                </a:cubicBezTo>
                <a:cubicBezTo>
                  <a:pt x="4061" y="2573"/>
                  <a:pt x="4061" y="2573"/>
                  <a:pt x="4061" y="2573"/>
                </a:cubicBezTo>
                <a:cubicBezTo>
                  <a:pt x="4014" y="2555"/>
                  <a:pt x="4014" y="2555"/>
                  <a:pt x="4014" y="2555"/>
                </a:cubicBezTo>
                <a:cubicBezTo>
                  <a:pt x="3978" y="2520"/>
                  <a:pt x="3978" y="2520"/>
                  <a:pt x="3978" y="2520"/>
                </a:cubicBezTo>
                <a:cubicBezTo>
                  <a:pt x="3990" y="2413"/>
                  <a:pt x="3990" y="2413"/>
                  <a:pt x="3990" y="2413"/>
                </a:cubicBezTo>
                <a:cubicBezTo>
                  <a:pt x="4038" y="2336"/>
                  <a:pt x="4038" y="2336"/>
                  <a:pt x="4038" y="2336"/>
                </a:cubicBezTo>
                <a:cubicBezTo>
                  <a:pt x="4091" y="2265"/>
                  <a:pt x="4091" y="2265"/>
                  <a:pt x="4091" y="2265"/>
                </a:cubicBezTo>
                <a:cubicBezTo>
                  <a:pt x="4150" y="2235"/>
                  <a:pt x="4150" y="2235"/>
                  <a:pt x="4150" y="2235"/>
                </a:cubicBezTo>
                <a:cubicBezTo>
                  <a:pt x="4198" y="2200"/>
                  <a:pt x="4198" y="2200"/>
                  <a:pt x="4198" y="2200"/>
                </a:cubicBezTo>
                <a:cubicBezTo>
                  <a:pt x="4180" y="2158"/>
                  <a:pt x="4180" y="2158"/>
                  <a:pt x="4180" y="2158"/>
                </a:cubicBezTo>
                <a:cubicBezTo>
                  <a:pt x="4103" y="2141"/>
                  <a:pt x="4103" y="2141"/>
                  <a:pt x="4103" y="2141"/>
                </a:cubicBezTo>
                <a:cubicBezTo>
                  <a:pt x="4014" y="2111"/>
                  <a:pt x="4014" y="2111"/>
                  <a:pt x="4014" y="2111"/>
                </a:cubicBezTo>
                <a:cubicBezTo>
                  <a:pt x="4115" y="2129"/>
                  <a:pt x="4115" y="2129"/>
                  <a:pt x="4115" y="2129"/>
                </a:cubicBezTo>
                <a:cubicBezTo>
                  <a:pt x="4198" y="2146"/>
                  <a:pt x="4198" y="2146"/>
                  <a:pt x="4198" y="2146"/>
                </a:cubicBezTo>
                <a:cubicBezTo>
                  <a:pt x="4239" y="2141"/>
                  <a:pt x="4239" y="2141"/>
                  <a:pt x="4239" y="2141"/>
                </a:cubicBezTo>
                <a:cubicBezTo>
                  <a:pt x="4245" y="2099"/>
                  <a:pt x="4245" y="2099"/>
                  <a:pt x="4245" y="2099"/>
                </a:cubicBezTo>
                <a:cubicBezTo>
                  <a:pt x="4316" y="2117"/>
                  <a:pt x="4316" y="2117"/>
                  <a:pt x="4316" y="2117"/>
                </a:cubicBezTo>
                <a:cubicBezTo>
                  <a:pt x="4352" y="2111"/>
                  <a:pt x="4352" y="2111"/>
                  <a:pt x="4352" y="2111"/>
                </a:cubicBezTo>
                <a:cubicBezTo>
                  <a:pt x="4358" y="2075"/>
                  <a:pt x="4358" y="2075"/>
                  <a:pt x="4358" y="2075"/>
                </a:cubicBezTo>
                <a:cubicBezTo>
                  <a:pt x="4381" y="2063"/>
                  <a:pt x="4381" y="2063"/>
                  <a:pt x="4381" y="2063"/>
                </a:cubicBezTo>
                <a:cubicBezTo>
                  <a:pt x="4399" y="2016"/>
                  <a:pt x="4399" y="2016"/>
                  <a:pt x="4399" y="2016"/>
                </a:cubicBezTo>
                <a:cubicBezTo>
                  <a:pt x="4346" y="2010"/>
                  <a:pt x="4346" y="2010"/>
                  <a:pt x="4346" y="2010"/>
                </a:cubicBezTo>
                <a:cubicBezTo>
                  <a:pt x="4287" y="2004"/>
                  <a:pt x="4287" y="2004"/>
                  <a:pt x="4287" y="2004"/>
                </a:cubicBezTo>
                <a:cubicBezTo>
                  <a:pt x="4263" y="1980"/>
                  <a:pt x="4263" y="1980"/>
                  <a:pt x="4263" y="1980"/>
                </a:cubicBezTo>
                <a:cubicBezTo>
                  <a:pt x="4192" y="1951"/>
                  <a:pt x="4192" y="1951"/>
                  <a:pt x="4192" y="1951"/>
                </a:cubicBezTo>
                <a:cubicBezTo>
                  <a:pt x="4239" y="1957"/>
                  <a:pt x="4239" y="1957"/>
                  <a:pt x="4239" y="1957"/>
                </a:cubicBezTo>
                <a:cubicBezTo>
                  <a:pt x="4316" y="1975"/>
                  <a:pt x="4316" y="1975"/>
                  <a:pt x="4316" y="1975"/>
                </a:cubicBezTo>
                <a:cubicBezTo>
                  <a:pt x="4370" y="1992"/>
                  <a:pt x="4370" y="1992"/>
                  <a:pt x="4370" y="1992"/>
                </a:cubicBezTo>
                <a:cubicBezTo>
                  <a:pt x="4417" y="1975"/>
                  <a:pt x="4417" y="1975"/>
                  <a:pt x="4417" y="1975"/>
                </a:cubicBezTo>
                <a:cubicBezTo>
                  <a:pt x="4453" y="1933"/>
                  <a:pt x="4453" y="1933"/>
                  <a:pt x="4453" y="1933"/>
                </a:cubicBezTo>
                <a:cubicBezTo>
                  <a:pt x="4417" y="1897"/>
                  <a:pt x="4417" y="1897"/>
                  <a:pt x="4417" y="1897"/>
                </a:cubicBezTo>
                <a:cubicBezTo>
                  <a:pt x="4470" y="1897"/>
                  <a:pt x="4470" y="1897"/>
                  <a:pt x="4470" y="1897"/>
                </a:cubicBezTo>
                <a:cubicBezTo>
                  <a:pt x="4500" y="1927"/>
                  <a:pt x="4500" y="1927"/>
                  <a:pt x="4500" y="1927"/>
                </a:cubicBezTo>
                <a:cubicBezTo>
                  <a:pt x="4476" y="1963"/>
                  <a:pt x="4476" y="1963"/>
                  <a:pt x="4476" y="1963"/>
                </a:cubicBezTo>
                <a:cubicBezTo>
                  <a:pt x="4453" y="2028"/>
                  <a:pt x="4453" y="2028"/>
                  <a:pt x="4453" y="2028"/>
                </a:cubicBezTo>
                <a:cubicBezTo>
                  <a:pt x="4453" y="2105"/>
                  <a:pt x="4453" y="2105"/>
                  <a:pt x="4453" y="2105"/>
                </a:cubicBezTo>
                <a:cubicBezTo>
                  <a:pt x="4399" y="2117"/>
                  <a:pt x="4399" y="2117"/>
                  <a:pt x="4399" y="2117"/>
                </a:cubicBezTo>
                <a:cubicBezTo>
                  <a:pt x="4417" y="2152"/>
                  <a:pt x="4417" y="2152"/>
                  <a:pt x="4417" y="2152"/>
                </a:cubicBezTo>
                <a:cubicBezTo>
                  <a:pt x="4470" y="2158"/>
                  <a:pt x="4470" y="2158"/>
                  <a:pt x="4470" y="2158"/>
                </a:cubicBezTo>
                <a:cubicBezTo>
                  <a:pt x="4470" y="2188"/>
                  <a:pt x="4470" y="2188"/>
                  <a:pt x="4470" y="2188"/>
                </a:cubicBezTo>
                <a:cubicBezTo>
                  <a:pt x="4470" y="2188"/>
                  <a:pt x="4524" y="2200"/>
                  <a:pt x="4542" y="2182"/>
                </a:cubicBezTo>
                <a:cubicBezTo>
                  <a:pt x="4559" y="2141"/>
                  <a:pt x="4559" y="2141"/>
                  <a:pt x="4559" y="2141"/>
                </a:cubicBezTo>
                <a:cubicBezTo>
                  <a:pt x="4631" y="2146"/>
                  <a:pt x="4631" y="2146"/>
                  <a:pt x="4631" y="2146"/>
                </a:cubicBezTo>
                <a:cubicBezTo>
                  <a:pt x="4666" y="2152"/>
                  <a:pt x="4666" y="2152"/>
                  <a:pt x="4666" y="2152"/>
                </a:cubicBezTo>
                <a:cubicBezTo>
                  <a:pt x="4702" y="2170"/>
                  <a:pt x="4702" y="2170"/>
                  <a:pt x="4702" y="2170"/>
                </a:cubicBezTo>
                <a:cubicBezTo>
                  <a:pt x="4755" y="2170"/>
                  <a:pt x="4755" y="2170"/>
                  <a:pt x="4755" y="2170"/>
                </a:cubicBezTo>
                <a:cubicBezTo>
                  <a:pt x="4761" y="2123"/>
                  <a:pt x="4761" y="2123"/>
                  <a:pt x="4761" y="2123"/>
                </a:cubicBezTo>
                <a:cubicBezTo>
                  <a:pt x="4708" y="2111"/>
                  <a:pt x="4708" y="2111"/>
                  <a:pt x="4708" y="2111"/>
                </a:cubicBezTo>
                <a:cubicBezTo>
                  <a:pt x="4684" y="2057"/>
                  <a:pt x="4684" y="2057"/>
                  <a:pt x="4684" y="2057"/>
                </a:cubicBezTo>
                <a:cubicBezTo>
                  <a:pt x="4619" y="2052"/>
                  <a:pt x="4619" y="2052"/>
                  <a:pt x="4619" y="2052"/>
                </a:cubicBezTo>
                <a:cubicBezTo>
                  <a:pt x="4565" y="2010"/>
                  <a:pt x="4565" y="2010"/>
                  <a:pt x="4565" y="2010"/>
                </a:cubicBezTo>
                <a:cubicBezTo>
                  <a:pt x="4518" y="1998"/>
                  <a:pt x="4518" y="1998"/>
                  <a:pt x="4518" y="1998"/>
                </a:cubicBezTo>
                <a:cubicBezTo>
                  <a:pt x="4518" y="1968"/>
                  <a:pt x="4518" y="1968"/>
                  <a:pt x="4518" y="1968"/>
                </a:cubicBezTo>
                <a:cubicBezTo>
                  <a:pt x="4565" y="1975"/>
                  <a:pt x="4565" y="1975"/>
                  <a:pt x="4565" y="1975"/>
                </a:cubicBezTo>
                <a:cubicBezTo>
                  <a:pt x="4583" y="1957"/>
                  <a:pt x="4583" y="1957"/>
                  <a:pt x="4583" y="1957"/>
                </a:cubicBezTo>
                <a:cubicBezTo>
                  <a:pt x="4577" y="1927"/>
                  <a:pt x="4577" y="1927"/>
                  <a:pt x="4577" y="1927"/>
                </a:cubicBezTo>
                <a:cubicBezTo>
                  <a:pt x="4631" y="1927"/>
                  <a:pt x="4631" y="1927"/>
                  <a:pt x="4631" y="1927"/>
                </a:cubicBezTo>
                <a:cubicBezTo>
                  <a:pt x="4648" y="1891"/>
                  <a:pt x="4648" y="1891"/>
                  <a:pt x="4648" y="1891"/>
                </a:cubicBezTo>
                <a:cubicBezTo>
                  <a:pt x="4702" y="1856"/>
                  <a:pt x="4702" y="1856"/>
                  <a:pt x="4702" y="1856"/>
                </a:cubicBezTo>
                <a:cubicBezTo>
                  <a:pt x="4720" y="1820"/>
                  <a:pt x="4720" y="1820"/>
                  <a:pt x="4720" y="1820"/>
                </a:cubicBezTo>
                <a:cubicBezTo>
                  <a:pt x="4690" y="1791"/>
                  <a:pt x="4690" y="1791"/>
                  <a:pt x="4690" y="1791"/>
                </a:cubicBezTo>
                <a:cubicBezTo>
                  <a:pt x="4666" y="1731"/>
                  <a:pt x="4666" y="1731"/>
                  <a:pt x="4666" y="1731"/>
                </a:cubicBezTo>
                <a:cubicBezTo>
                  <a:pt x="4714" y="1725"/>
                  <a:pt x="4714" y="1725"/>
                  <a:pt x="4714" y="1725"/>
                </a:cubicBezTo>
                <a:cubicBezTo>
                  <a:pt x="4725" y="1678"/>
                  <a:pt x="4725" y="1678"/>
                  <a:pt x="4725" y="1678"/>
                </a:cubicBezTo>
                <a:cubicBezTo>
                  <a:pt x="4690" y="1636"/>
                  <a:pt x="4690" y="1636"/>
                  <a:pt x="4690" y="1636"/>
                </a:cubicBezTo>
                <a:cubicBezTo>
                  <a:pt x="4642" y="1613"/>
                  <a:pt x="4642" y="1613"/>
                  <a:pt x="4642" y="1613"/>
                </a:cubicBezTo>
                <a:cubicBezTo>
                  <a:pt x="4571" y="1577"/>
                  <a:pt x="4571" y="1577"/>
                  <a:pt x="4571" y="1577"/>
                </a:cubicBezTo>
                <a:cubicBezTo>
                  <a:pt x="4648" y="1577"/>
                  <a:pt x="4648" y="1577"/>
                  <a:pt x="4648" y="1577"/>
                </a:cubicBezTo>
                <a:cubicBezTo>
                  <a:pt x="4654" y="1559"/>
                  <a:pt x="4654" y="1559"/>
                  <a:pt x="4654" y="1559"/>
                </a:cubicBezTo>
                <a:cubicBezTo>
                  <a:pt x="4714" y="1565"/>
                  <a:pt x="4714" y="1565"/>
                  <a:pt x="4714" y="1565"/>
                </a:cubicBezTo>
                <a:cubicBezTo>
                  <a:pt x="4755" y="1589"/>
                  <a:pt x="4755" y="1589"/>
                  <a:pt x="4755" y="1589"/>
                </a:cubicBezTo>
                <a:cubicBezTo>
                  <a:pt x="4814" y="1583"/>
                  <a:pt x="4814" y="1583"/>
                  <a:pt x="4814" y="1583"/>
                </a:cubicBezTo>
                <a:cubicBezTo>
                  <a:pt x="4868" y="1571"/>
                  <a:pt x="4868" y="1571"/>
                  <a:pt x="4868" y="1571"/>
                </a:cubicBezTo>
                <a:cubicBezTo>
                  <a:pt x="4820" y="1530"/>
                  <a:pt x="4820" y="1530"/>
                  <a:pt x="4820" y="1530"/>
                </a:cubicBezTo>
                <a:cubicBezTo>
                  <a:pt x="4856" y="1524"/>
                  <a:pt x="4856" y="1524"/>
                  <a:pt x="4856" y="1524"/>
                </a:cubicBezTo>
                <a:cubicBezTo>
                  <a:pt x="4903" y="1571"/>
                  <a:pt x="4903" y="1571"/>
                  <a:pt x="4903" y="1571"/>
                </a:cubicBezTo>
                <a:cubicBezTo>
                  <a:pt x="4957" y="1577"/>
                  <a:pt x="4957" y="1577"/>
                  <a:pt x="4957" y="1577"/>
                </a:cubicBezTo>
                <a:cubicBezTo>
                  <a:pt x="4980" y="1625"/>
                  <a:pt x="4980" y="1625"/>
                  <a:pt x="4980" y="1625"/>
                </a:cubicBezTo>
                <a:cubicBezTo>
                  <a:pt x="5022" y="1631"/>
                  <a:pt x="5022" y="1631"/>
                  <a:pt x="5022" y="1631"/>
                </a:cubicBezTo>
                <a:cubicBezTo>
                  <a:pt x="5040" y="1666"/>
                  <a:pt x="5040" y="1666"/>
                  <a:pt x="5040" y="1666"/>
                </a:cubicBezTo>
                <a:cubicBezTo>
                  <a:pt x="5087" y="1684"/>
                  <a:pt x="5087" y="1684"/>
                  <a:pt x="5087" y="1684"/>
                </a:cubicBezTo>
                <a:cubicBezTo>
                  <a:pt x="5111" y="1725"/>
                  <a:pt x="5111" y="1725"/>
                  <a:pt x="5111" y="1725"/>
                </a:cubicBezTo>
                <a:cubicBezTo>
                  <a:pt x="5158" y="1743"/>
                  <a:pt x="5158" y="1743"/>
                  <a:pt x="5158" y="1743"/>
                </a:cubicBezTo>
                <a:cubicBezTo>
                  <a:pt x="5194" y="1785"/>
                  <a:pt x="5194" y="1785"/>
                  <a:pt x="5194" y="1785"/>
                </a:cubicBezTo>
                <a:cubicBezTo>
                  <a:pt x="5206" y="1838"/>
                  <a:pt x="5206" y="1838"/>
                  <a:pt x="5206" y="1838"/>
                </a:cubicBezTo>
                <a:cubicBezTo>
                  <a:pt x="5146" y="1891"/>
                  <a:pt x="5146" y="1891"/>
                  <a:pt x="5146" y="1891"/>
                </a:cubicBezTo>
                <a:cubicBezTo>
                  <a:pt x="5099" y="1945"/>
                  <a:pt x="5099" y="1945"/>
                  <a:pt x="5099" y="1945"/>
                </a:cubicBezTo>
                <a:cubicBezTo>
                  <a:pt x="5123" y="1998"/>
                  <a:pt x="5123" y="1998"/>
                  <a:pt x="5123" y="1998"/>
                </a:cubicBezTo>
                <a:cubicBezTo>
                  <a:pt x="5040" y="2010"/>
                  <a:pt x="5040" y="2010"/>
                  <a:pt x="5040" y="2010"/>
                </a:cubicBezTo>
                <a:cubicBezTo>
                  <a:pt x="4992" y="1998"/>
                  <a:pt x="4992" y="1998"/>
                  <a:pt x="4992" y="1998"/>
                </a:cubicBezTo>
                <a:cubicBezTo>
                  <a:pt x="4945" y="1998"/>
                  <a:pt x="4945" y="1998"/>
                  <a:pt x="4945" y="1998"/>
                </a:cubicBezTo>
                <a:cubicBezTo>
                  <a:pt x="4886" y="2040"/>
                  <a:pt x="4886" y="2040"/>
                  <a:pt x="4886" y="2040"/>
                </a:cubicBezTo>
                <a:cubicBezTo>
                  <a:pt x="4886" y="2087"/>
                  <a:pt x="4886" y="2087"/>
                  <a:pt x="4886" y="2087"/>
                </a:cubicBezTo>
                <a:cubicBezTo>
                  <a:pt x="4957" y="2099"/>
                  <a:pt x="4957" y="2099"/>
                  <a:pt x="4957" y="2099"/>
                </a:cubicBezTo>
                <a:cubicBezTo>
                  <a:pt x="5016" y="2093"/>
                  <a:pt x="5016" y="2093"/>
                  <a:pt x="5016" y="2093"/>
                </a:cubicBezTo>
                <a:cubicBezTo>
                  <a:pt x="5028" y="2069"/>
                  <a:pt x="5028" y="2069"/>
                  <a:pt x="5028" y="2069"/>
                </a:cubicBezTo>
                <a:cubicBezTo>
                  <a:pt x="5052" y="2052"/>
                  <a:pt x="5052" y="2052"/>
                  <a:pt x="5052" y="2052"/>
                </a:cubicBezTo>
                <a:cubicBezTo>
                  <a:pt x="5093" y="2063"/>
                  <a:pt x="5093" y="2063"/>
                  <a:pt x="5093" y="2063"/>
                </a:cubicBezTo>
                <a:cubicBezTo>
                  <a:pt x="5158" y="2081"/>
                  <a:pt x="5158" y="2081"/>
                  <a:pt x="5158" y="2081"/>
                </a:cubicBezTo>
                <a:cubicBezTo>
                  <a:pt x="5224" y="2146"/>
                  <a:pt x="5224" y="2146"/>
                  <a:pt x="5224" y="2146"/>
                </a:cubicBezTo>
                <a:cubicBezTo>
                  <a:pt x="5241" y="2182"/>
                  <a:pt x="5241" y="2182"/>
                  <a:pt x="5241" y="2182"/>
                </a:cubicBezTo>
                <a:cubicBezTo>
                  <a:pt x="5277" y="2223"/>
                  <a:pt x="5277" y="2223"/>
                  <a:pt x="5277" y="2223"/>
                </a:cubicBezTo>
                <a:cubicBezTo>
                  <a:pt x="5336" y="2223"/>
                  <a:pt x="5336" y="2223"/>
                  <a:pt x="5336" y="2223"/>
                </a:cubicBezTo>
                <a:cubicBezTo>
                  <a:pt x="5395" y="2277"/>
                  <a:pt x="5395" y="2277"/>
                  <a:pt x="5395" y="2277"/>
                </a:cubicBezTo>
                <a:cubicBezTo>
                  <a:pt x="5484" y="2283"/>
                  <a:pt x="5484" y="2283"/>
                  <a:pt x="5484" y="2283"/>
                </a:cubicBezTo>
                <a:cubicBezTo>
                  <a:pt x="5544" y="2307"/>
                  <a:pt x="5544" y="2307"/>
                  <a:pt x="5544" y="2307"/>
                </a:cubicBezTo>
                <a:cubicBezTo>
                  <a:pt x="5550" y="2271"/>
                  <a:pt x="5550" y="2271"/>
                  <a:pt x="5550" y="2271"/>
                </a:cubicBezTo>
                <a:cubicBezTo>
                  <a:pt x="5455" y="2200"/>
                  <a:pt x="5455" y="2200"/>
                  <a:pt x="5455" y="2200"/>
                </a:cubicBezTo>
                <a:cubicBezTo>
                  <a:pt x="5413" y="2170"/>
                  <a:pt x="5413" y="2170"/>
                  <a:pt x="5413" y="2170"/>
                </a:cubicBezTo>
                <a:cubicBezTo>
                  <a:pt x="5395" y="2134"/>
                  <a:pt x="5395" y="2134"/>
                  <a:pt x="5395" y="2134"/>
                </a:cubicBezTo>
                <a:cubicBezTo>
                  <a:pt x="5455" y="2170"/>
                  <a:pt x="5455" y="2170"/>
                  <a:pt x="5455" y="2170"/>
                </a:cubicBezTo>
                <a:cubicBezTo>
                  <a:pt x="5561" y="2223"/>
                  <a:pt x="5561" y="2223"/>
                  <a:pt x="5561" y="2223"/>
                </a:cubicBezTo>
                <a:cubicBezTo>
                  <a:pt x="5615" y="2253"/>
                  <a:pt x="5615" y="2253"/>
                  <a:pt x="5615" y="2253"/>
                </a:cubicBezTo>
                <a:cubicBezTo>
                  <a:pt x="5615" y="2200"/>
                  <a:pt x="5615" y="2200"/>
                  <a:pt x="5615" y="2200"/>
                </a:cubicBezTo>
                <a:cubicBezTo>
                  <a:pt x="5650" y="2158"/>
                  <a:pt x="5650" y="2158"/>
                  <a:pt x="5650" y="2158"/>
                </a:cubicBezTo>
                <a:cubicBezTo>
                  <a:pt x="5597" y="2129"/>
                  <a:pt x="5597" y="2129"/>
                  <a:pt x="5597" y="2129"/>
                </a:cubicBezTo>
                <a:cubicBezTo>
                  <a:pt x="5585" y="2057"/>
                  <a:pt x="5585" y="2057"/>
                  <a:pt x="5585" y="2057"/>
                </a:cubicBezTo>
                <a:cubicBezTo>
                  <a:pt x="5514" y="2034"/>
                  <a:pt x="5514" y="2034"/>
                  <a:pt x="5514" y="2034"/>
                </a:cubicBezTo>
                <a:cubicBezTo>
                  <a:pt x="5425" y="1939"/>
                  <a:pt x="5425" y="1939"/>
                  <a:pt x="5425" y="1939"/>
                </a:cubicBezTo>
                <a:cubicBezTo>
                  <a:pt x="5455" y="1915"/>
                  <a:pt x="5455" y="1915"/>
                  <a:pt x="5455" y="1915"/>
                </a:cubicBezTo>
                <a:cubicBezTo>
                  <a:pt x="5484" y="1891"/>
                  <a:pt x="5484" y="1891"/>
                  <a:pt x="5484" y="1891"/>
                </a:cubicBezTo>
                <a:cubicBezTo>
                  <a:pt x="5597" y="1975"/>
                  <a:pt x="5597" y="1975"/>
                  <a:pt x="5597" y="1975"/>
                </a:cubicBezTo>
                <a:cubicBezTo>
                  <a:pt x="5638" y="2034"/>
                  <a:pt x="5638" y="2034"/>
                  <a:pt x="5638" y="2034"/>
                </a:cubicBezTo>
                <a:cubicBezTo>
                  <a:pt x="5686" y="2040"/>
                  <a:pt x="5686" y="2040"/>
                  <a:pt x="5686" y="2040"/>
                </a:cubicBezTo>
                <a:cubicBezTo>
                  <a:pt x="5704" y="1975"/>
                  <a:pt x="5704" y="1975"/>
                  <a:pt x="5704" y="1975"/>
                </a:cubicBezTo>
                <a:cubicBezTo>
                  <a:pt x="5763" y="1957"/>
                  <a:pt x="5763" y="1957"/>
                  <a:pt x="5763" y="1957"/>
                </a:cubicBezTo>
                <a:cubicBezTo>
                  <a:pt x="5769" y="1927"/>
                  <a:pt x="5769" y="1927"/>
                  <a:pt x="5769" y="1927"/>
                </a:cubicBezTo>
                <a:cubicBezTo>
                  <a:pt x="5811" y="1927"/>
                  <a:pt x="5811" y="1927"/>
                  <a:pt x="5811" y="1927"/>
                </a:cubicBezTo>
                <a:cubicBezTo>
                  <a:pt x="5828" y="1897"/>
                  <a:pt x="5828" y="1897"/>
                  <a:pt x="5828" y="1897"/>
                </a:cubicBezTo>
                <a:cubicBezTo>
                  <a:pt x="5822" y="1856"/>
                  <a:pt x="5822" y="1856"/>
                  <a:pt x="5822" y="1856"/>
                </a:cubicBezTo>
                <a:cubicBezTo>
                  <a:pt x="5745" y="1856"/>
                  <a:pt x="5745" y="1856"/>
                  <a:pt x="5745" y="1856"/>
                </a:cubicBezTo>
                <a:cubicBezTo>
                  <a:pt x="5745" y="1832"/>
                  <a:pt x="5745" y="1832"/>
                  <a:pt x="5745" y="1832"/>
                </a:cubicBezTo>
                <a:cubicBezTo>
                  <a:pt x="5698" y="1797"/>
                  <a:pt x="5698" y="1797"/>
                  <a:pt x="5698" y="1797"/>
                </a:cubicBezTo>
                <a:cubicBezTo>
                  <a:pt x="5662" y="1791"/>
                  <a:pt x="5662" y="1791"/>
                  <a:pt x="5662" y="1791"/>
                </a:cubicBezTo>
                <a:cubicBezTo>
                  <a:pt x="5609" y="1767"/>
                  <a:pt x="5609" y="1767"/>
                  <a:pt x="5609" y="1767"/>
                </a:cubicBezTo>
                <a:cubicBezTo>
                  <a:pt x="5573" y="1767"/>
                  <a:pt x="5573" y="1767"/>
                  <a:pt x="5573" y="1767"/>
                </a:cubicBezTo>
                <a:cubicBezTo>
                  <a:pt x="5561" y="1737"/>
                  <a:pt x="5561" y="1737"/>
                  <a:pt x="5561" y="1737"/>
                </a:cubicBezTo>
                <a:cubicBezTo>
                  <a:pt x="5544" y="1708"/>
                  <a:pt x="5544" y="1708"/>
                  <a:pt x="5544" y="1708"/>
                </a:cubicBezTo>
                <a:cubicBezTo>
                  <a:pt x="5479" y="1708"/>
                  <a:pt x="5479" y="1708"/>
                  <a:pt x="5479" y="1708"/>
                </a:cubicBezTo>
                <a:cubicBezTo>
                  <a:pt x="5449" y="1708"/>
                  <a:pt x="5449" y="1708"/>
                  <a:pt x="5449" y="1708"/>
                </a:cubicBezTo>
                <a:cubicBezTo>
                  <a:pt x="5449" y="1654"/>
                  <a:pt x="5449" y="1654"/>
                  <a:pt x="5449" y="1654"/>
                </a:cubicBezTo>
                <a:cubicBezTo>
                  <a:pt x="5496" y="1654"/>
                  <a:pt x="5496" y="1654"/>
                  <a:pt x="5496" y="1654"/>
                </a:cubicBezTo>
                <a:cubicBezTo>
                  <a:pt x="5520" y="1636"/>
                  <a:pt x="5520" y="1636"/>
                  <a:pt x="5520" y="1636"/>
                </a:cubicBezTo>
                <a:cubicBezTo>
                  <a:pt x="5455" y="1619"/>
                  <a:pt x="5455" y="1619"/>
                  <a:pt x="5455" y="1619"/>
                </a:cubicBezTo>
                <a:cubicBezTo>
                  <a:pt x="5467" y="1595"/>
                  <a:pt x="5467" y="1595"/>
                  <a:pt x="5467" y="1595"/>
                </a:cubicBezTo>
                <a:cubicBezTo>
                  <a:pt x="5496" y="1589"/>
                  <a:pt x="5496" y="1589"/>
                  <a:pt x="5496" y="1589"/>
                </a:cubicBezTo>
                <a:cubicBezTo>
                  <a:pt x="5461" y="1559"/>
                  <a:pt x="5461" y="1559"/>
                  <a:pt x="5461" y="1559"/>
                </a:cubicBezTo>
                <a:cubicBezTo>
                  <a:pt x="5407" y="1542"/>
                  <a:pt x="5407" y="1542"/>
                  <a:pt x="5407" y="1542"/>
                </a:cubicBezTo>
                <a:cubicBezTo>
                  <a:pt x="5425" y="1512"/>
                  <a:pt x="5425" y="1512"/>
                  <a:pt x="5425" y="1512"/>
                </a:cubicBezTo>
                <a:cubicBezTo>
                  <a:pt x="5372" y="1488"/>
                  <a:pt x="5372" y="1488"/>
                  <a:pt x="5372" y="1488"/>
                </a:cubicBezTo>
                <a:cubicBezTo>
                  <a:pt x="5312" y="1494"/>
                  <a:pt x="5312" y="1494"/>
                  <a:pt x="5312" y="1494"/>
                </a:cubicBezTo>
                <a:cubicBezTo>
                  <a:pt x="5306" y="1465"/>
                  <a:pt x="5306" y="1465"/>
                  <a:pt x="5306" y="1465"/>
                </a:cubicBezTo>
                <a:cubicBezTo>
                  <a:pt x="5259" y="1465"/>
                  <a:pt x="5259" y="1465"/>
                  <a:pt x="5259" y="1465"/>
                </a:cubicBezTo>
                <a:cubicBezTo>
                  <a:pt x="5235" y="1459"/>
                  <a:pt x="5235" y="1459"/>
                  <a:pt x="5235" y="1459"/>
                </a:cubicBezTo>
                <a:cubicBezTo>
                  <a:pt x="5277" y="1429"/>
                  <a:pt x="5277" y="1429"/>
                  <a:pt x="5277" y="1429"/>
                </a:cubicBezTo>
                <a:cubicBezTo>
                  <a:pt x="5224" y="1417"/>
                  <a:pt x="5224" y="1417"/>
                  <a:pt x="5224" y="1417"/>
                </a:cubicBezTo>
                <a:cubicBezTo>
                  <a:pt x="5152" y="1429"/>
                  <a:pt x="5152" y="1429"/>
                  <a:pt x="5152" y="1429"/>
                </a:cubicBezTo>
                <a:cubicBezTo>
                  <a:pt x="5111" y="1387"/>
                  <a:pt x="5111" y="1387"/>
                  <a:pt x="5111" y="1387"/>
                </a:cubicBezTo>
                <a:cubicBezTo>
                  <a:pt x="5105" y="1358"/>
                  <a:pt x="5105" y="1358"/>
                  <a:pt x="5105" y="1358"/>
                </a:cubicBezTo>
                <a:cubicBezTo>
                  <a:pt x="5057" y="1358"/>
                  <a:pt x="5057" y="1358"/>
                  <a:pt x="5057" y="1358"/>
                </a:cubicBezTo>
                <a:cubicBezTo>
                  <a:pt x="5057" y="1328"/>
                  <a:pt x="5057" y="1328"/>
                  <a:pt x="5057" y="1328"/>
                </a:cubicBezTo>
                <a:cubicBezTo>
                  <a:pt x="4986" y="1304"/>
                  <a:pt x="4986" y="1304"/>
                  <a:pt x="4986" y="1304"/>
                </a:cubicBezTo>
                <a:cubicBezTo>
                  <a:pt x="4897" y="1304"/>
                  <a:pt x="4897" y="1304"/>
                  <a:pt x="4897" y="1304"/>
                </a:cubicBezTo>
                <a:cubicBezTo>
                  <a:pt x="4886" y="1328"/>
                  <a:pt x="4886" y="1328"/>
                  <a:pt x="4886" y="1328"/>
                </a:cubicBezTo>
                <a:cubicBezTo>
                  <a:pt x="4844" y="1334"/>
                  <a:pt x="4844" y="1334"/>
                  <a:pt x="4844" y="1334"/>
                </a:cubicBezTo>
                <a:cubicBezTo>
                  <a:pt x="4802" y="1328"/>
                  <a:pt x="4802" y="1328"/>
                  <a:pt x="4802" y="1328"/>
                </a:cubicBezTo>
                <a:cubicBezTo>
                  <a:pt x="4785" y="1358"/>
                  <a:pt x="4785" y="1358"/>
                  <a:pt x="4785" y="1358"/>
                </a:cubicBezTo>
                <a:cubicBezTo>
                  <a:pt x="4743" y="1358"/>
                  <a:pt x="4743" y="1358"/>
                  <a:pt x="4743" y="1358"/>
                </a:cubicBezTo>
                <a:cubicBezTo>
                  <a:pt x="4737" y="1322"/>
                  <a:pt x="4737" y="1322"/>
                  <a:pt x="4737" y="1322"/>
                </a:cubicBezTo>
                <a:cubicBezTo>
                  <a:pt x="4767" y="1281"/>
                  <a:pt x="4767" y="1281"/>
                  <a:pt x="4767" y="1281"/>
                </a:cubicBezTo>
                <a:cubicBezTo>
                  <a:pt x="4725" y="1233"/>
                  <a:pt x="4725" y="1233"/>
                  <a:pt x="4725" y="1233"/>
                </a:cubicBezTo>
                <a:cubicBezTo>
                  <a:pt x="4702" y="1186"/>
                  <a:pt x="4702" y="1186"/>
                  <a:pt x="4702" y="1186"/>
                </a:cubicBezTo>
                <a:cubicBezTo>
                  <a:pt x="4625" y="1186"/>
                  <a:pt x="4625" y="1186"/>
                  <a:pt x="4625" y="1186"/>
                </a:cubicBezTo>
                <a:cubicBezTo>
                  <a:pt x="4583" y="1221"/>
                  <a:pt x="4583" y="1221"/>
                  <a:pt x="4583" y="1221"/>
                </a:cubicBezTo>
                <a:cubicBezTo>
                  <a:pt x="4530" y="1221"/>
                  <a:pt x="4530" y="1221"/>
                  <a:pt x="4530" y="1221"/>
                </a:cubicBezTo>
                <a:cubicBezTo>
                  <a:pt x="4494" y="1245"/>
                  <a:pt x="4494" y="1245"/>
                  <a:pt x="4494" y="1245"/>
                </a:cubicBezTo>
                <a:cubicBezTo>
                  <a:pt x="4488" y="1293"/>
                  <a:pt x="4488" y="1293"/>
                  <a:pt x="4488" y="1293"/>
                </a:cubicBezTo>
                <a:cubicBezTo>
                  <a:pt x="4518" y="1340"/>
                  <a:pt x="4518" y="1340"/>
                  <a:pt x="4518" y="1340"/>
                </a:cubicBezTo>
                <a:cubicBezTo>
                  <a:pt x="4494" y="1370"/>
                  <a:pt x="4494" y="1370"/>
                  <a:pt x="4494" y="1370"/>
                </a:cubicBezTo>
                <a:cubicBezTo>
                  <a:pt x="4542" y="1429"/>
                  <a:pt x="4542" y="1429"/>
                  <a:pt x="4542" y="1429"/>
                </a:cubicBezTo>
                <a:cubicBezTo>
                  <a:pt x="4506" y="1435"/>
                  <a:pt x="4506" y="1435"/>
                  <a:pt x="4506" y="1435"/>
                </a:cubicBezTo>
                <a:cubicBezTo>
                  <a:pt x="4453" y="1387"/>
                  <a:pt x="4453" y="1387"/>
                  <a:pt x="4453" y="1387"/>
                </a:cubicBezTo>
                <a:cubicBezTo>
                  <a:pt x="4435" y="1316"/>
                  <a:pt x="4435" y="1316"/>
                  <a:pt x="4435" y="1316"/>
                </a:cubicBezTo>
                <a:cubicBezTo>
                  <a:pt x="4429" y="1269"/>
                  <a:pt x="4429" y="1269"/>
                  <a:pt x="4429" y="1269"/>
                </a:cubicBezTo>
                <a:cubicBezTo>
                  <a:pt x="4470" y="1221"/>
                  <a:pt x="4470" y="1221"/>
                  <a:pt x="4470" y="1221"/>
                </a:cubicBezTo>
                <a:cubicBezTo>
                  <a:pt x="4524" y="1186"/>
                  <a:pt x="4524" y="1186"/>
                  <a:pt x="4524" y="1186"/>
                </a:cubicBezTo>
                <a:cubicBezTo>
                  <a:pt x="4447" y="1186"/>
                  <a:pt x="4447" y="1186"/>
                  <a:pt x="4447" y="1186"/>
                </a:cubicBezTo>
                <a:cubicBezTo>
                  <a:pt x="4370" y="1192"/>
                  <a:pt x="4370" y="1192"/>
                  <a:pt x="4370" y="1192"/>
                </a:cubicBezTo>
                <a:cubicBezTo>
                  <a:pt x="4299" y="1251"/>
                  <a:pt x="4299" y="1251"/>
                  <a:pt x="4299" y="1251"/>
                </a:cubicBezTo>
                <a:cubicBezTo>
                  <a:pt x="4257" y="1328"/>
                  <a:pt x="4257" y="1328"/>
                  <a:pt x="4257" y="1328"/>
                </a:cubicBezTo>
                <a:cubicBezTo>
                  <a:pt x="4251" y="1429"/>
                  <a:pt x="4251" y="1429"/>
                  <a:pt x="4251" y="1429"/>
                </a:cubicBezTo>
                <a:cubicBezTo>
                  <a:pt x="4316" y="1441"/>
                  <a:pt x="4316" y="1441"/>
                  <a:pt x="4316" y="1441"/>
                </a:cubicBezTo>
                <a:cubicBezTo>
                  <a:pt x="4364" y="1441"/>
                  <a:pt x="4364" y="1441"/>
                  <a:pt x="4364" y="1441"/>
                </a:cubicBezTo>
                <a:cubicBezTo>
                  <a:pt x="4381" y="1482"/>
                  <a:pt x="4381" y="1482"/>
                  <a:pt x="4381" y="1482"/>
                </a:cubicBezTo>
                <a:cubicBezTo>
                  <a:pt x="4334" y="1470"/>
                  <a:pt x="4334" y="1470"/>
                  <a:pt x="4334" y="1470"/>
                </a:cubicBezTo>
                <a:cubicBezTo>
                  <a:pt x="4275" y="1488"/>
                  <a:pt x="4275" y="1488"/>
                  <a:pt x="4275" y="1488"/>
                </a:cubicBezTo>
                <a:cubicBezTo>
                  <a:pt x="4322" y="1530"/>
                  <a:pt x="4322" y="1530"/>
                  <a:pt x="4322" y="1530"/>
                </a:cubicBezTo>
                <a:cubicBezTo>
                  <a:pt x="4388" y="1530"/>
                  <a:pt x="4388" y="1530"/>
                  <a:pt x="4388" y="1530"/>
                </a:cubicBezTo>
                <a:cubicBezTo>
                  <a:pt x="4417" y="1518"/>
                  <a:pt x="4417" y="1518"/>
                  <a:pt x="4417" y="1518"/>
                </a:cubicBezTo>
                <a:cubicBezTo>
                  <a:pt x="4459" y="1548"/>
                  <a:pt x="4459" y="1548"/>
                  <a:pt x="4459" y="1548"/>
                </a:cubicBezTo>
                <a:cubicBezTo>
                  <a:pt x="4542" y="1571"/>
                  <a:pt x="4542" y="1571"/>
                  <a:pt x="4542" y="1571"/>
                </a:cubicBezTo>
                <a:cubicBezTo>
                  <a:pt x="4494" y="1589"/>
                  <a:pt x="4494" y="1589"/>
                  <a:pt x="4494" y="1589"/>
                </a:cubicBezTo>
                <a:cubicBezTo>
                  <a:pt x="4488" y="1631"/>
                  <a:pt x="4488" y="1631"/>
                  <a:pt x="4488" y="1631"/>
                </a:cubicBezTo>
                <a:cubicBezTo>
                  <a:pt x="4524" y="1654"/>
                  <a:pt x="4524" y="1654"/>
                  <a:pt x="4524" y="1654"/>
                </a:cubicBezTo>
                <a:cubicBezTo>
                  <a:pt x="4470" y="1731"/>
                  <a:pt x="4470" y="1731"/>
                  <a:pt x="4470" y="1731"/>
                </a:cubicBezTo>
                <a:cubicBezTo>
                  <a:pt x="4441" y="1791"/>
                  <a:pt x="4441" y="1791"/>
                  <a:pt x="4441" y="1791"/>
                </a:cubicBezTo>
                <a:cubicBezTo>
                  <a:pt x="4405" y="1832"/>
                  <a:pt x="4405" y="1832"/>
                  <a:pt x="4405" y="1832"/>
                </a:cubicBezTo>
                <a:cubicBezTo>
                  <a:pt x="4364" y="1814"/>
                  <a:pt x="4364" y="1814"/>
                  <a:pt x="4364" y="1814"/>
                </a:cubicBezTo>
                <a:cubicBezTo>
                  <a:pt x="4340" y="1749"/>
                  <a:pt x="4340" y="1749"/>
                  <a:pt x="4340" y="1749"/>
                </a:cubicBezTo>
                <a:cubicBezTo>
                  <a:pt x="4364" y="1708"/>
                  <a:pt x="4364" y="1708"/>
                  <a:pt x="4364" y="1708"/>
                </a:cubicBezTo>
                <a:cubicBezTo>
                  <a:pt x="4293" y="1648"/>
                  <a:pt x="4293" y="1648"/>
                  <a:pt x="4293" y="1648"/>
                </a:cubicBezTo>
                <a:cubicBezTo>
                  <a:pt x="4239" y="1696"/>
                  <a:pt x="4239" y="1696"/>
                  <a:pt x="4239" y="1696"/>
                </a:cubicBezTo>
                <a:cubicBezTo>
                  <a:pt x="4156" y="1607"/>
                  <a:pt x="4156" y="1607"/>
                  <a:pt x="4156" y="1607"/>
                </a:cubicBezTo>
                <a:cubicBezTo>
                  <a:pt x="4127" y="1595"/>
                  <a:pt x="4127" y="1595"/>
                  <a:pt x="4127" y="1595"/>
                </a:cubicBezTo>
                <a:cubicBezTo>
                  <a:pt x="4133" y="1548"/>
                  <a:pt x="4133" y="1548"/>
                  <a:pt x="4133" y="1548"/>
                </a:cubicBezTo>
                <a:cubicBezTo>
                  <a:pt x="4121" y="1494"/>
                  <a:pt x="4121" y="1494"/>
                  <a:pt x="4121" y="1494"/>
                </a:cubicBezTo>
                <a:cubicBezTo>
                  <a:pt x="4085" y="1494"/>
                  <a:pt x="4085" y="1494"/>
                  <a:pt x="4085" y="1494"/>
                </a:cubicBezTo>
                <a:cubicBezTo>
                  <a:pt x="4085" y="1447"/>
                  <a:pt x="4085" y="1447"/>
                  <a:pt x="4085" y="1447"/>
                </a:cubicBezTo>
                <a:cubicBezTo>
                  <a:pt x="4026" y="1399"/>
                  <a:pt x="4026" y="1399"/>
                  <a:pt x="4026" y="1399"/>
                </a:cubicBezTo>
                <a:cubicBezTo>
                  <a:pt x="3955" y="1399"/>
                  <a:pt x="3955" y="1399"/>
                  <a:pt x="3955" y="1399"/>
                </a:cubicBezTo>
                <a:cubicBezTo>
                  <a:pt x="3943" y="1423"/>
                  <a:pt x="3943" y="1423"/>
                  <a:pt x="3943" y="1423"/>
                </a:cubicBezTo>
                <a:cubicBezTo>
                  <a:pt x="3907" y="1429"/>
                  <a:pt x="3907" y="1429"/>
                  <a:pt x="3907" y="1429"/>
                </a:cubicBezTo>
                <a:cubicBezTo>
                  <a:pt x="3878" y="1476"/>
                  <a:pt x="3878" y="1476"/>
                  <a:pt x="3878" y="1476"/>
                </a:cubicBezTo>
                <a:cubicBezTo>
                  <a:pt x="3895" y="1512"/>
                  <a:pt x="3895" y="1512"/>
                  <a:pt x="3895" y="1512"/>
                </a:cubicBezTo>
                <a:cubicBezTo>
                  <a:pt x="3883" y="1542"/>
                  <a:pt x="3883" y="1542"/>
                  <a:pt x="3883" y="1542"/>
                </a:cubicBezTo>
                <a:cubicBezTo>
                  <a:pt x="3943" y="1589"/>
                  <a:pt x="3943" y="1589"/>
                  <a:pt x="3943" y="1589"/>
                </a:cubicBezTo>
                <a:cubicBezTo>
                  <a:pt x="3996" y="1619"/>
                  <a:pt x="3996" y="1619"/>
                  <a:pt x="3996" y="1619"/>
                </a:cubicBezTo>
                <a:cubicBezTo>
                  <a:pt x="3978" y="1660"/>
                  <a:pt x="3978" y="1660"/>
                  <a:pt x="3978" y="1660"/>
                </a:cubicBezTo>
                <a:cubicBezTo>
                  <a:pt x="3919" y="1648"/>
                  <a:pt x="3919" y="1648"/>
                  <a:pt x="3919" y="1648"/>
                </a:cubicBezTo>
                <a:cubicBezTo>
                  <a:pt x="3937" y="1702"/>
                  <a:pt x="3937" y="1702"/>
                  <a:pt x="3937" y="1702"/>
                </a:cubicBezTo>
                <a:cubicBezTo>
                  <a:pt x="3990" y="1696"/>
                  <a:pt x="3990" y="1696"/>
                  <a:pt x="3990" y="1696"/>
                </a:cubicBezTo>
                <a:cubicBezTo>
                  <a:pt x="4044" y="1660"/>
                  <a:pt x="4044" y="1660"/>
                  <a:pt x="4044" y="1660"/>
                </a:cubicBezTo>
                <a:cubicBezTo>
                  <a:pt x="4044" y="1714"/>
                  <a:pt x="4044" y="1714"/>
                  <a:pt x="4044" y="1714"/>
                </a:cubicBezTo>
                <a:cubicBezTo>
                  <a:pt x="3949" y="1767"/>
                  <a:pt x="3949" y="1767"/>
                  <a:pt x="3949" y="1767"/>
                </a:cubicBezTo>
                <a:cubicBezTo>
                  <a:pt x="3955" y="1838"/>
                  <a:pt x="3955" y="1838"/>
                  <a:pt x="3955" y="1838"/>
                </a:cubicBezTo>
                <a:cubicBezTo>
                  <a:pt x="3890" y="1802"/>
                  <a:pt x="3890" y="1802"/>
                  <a:pt x="3890" y="1802"/>
                </a:cubicBezTo>
                <a:cubicBezTo>
                  <a:pt x="3907" y="1749"/>
                  <a:pt x="3907" y="1749"/>
                  <a:pt x="3907" y="1749"/>
                </a:cubicBezTo>
                <a:cubicBezTo>
                  <a:pt x="3872" y="1749"/>
                  <a:pt x="3872" y="1749"/>
                  <a:pt x="3872" y="1749"/>
                </a:cubicBezTo>
                <a:cubicBezTo>
                  <a:pt x="3866" y="1702"/>
                  <a:pt x="3866" y="1702"/>
                  <a:pt x="3866" y="1702"/>
                </a:cubicBezTo>
                <a:cubicBezTo>
                  <a:pt x="3901" y="1702"/>
                  <a:pt x="3901" y="1702"/>
                  <a:pt x="3901" y="1702"/>
                </a:cubicBezTo>
                <a:cubicBezTo>
                  <a:pt x="3890" y="1631"/>
                  <a:pt x="3890" y="1631"/>
                  <a:pt x="3890" y="1631"/>
                </a:cubicBezTo>
                <a:cubicBezTo>
                  <a:pt x="3801" y="1583"/>
                  <a:pt x="3801" y="1583"/>
                  <a:pt x="3801" y="1583"/>
                </a:cubicBezTo>
                <a:cubicBezTo>
                  <a:pt x="3783" y="1636"/>
                  <a:pt x="3783" y="1636"/>
                  <a:pt x="3783" y="1636"/>
                </a:cubicBezTo>
                <a:cubicBezTo>
                  <a:pt x="3729" y="1660"/>
                  <a:pt x="3729" y="1660"/>
                  <a:pt x="3729" y="1660"/>
                </a:cubicBezTo>
                <a:cubicBezTo>
                  <a:pt x="3812" y="1714"/>
                  <a:pt x="3812" y="1714"/>
                  <a:pt x="3812" y="1714"/>
                </a:cubicBezTo>
                <a:cubicBezTo>
                  <a:pt x="3777" y="1743"/>
                  <a:pt x="3777" y="1743"/>
                  <a:pt x="3777" y="1743"/>
                </a:cubicBezTo>
                <a:cubicBezTo>
                  <a:pt x="3759" y="1785"/>
                  <a:pt x="3759" y="1785"/>
                  <a:pt x="3759" y="1785"/>
                </a:cubicBezTo>
                <a:cubicBezTo>
                  <a:pt x="3605" y="1791"/>
                  <a:pt x="3605" y="1791"/>
                  <a:pt x="3605" y="1791"/>
                </a:cubicBezTo>
                <a:cubicBezTo>
                  <a:pt x="3528" y="1761"/>
                  <a:pt x="3528" y="1761"/>
                  <a:pt x="3528" y="1761"/>
                </a:cubicBezTo>
                <a:cubicBezTo>
                  <a:pt x="3474" y="1749"/>
                  <a:pt x="3474" y="1749"/>
                  <a:pt x="3474" y="1749"/>
                </a:cubicBezTo>
                <a:cubicBezTo>
                  <a:pt x="3397" y="1708"/>
                  <a:pt x="3397" y="1708"/>
                  <a:pt x="3397" y="1708"/>
                </a:cubicBezTo>
                <a:cubicBezTo>
                  <a:pt x="3344" y="1737"/>
                  <a:pt x="3344" y="1737"/>
                  <a:pt x="3344" y="1737"/>
                </a:cubicBezTo>
                <a:cubicBezTo>
                  <a:pt x="3267" y="1773"/>
                  <a:pt x="3267" y="1773"/>
                  <a:pt x="3267" y="1773"/>
                </a:cubicBezTo>
                <a:cubicBezTo>
                  <a:pt x="3285" y="1820"/>
                  <a:pt x="3285" y="1820"/>
                  <a:pt x="3285" y="1820"/>
                </a:cubicBezTo>
                <a:cubicBezTo>
                  <a:pt x="3273" y="1897"/>
                  <a:pt x="3273" y="1897"/>
                  <a:pt x="3273" y="1897"/>
                </a:cubicBezTo>
                <a:cubicBezTo>
                  <a:pt x="3225" y="1809"/>
                  <a:pt x="3225" y="1809"/>
                  <a:pt x="3225" y="1809"/>
                </a:cubicBezTo>
                <a:cubicBezTo>
                  <a:pt x="3148" y="1773"/>
                  <a:pt x="3148" y="1773"/>
                  <a:pt x="3148" y="1773"/>
                </a:cubicBezTo>
                <a:cubicBezTo>
                  <a:pt x="3065" y="1791"/>
                  <a:pt x="3065" y="1791"/>
                  <a:pt x="3065" y="1791"/>
                </a:cubicBezTo>
                <a:cubicBezTo>
                  <a:pt x="2876" y="1773"/>
                  <a:pt x="2876" y="1773"/>
                  <a:pt x="2876" y="1773"/>
                </a:cubicBezTo>
                <a:cubicBezTo>
                  <a:pt x="2876" y="1749"/>
                  <a:pt x="2876" y="1749"/>
                  <a:pt x="2876" y="1749"/>
                </a:cubicBezTo>
                <a:cubicBezTo>
                  <a:pt x="2941" y="1725"/>
                  <a:pt x="2941" y="1725"/>
                  <a:pt x="2941" y="1725"/>
                </a:cubicBezTo>
                <a:cubicBezTo>
                  <a:pt x="2846" y="1678"/>
                  <a:pt x="2846" y="1678"/>
                  <a:pt x="2846" y="1678"/>
                </a:cubicBezTo>
                <a:cubicBezTo>
                  <a:pt x="2787" y="1678"/>
                  <a:pt x="2787" y="1678"/>
                  <a:pt x="2787" y="1678"/>
                </a:cubicBezTo>
                <a:cubicBezTo>
                  <a:pt x="2615" y="1631"/>
                  <a:pt x="2615" y="1631"/>
                  <a:pt x="2615" y="1631"/>
                </a:cubicBezTo>
                <a:cubicBezTo>
                  <a:pt x="2573" y="1595"/>
                  <a:pt x="2573" y="1595"/>
                  <a:pt x="2573" y="1595"/>
                </a:cubicBezTo>
                <a:cubicBezTo>
                  <a:pt x="2496" y="1583"/>
                  <a:pt x="2496" y="1583"/>
                  <a:pt x="2496" y="1583"/>
                </a:cubicBezTo>
                <a:cubicBezTo>
                  <a:pt x="2449" y="1589"/>
                  <a:pt x="2449" y="1589"/>
                  <a:pt x="2449" y="1589"/>
                </a:cubicBezTo>
                <a:cubicBezTo>
                  <a:pt x="2431" y="1619"/>
                  <a:pt x="2431" y="1619"/>
                  <a:pt x="2431" y="1619"/>
                </a:cubicBezTo>
                <a:cubicBezTo>
                  <a:pt x="2389" y="1631"/>
                  <a:pt x="2389" y="1631"/>
                  <a:pt x="2389" y="1631"/>
                </a:cubicBezTo>
                <a:cubicBezTo>
                  <a:pt x="2342" y="1559"/>
                  <a:pt x="2342" y="1559"/>
                  <a:pt x="2342" y="1559"/>
                </a:cubicBezTo>
                <a:cubicBezTo>
                  <a:pt x="2318" y="1619"/>
                  <a:pt x="2318" y="1619"/>
                  <a:pt x="2318" y="1619"/>
                </a:cubicBezTo>
                <a:cubicBezTo>
                  <a:pt x="2265" y="1613"/>
                  <a:pt x="2265" y="1613"/>
                  <a:pt x="2265" y="1613"/>
                </a:cubicBezTo>
                <a:cubicBezTo>
                  <a:pt x="2217" y="1530"/>
                  <a:pt x="2217" y="1530"/>
                  <a:pt x="2217" y="1530"/>
                </a:cubicBezTo>
                <a:cubicBezTo>
                  <a:pt x="2158" y="1512"/>
                  <a:pt x="2158" y="1512"/>
                  <a:pt x="2158" y="1512"/>
                </a:cubicBezTo>
                <a:cubicBezTo>
                  <a:pt x="2140" y="1571"/>
                  <a:pt x="2140" y="1571"/>
                  <a:pt x="2140" y="1571"/>
                </a:cubicBezTo>
                <a:cubicBezTo>
                  <a:pt x="2105" y="1601"/>
                  <a:pt x="2105" y="1601"/>
                  <a:pt x="2105" y="1601"/>
                </a:cubicBezTo>
                <a:cubicBezTo>
                  <a:pt x="2045" y="1613"/>
                  <a:pt x="2045" y="1613"/>
                  <a:pt x="2045" y="1613"/>
                </a:cubicBezTo>
                <a:cubicBezTo>
                  <a:pt x="1974" y="1636"/>
                  <a:pt x="1974" y="1636"/>
                  <a:pt x="1974" y="1636"/>
                </a:cubicBezTo>
                <a:cubicBezTo>
                  <a:pt x="1897" y="1672"/>
                  <a:pt x="1897" y="1672"/>
                  <a:pt x="1897" y="1672"/>
                </a:cubicBezTo>
                <a:cubicBezTo>
                  <a:pt x="1957" y="1619"/>
                  <a:pt x="1957" y="1619"/>
                  <a:pt x="1957" y="1619"/>
                </a:cubicBezTo>
                <a:cubicBezTo>
                  <a:pt x="2022" y="1601"/>
                  <a:pt x="2022" y="1601"/>
                  <a:pt x="2022" y="1601"/>
                </a:cubicBezTo>
                <a:cubicBezTo>
                  <a:pt x="2069" y="1583"/>
                  <a:pt x="2069" y="1583"/>
                  <a:pt x="2069" y="1583"/>
                </a:cubicBezTo>
                <a:cubicBezTo>
                  <a:pt x="2087" y="1554"/>
                  <a:pt x="2087" y="1554"/>
                  <a:pt x="2087" y="1554"/>
                </a:cubicBezTo>
                <a:cubicBezTo>
                  <a:pt x="2063" y="1548"/>
                  <a:pt x="2063" y="1548"/>
                  <a:pt x="2063" y="1548"/>
                </a:cubicBezTo>
                <a:cubicBezTo>
                  <a:pt x="1986" y="1571"/>
                  <a:pt x="1986" y="1571"/>
                  <a:pt x="1986" y="1571"/>
                </a:cubicBezTo>
                <a:cubicBezTo>
                  <a:pt x="1897" y="1613"/>
                  <a:pt x="1897" y="1613"/>
                  <a:pt x="1897" y="1613"/>
                </a:cubicBezTo>
                <a:cubicBezTo>
                  <a:pt x="1850" y="1613"/>
                  <a:pt x="1850" y="1613"/>
                  <a:pt x="1850" y="1613"/>
                </a:cubicBezTo>
                <a:cubicBezTo>
                  <a:pt x="1802" y="1613"/>
                  <a:pt x="1802" y="1613"/>
                  <a:pt x="1802" y="1613"/>
                </a:cubicBezTo>
                <a:cubicBezTo>
                  <a:pt x="1713" y="1666"/>
                  <a:pt x="1713" y="1666"/>
                  <a:pt x="1713" y="1666"/>
                </a:cubicBezTo>
                <a:cubicBezTo>
                  <a:pt x="1624" y="1654"/>
                  <a:pt x="1624" y="1654"/>
                  <a:pt x="1624" y="1654"/>
                </a:cubicBezTo>
                <a:cubicBezTo>
                  <a:pt x="1553" y="1601"/>
                  <a:pt x="1553" y="1601"/>
                  <a:pt x="1553" y="1601"/>
                </a:cubicBezTo>
                <a:cubicBezTo>
                  <a:pt x="1423" y="1595"/>
                  <a:pt x="1423" y="1595"/>
                  <a:pt x="1423" y="1595"/>
                </a:cubicBezTo>
                <a:cubicBezTo>
                  <a:pt x="1376" y="1571"/>
                  <a:pt x="1376" y="1571"/>
                  <a:pt x="1376" y="1571"/>
                </a:cubicBezTo>
                <a:cubicBezTo>
                  <a:pt x="1310" y="1559"/>
                  <a:pt x="1310" y="1559"/>
                  <a:pt x="1310" y="1559"/>
                </a:cubicBezTo>
                <a:cubicBezTo>
                  <a:pt x="1233" y="1571"/>
                  <a:pt x="1233" y="1571"/>
                  <a:pt x="1233" y="1571"/>
                </a:cubicBezTo>
                <a:cubicBezTo>
                  <a:pt x="1180" y="1548"/>
                  <a:pt x="1180" y="1548"/>
                  <a:pt x="1180" y="1548"/>
                </a:cubicBezTo>
                <a:cubicBezTo>
                  <a:pt x="1097" y="1548"/>
                  <a:pt x="1097" y="1548"/>
                  <a:pt x="1097" y="1548"/>
                </a:cubicBezTo>
                <a:cubicBezTo>
                  <a:pt x="1008" y="1524"/>
                  <a:pt x="1008" y="1524"/>
                  <a:pt x="1008" y="1524"/>
                </a:cubicBezTo>
                <a:cubicBezTo>
                  <a:pt x="931" y="1524"/>
                  <a:pt x="931" y="1524"/>
                  <a:pt x="931" y="1524"/>
                </a:cubicBezTo>
                <a:cubicBezTo>
                  <a:pt x="866" y="1524"/>
                  <a:pt x="866" y="1524"/>
                  <a:pt x="866" y="1524"/>
                </a:cubicBezTo>
                <a:cubicBezTo>
                  <a:pt x="848" y="1482"/>
                  <a:pt x="848" y="1482"/>
                  <a:pt x="848" y="1482"/>
                </a:cubicBezTo>
                <a:cubicBezTo>
                  <a:pt x="723" y="1476"/>
                  <a:pt x="723" y="1476"/>
                  <a:pt x="723" y="1476"/>
                </a:cubicBezTo>
                <a:cubicBezTo>
                  <a:pt x="670" y="1482"/>
                  <a:pt x="670" y="1482"/>
                  <a:pt x="670" y="1482"/>
                </a:cubicBezTo>
                <a:cubicBezTo>
                  <a:pt x="688" y="1453"/>
                  <a:pt x="688" y="1453"/>
                  <a:pt x="688" y="1453"/>
                </a:cubicBezTo>
                <a:cubicBezTo>
                  <a:pt x="611" y="1447"/>
                  <a:pt x="611" y="1447"/>
                  <a:pt x="611" y="1447"/>
                </a:cubicBezTo>
                <a:cubicBezTo>
                  <a:pt x="545" y="1488"/>
                  <a:pt x="545" y="1488"/>
                  <a:pt x="545" y="1488"/>
                </a:cubicBezTo>
                <a:cubicBezTo>
                  <a:pt x="445" y="1488"/>
                  <a:pt x="445" y="1488"/>
                  <a:pt x="445" y="1488"/>
                </a:cubicBezTo>
                <a:cubicBezTo>
                  <a:pt x="368" y="1542"/>
                  <a:pt x="368" y="1542"/>
                  <a:pt x="368" y="1542"/>
                </a:cubicBezTo>
                <a:cubicBezTo>
                  <a:pt x="308" y="1542"/>
                  <a:pt x="308" y="1542"/>
                  <a:pt x="308" y="1542"/>
                </a:cubicBezTo>
                <a:cubicBezTo>
                  <a:pt x="255" y="1583"/>
                  <a:pt x="255" y="1583"/>
                  <a:pt x="255" y="1583"/>
                </a:cubicBezTo>
                <a:cubicBezTo>
                  <a:pt x="249" y="1636"/>
                  <a:pt x="249" y="1636"/>
                  <a:pt x="249" y="1636"/>
                </a:cubicBezTo>
                <a:cubicBezTo>
                  <a:pt x="184" y="1678"/>
                  <a:pt x="184" y="1678"/>
                  <a:pt x="184" y="1678"/>
                </a:cubicBezTo>
                <a:cubicBezTo>
                  <a:pt x="83" y="1678"/>
                  <a:pt x="83" y="1678"/>
                  <a:pt x="83" y="1678"/>
                </a:cubicBezTo>
                <a:cubicBezTo>
                  <a:pt x="65" y="1737"/>
                  <a:pt x="65" y="1737"/>
                  <a:pt x="65" y="1737"/>
                </a:cubicBezTo>
                <a:cubicBezTo>
                  <a:pt x="184" y="1791"/>
                  <a:pt x="184" y="1791"/>
                  <a:pt x="184" y="1791"/>
                </a:cubicBezTo>
                <a:cubicBezTo>
                  <a:pt x="219" y="1844"/>
                  <a:pt x="219" y="1844"/>
                  <a:pt x="219" y="1844"/>
                </a:cubicBezTo>
                <a:cubicBezTo>
                  <a:pt x="285" y="1868"/>
                  <a:pt x="285" y="1868"/>
                  <a:pt x="285" y="1868"/>
                </a:cubicBezTo>
                <a:cubicBezTo>
                  <a:pt x="332" y="1933"/>
                  <a:pt x="332" y="1933"/>
                  <a:pt x="332" y="1933"/>
                </a:cubicBezTo>
                <a:cubicBezTo>
                  <a:pt x="267" y="1945"/>
                  <a:pt x="267" y="1945"/>
                  <a:pt x="267" y="1945"/>
                </a:cubicBezTo>
                <a:cubicBezTo>
                  <a:pt x="207" y="1933"/>
                  <a:pt x="207" y="1933"/>
                  <a:pt x="207" y="1933"/>
                </a:cubicBezTo>
                <a:cubicBezTo>
                  <a:pt x="201" y="1880"/>
                  <a:pt x="201" y="1880"/>
                  <a:pt x="201" y="1880"/>
                </a:cubicBezTo>
                <a:cubicBezTo>
                  <a:pt x="130" y="1921"/>
                  <a:pt x="130" y="1921"/>
                  <a:pt x="130" y="1921"/>
                </a:cubicBezTo>
                <a:cubicBezTo>
                  <a:pt x="71" y="1927"/>
                  <a:pt x="71" y="1927"/>
                  <a:pt x="71" y="1927"/>
                </a:cubicBezTo>
                <a:cubicBezTo>
                  <a:pt x="0" y="1980"/>
                  <a:pt x="0" y="1980"/>
                  <a:pt x="0" y="1980"/>
                </a:cubicBezTo>
                <a:cubicBezTo>
                  <a:pt x="30" y="2004"/>
                  <a:pt x="30" y="2004"/>
                  <a:pt x="30" y="2004"/>
                </a:cubicBezTo>
                <a:cubicBezTo>
                  <a:pt x="71" y="2034"/>
                  <a:pt x="71" y="2034"/>
                  <a:pt x="71" y="2034"/>
                </a:cubicBezTo>
                <a:cubicBezTo>
                  <a:pt x="95" y="2093"/>
                  <a:pt x="95" y="2093"/>
                  <a:pt x="95" y="2093"/>
                </a:cubicBezTo>
                <a:cubicBezTo>
                  <a:pt x="279" y="2075"/>
                  <a:pt x="279" y="2075"/>
                  <a:pt x="279" y="2075"/>
                </a:cubicBezTo>
                <a:cubicBezTo>
                  <a:pt x="326" y="2046"/>
                  <a:pt x="326" y="2046"/>
                  <a:pt x="326" y="2046"/>
                </a:cubicBezTo>
                <a:cubicBezTo>
                  <a:pt x="373" y="2052"/>
                  <a:pt x="373" y="2052"/>
                  <a:pt x="373" y="2052"/>
                </a:cubicBezTo>
                <a:cubicBezTo>
                  <a:pt x="362" y="2105"/>
                  <a:pt x="362" y="2105"/>
                  <a:pt x="362" y="2105"/>
                </a:cubicBezTo>
                <a:cubicBezTo>
                  <a:pt x="362" y="2170"/>
                  <a:pt x="362" y="2170"/>
                  <a:pt x="362" y="2170"/>
                </a:cubicBezTo>
                <a:cubicBezTo>
                  <a:pt x="296" y="2170"/>
                  <a:pt x="296" y="2170"/>
                  <a:pt x="296" y="2170"/>
                </a:cubicBezTo>
                <a:cubicBezTo>
                  <a:pt x="231" y="2194"/>
                  <a:pt x="231" y="2194"/>
                  <a:pt x="231" y="2194"/>
                </a:cubicBezTo>
                <a:cubicBezTo>
                  <a:pt x="172" y="2188"/>
                  <a:pt x="172" y="2188"/>
                  <a:pt x="172" y="2188"/>
                </a:cubicBezTo>
                <a:cubicBezTo>
                  <a:pt x="154" y="2253"/>
                  <a:pt x="154" y="2253"/>
                  <a:pt x="154" y="2253"/>
                </a:cubicBezTo>
                <a:cubicBezTo>
                  <a:pt x="89" y="2312"/>
                  <a:pt x="89" y="2312"/>
                  <a:pt x="89" y="2312"/>
                </a:cubicBezTo>
                <a:cubicBezTo>
                  <a:pt x="101" y="2354"/>
                  <a:pt x="101" y="2354"/>
                  <a:pt x="101" y="2354"/>
                </a:cubicBezTo>
                <a:cubicBezTo>
                  <a:pt x="130" y="2360"/>
                  <a:pt x="130" y="2360"/>
                  <a:pt x="130" y="2360"/>
                </a:cubicBezTo>
                <a:cubicBezTo>
                  <a:pt x="142" y="2395"/>
                  <a:pt x="142" y="2395"/>
                  <a:pt x="142" y="2395"/>
                </a:cubicBezTo>
                <a:cubicBezTo>
                  <a:pt x="172" y="2449"/>
                  <a:pt x="172" y="2449"/>
                  <a:pt x="172" y="2449"/>
                </a:cubicBezTo>
                <a:cubicBezTo>
                  <a:pt x="249" y="2478"/>
                  <a:pt x="249" y="2478"/>
                  <a:pt x="249" y="2478"/>
                </a:cubicBezTo>
                <a:cubicBezTo>
                  <a:pt x="285" y="2431"/>
                  <a:pt x="285" y="2431"/>
                  <a:pt x="285" y="2431"/>
                </a:cubicBezTo>
                <a:cubicBezTo>
                  <a:pt x="326" y="2490"/>
                  <a:pt x="326" y="2490"/>
                  <a:pt x="326" y="2490"/>
                </a:cubicBezTo>
                <a:cubicBezTo>
                  <a:pt x="320" y="2573"/>
                  <a:pt x="320" y="2573"/>
                  <a:pt x="320" y="2573"/>
                </a:cubicBezTo>
                <a:cubicBezTo>
                  <a:pt x="356" y="2573"/>
                  <a:pt x="356" y="2573"/>
                  <a:pt x="356" y="2573"/>
                </a:cubicBezTo>
                <a:cubicBezTo>
                  <a:pt x="385" y="2555"/>
                  <a:pt x="385" y="2555"/>
                  <a:pt x="385" y="2555"/>
                </a:cubicBezTo>
                <a:cubicBezTo>
                  <a:pt x="445" y="2555"/>
                  <a:pt x="445" y="2555"/>
                  <a:pt x="445" y="2555"/>
                </a:cubicBezTo>
                <a:cubicBezTo>
                  <a:pt x="486" y="2573"/>
                  <a:pt x="486" y="2573"/>
                  <a:pt x="486" y="2573"/>
                </a:cubicBezTo>
                <a:cubicBezTo>
                  <a:pt x="504" y="2538"/>
                  <a:pt x="504" y="2538"/>
                  <a:pt x="504" y="2538"/>
                </a:cubicBezTo>
                <a:cubicBezTo>
                  <a:pt x="545" y="2567"/>
                  <a:pt x="545" y="2567"/>
                  <a:pt x="545" y="2567"/>
                </a:cubicBezTo>
                <a:cubicBezTo>
                  <a:pt x="587" y="2544"/>
                  <a:pt x="587" y="2544"/>
                  <a:pt x="587" y="2544"/>
                </a:cubicBezTo>
                <a:cubicBezTo>
                  <a:pt x="587" y="2544"/>
                  <a:pt x="563" y="2597"/>
                  <a:pt x="563" y="2615"/>
                </a:cubicBezTo>
                <a:cubicBezTo>
                  <a:pt x="563" y="2632"/>
                  <a:pt x="528" y="2656"/>
                  <a:pt x="510" y="2662"/>
                </a:cubicBezTo>
                <a:cubicBezTo>
                  <a:pt x="492" y="2674"/>
                  <a:pt x="421" y="2733"/>
                  <a:pt x="421" y="2733"/>
                </a:cubicBezTo>
                <a:cubicBezTo>
                  <a:pt x="391" y="2775"/>
                  <a:pt x="391" y="2775"/>
                  <a:pt x="391" y="2775"/>
                </a:cubicBezTo>
                <a:cubicBezTo>
                  <a:pt x="332" y="2775"/>
                  <a:pt x="332" y="2775"/>
                  <a:pt x="332" y="2775"/>
                </a:cubicBezTo>
                <a:cubicBezTo>
                  <a:pt x="279" y="2816"/>
                  <a:pt x="279" y="2816"/>
                  <a:pt x="279" y="2816"/>
                </a:cubicBezTo>
                <a:cubicBezTo>
                  <a:pt x="201" y="2834"/>
                  <a:pt x="201" y="2834"/>
                  <a:pt x="201" y="2834"/>
                </a:cubicBezTo>
                <a:cubicBezTo>
                  <a:pt x="136" y="2887"/>
                  <a:pt x="136" y="2887"/>
                  <a:pt x="136" y="2887"/>
                </a:cubicBezTo>
                <a:cubicBezTo>
                  <a:pt x="172" y="2905"/>
                  <a:pt x="172" y="2905"/>
                  <a:pt x="172" y="2905"/>
                </a:cubicBezTo>
                <a:cubicBezTo>
                  <a:pt x="237" y="2858"/>
                  <a:pt x="237" y="2858"/>
                  <a:pt x="237" y="2858"/>
                </a:cubicBezTo>
                <a:cubicBezTo>
                  <a:pt x="279" y="2852"/>
                  <a:pt x="279" y="2852"/>
                  <a:pt x="279" y="2852"/>
                </a:cubicBezTo>
                <a:cubicBezTo>
                  <a:pt x="350" y="2816"/>
                  <a:pt x="350" y="2816"/>
                  <a:pt x="350" y="2816"/>
                </a:cubicBezTo>
                <a:cubicBezTo>
                  <a:pt x="433" y="2781"/>
                  <a:pt x="433" y="2781"/>
                  <a:pt x="433" y="2781"/>
                </a:cubicBezTo>
                <a:cubicBezTo>
                  <a:pt x="593" y="2704"/>
                  <a:pt x="593" y="2704"/>
                  <a:pt x="593" y="2704"/>
                </a:cubicBezTo>
                <a:cubicBezTo>
                  <a:pt x="616" y="2656"/>
                  <a:pt x="616" y="2656"/>
                  <a:pt x="616" y="2656"/>
                </a:cubicBezTo>
                <a:cubicBezTo>
                  <a:pt x="789" y="2561"/>
                  <a:pt x="789" y="2561"/>
                  <a:pt x="789" y="2561"/>
                </a:cubicBezTo>
                <a:cubicBezTo>
                  <a:pt x="741" y="2496"/>
                  <a:pt x="741" y="2496"/>
                  <a:pt x="741" y="2496"/>
                </a:cubicBezTo>
                <a:cubicBezTo>
                  <a:pt x="830" y="2449"/>
                  <a:pt x="830" y="2449"/>
                  <a:pt x="830" y="2449"/>
                </a:cubicBezTo>
                <a:cubicBezTo>
                  <a:pt x="871" y="2372"/>
                  <a:pt x="871" y="2372"/>
                  <a:pt x="871" y="2372"/>
                </a:cubicBezTo>
                <a:cubicBezTo>
                  <a:pt x="949" y="2354"/>
                  <a:pt x="949" y="2354"/>
                  <a:pt x="949" y="2354"/>
                </a:cubicBezTo>
                <a:cubicBezTo>
                  <a:pt x="990" y="2378"/>
                  <a:pt x="990" y="2378"/>
                  <a:pt x="990" y="2378"/>
                </a:cubicBezTo>
                <a:cubicBezTo>
                  <a:pt x="901" y="2413"/>
                  <a:pt x="901" y="2413"/>
                  <a:pt x="901" y="2413"/>
                </a:cubicBezTo>
                <a:cubicBezTo>
                  <a:pt x="877" y="2461"/>
                  <a:pt x="877" y="2461"/>
                  <a:pt x="877" y="2461"/>
                </a:cubicBezTo>
                <a:cubicBezTo>
                  <a:pt x="889" y="2508"/>
                  <a:pt x="889" y="2508"/>
                  <a:pt x="889" y="2508"/>
                </a:cubicBezTo>
                <a:cubicBezTo>
                  <a:pt x="1002" y="2455"/>
                  <a:pt x="1002" y="2455"/>
                  <a:pt x="1002" y="2455"/>
                </a:cubicBezTo>
                <a:cubicBezTo>
                  <a:pt x="1079" y="2443"/>
                  <a:pt x="1079" y="2443"/>
                  <a:pt x="1079" y="2443"/>
                </a:cubicBezTo>
                <a:lnTo>
                  <a:pt x="1061" y="2407"/>
                </a:lnTo>
                <a:close/>
                <a:moveTo>
                  <a:pt x="830" y="2639"/>
                </a:moveTo>
                <a:lnTo>
                  <a:pt x="830" y="2639"/>
                </a:lnTo>
                <a:cubicBezTo>
                  <a:pt x="830" y="2585"/>
                  <a:pt x="830" y="2585"/>
                  <a:pt x="830" y="2585"/>
                </a:cubicBezTo>
                <a:cubicBezTo>
                  <a:pt x="789" y="2615"/>
                  <a:pt x="789" y="2615"/>
                  <a:pt x="789" y="2615"/>
                </a:cubicBezTo>
                <a:cubicBezTo>
                  <a:pt x="711" y="2662"/>
                  <a:pt x="711" y="2662"/>
                  <a:pt x="711" y="2662"/>
                </a:cubicBezTo>
                <a:cubicBezTo>
                  <a:pt x="735" y="2716"/>
                  <a:pt x="735" y="2716"/>
                  <a:pt x="735" y="2716"/>
                </a:cubicBezTo>
                <a:cubicBezTo>
                  <a:pt x="789" y="2686"/>
                  <a:pt x="789" y="2686"/>
                  <a:pt x="789" y="2686"/>
                </a:cubicBezTo>
                <a:lnTo>
                  <a:pt x="830" y="263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31" name="Shape 831"/>
          <p:cNvSpPr/>
          <p:nvPr/>
        </p:nvSpPr>
        <p:spPr>
          <a:xfrm>
            <a:off x="19438938" y="5995987"/>
            <a:ext cx="663576" cy="831851"/>
          </a:xfrm>
          <a:custGeom>
            <a:pathLst>
              <a:path extrusionOk="0" h="1424" w="1139">
                <a:moveTo>
                  <a:pt x="569" y="0"/>
                </a:moveTo>
                <a:lnTo>
                  <a:pt x="569" y="0"/>
                </a:lnTo>
                <a:cubicBezTo>
                  <a:pt x="255" y="0"/>
                  <a:pt x="0" y="255"/>
                  <a:pt x="0" y="569"/>
                </a:cubicBezTo>
                <a:cubicBezTo>
                  <a:pt x="0" y="889"/>
                  <a:pt x="374" y="1423"/>
                  <a:pt x="569" y="1423"/>
                </a:cubicBezTo>
                <a:cubicBezTo>
                  <a:pt x="765" y="1423"/>
                  <a:pt x="1138" y="889"/>
                  <a:pt x="1138" y="569"/>
                </a:cubicBezTo>
                <a:cubicBezTo>
                  <a:pt x="1138" y="255"/>
                  <a:pt x="883" y="0"/>
                  <a:pt x="569" y="0"/>
                </a:cubicBezTo>
                <a:close/>
                <a:moveTo>
                  <a:pt x="569" y="925"/>
                </a:moveTo>
                <a:lnTo>
                  <a:pt x="569" y="925"/>
                </a:lnTo>
                <a:cubicBezTo>
                  <a:pt x="374" y="925"/>
                  <a:pt x="213" y="765"/>
                  <a:pt x="213" y="569"/>
                </a:cubicBezTo>
                <a:cubicBezTo>
                  <a:pt x="213" y="373"/>
                  <a:pt x="374" y="219"/>
                  <a:pt x="569" y="219"/>
                </a:cubicBezTo>
                <a:cubicBezTo>
                  <a:pt x="765" y="219"/>
                  <a:pt x="925" y="373"/>
                  <a:pt x="925" y="569"/>
                </a:cubicBezTo>
                <a:cubicBezTo>
                  <a:pt x="925" y="765"/>
                  <a:pt x="765" y="925"/>
                  <a:pt x="569" y="925"/>
                </a:cubicBezTo>
                <a:close/>
              </a:path>
            </a:pathLst>
          </a:custGeom>
          <a:solidFill>
            <a:srgbClr val="FF704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32" name="Shape 832"/>
          <p:cNvSpPr/>
          <p:nvPr/>
        </p:nvSpPr>
        <p:spPr>
          <a:xfrm>
            <a:off x="14793913" y="6249987"/>
            <a:ext cx="669925" cy="831851"/>
          </a:xfrm>
          <a:custGeom>
            <a:pathLst>
              <a:path extrusionOk="0" h="1424" w="1145">
                <a:moveTo>
                  <a:pt x="569" y="0"/>
                </a:moveTo>
                <a:lnTo>
                  <a:pt x="569" y="0"/>
                </a:lnTo>
                <a:cubicBezTo>
                  <a:pt x="254" y="0"/>
                  <a:pt x="0" y="254"/>
                  <a:pt x="0" y="569"/>
                </a:cubicBezTo>
                <a:cubicBezTo>
                  <a:pt x="0" y="889"/>
                  <a:pt x="373" y="1423"/>
                  <a:pt x="569" y="1423"/>
                </a:cubicBezTo>
                <a:cubicBezTo>
                  <a:pt x="770" y="1423"/>
                  <a:pt x="1144" y="889"/>
                  <a:pt x="1144" y="569"/>
                </a:cubicBezTo>
                <a:cubicBezTo>
                  <a:pt x="1144" y="254"/>
                  <a:pt x="889" y="0"/>
                  <a:pt x="569" y="0"/>
                </a:cubicBezTo>
                <a:close/>
                <a:moveTo>
                  <a:pt x="569" y="925"/>
                </a:moveTo>
                <a:lnTo>
                  <a:pt x="569" y="925"/>
                </a:lnTo>
                <a:cubicBezTo>
                  <a:pt x="379" y="925"/>
                  <a:pt x="219" y="764"/>
                  <a:pt x="219" y="569"/>
                </a:cubicBezTo>
                <a:cubicBezTo>
                  <a:pt x="219" y="379"/>
                  <a:pt x="379" y="219"/>
                  <a:pt x="569" y="219"/>
                </a:cubicBezTo>
                <a:cubicBezTo>
                  <a:pt x="764" y="219"/>
                  <a:pt x="925" y="379"/>
                  <a:pt x="925" y="569"/>
                </a:cubicBezTo>
                <a:cubicBezTo>
                  <a:pt x="925" y="764"/>
                  <a:pt x="764" y="925"/>
                  <a:pt x="569" y="92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33" name="Shape 833"/>
          <p:cNvSpPr/>
          <p:nvPr/>
        </p:nvSpPr>
        <p:spPr>
          <a:xfrm>
            <a:off x="21588413" y="8342312"/>
            <a:ext cx="665162" cy="833436"/>
          </a:xfrm>
          <a:custGeom>
            <a:pathLst>
              <a:path extrusionOk="0" h="1430" w="1139">
                <a:moveTo>
                  <a:pt x="569" y="0"/>
                </a:moveTo>
                <a:lnTo>
                  <a:pt x="569" y="0"/>
                </a:lnTo>
                <a:cubicBezTo>
                  <a:pt x="255" y="0"/>
                  <a:pt x="0" y="255"/>
                  <a:pt x="0" y="576"/>
                </a:cubicBezTo>
                <a:cubicBezTo>
                  <a:pt x="0" y="890"/>
                  <a:pt x="367" y="1429"/>
                  <a:pt x="569" y="1429"/>
                </a:cubicBezTo>
                <a:cubicBezTo>
                  <a:pt x="765" y="1429"/>
                  <a:pt x="1138" y="890"/>
                  <a:pt x="1138" y="576"/>
                </a:cubicBezTo>
                <a:cubicBezTo>
                  <a:pt x="1138" y="255"/>
                  <a:pt x="883" y="0"/>
                  <a:pt x="569" y="0"/>
                </a:cubicBezTo>
                <a:close/>
                <a:moveTo>
                  <a:pt x="569" y="925"/>
                </a:moveTo>
                <a:lnTo>
                  <a:pt x="569" y="925"/>
                </a:lnTo>
                <a:cubicBezTo>
                  <a:pt x="373" y="925"/>
                  <a:pt x="213" y="765"/>
                  <a:pt x="213" y="576"/>
                </a:cubicBezTo>
                <a:cubicBezTo>
                  <a:pt x="213" y="380"/>
                  <a:pt x="373" y="220"/>
                  <a:pt x="569" y="220"/>
                </a:cubicBezTo>
                <a:cubicBezTo>
                  <a:pt x="765" y="220"/>
                  <a:pt x="919" y="380"/>
                  <a:pt x="919" y="576"/>
                </a:cubicBezTo>
                <a:cubicBezTo>
                  <a:pt x="919" y="765"/>
                  <a:pt x="765" y="925"/>
                  <a:pt x="569" y="925"/>
                </a:cubicBezTo>
                <a:close/>
              </a:path>
            </a:pathLst>
          </a:custGeom>
          <a:solidFill>
            <a:srgbClr val="E69E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34" name="Shape 834"/>
          <p:cNvSpPr txBox="1"/>
          <p:nvPr/>
        </p:nvSpPr>
        <p:spPr>
          <a:xfrm>
            <a:off x="1622425" y="7467600"/>
            <a:ext cx="9936300" cy="13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and by marketers</a:t>
            </a:r>
            <a:endParaRPr/>
          </a:p>
        </p:txBody>
      </p:sp>
      <p:sp>
        <p:nvSpPr>
          <p:cNvPr id="835" name="Shape 835"/>
          <p:cNvSpPr txBox="1"/>
          <p:nvPr/>
        </p:nvSpPr>
        <p:spPr>
          <a:xfrm>
            <a:off x="1622425" y="6570662"/>
            <a:ext cx="2583000" cy="7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B</a:t>
            </a:r>
            <a:endParaRPr/>
          </a:p>
        </p:txBody>
      </p:sp>
      <p:sp>
        <p:nvSpPr>
          <p:cNvPr id="836" name="Shape 836"/>
          <p:cNvSpPr txBox="1"/>
          <p:nvPr/>
        </p:nvSpPr>
        <p:spPr>
          <a:xfrm>
            <a:off x="1622425" y="10167937"/>
            <a:ext cx="9936300" cy="13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and by marketers</a:t>
            </a:r>
            <a:endParaRPr/>
          </a:p>
        </p:txBody>
      </p:sp>
      <p:sp>
        <p:nvSpPr>
          <p:cNvPr id="837" name="Shape 837"/>
          <p:cNvSpPr txBox="1"/>
          <p:nvPr/>
        </p:nvSpPr>
        <p:spPr>
          <a:xfrm>
            <a:off x="1622425" y="9272587"/>
            <a:ext cx="25830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C</a:t>
            </a:r>
            <a:endParaRPr/>
          </a:p>
        </p:txBody>
      </p:sp>
      <p:sp>
        <p:nvSpPr>
          <p:cNvPr id="838" name="Shape 838"/>
          <p:cNvSpPr txBox="1"/>
          <p:nvPr/>
        </p:nvSpPr>
        <p:spPr>
          <a:xfrm>
            <a:off x="1622425" y="4757737"/>
            <a:ext cx="9936300" cy="132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and by marketers</a:t>
            </a:r>
            <a:endParaRPr/>
          </a:p>
        </p:txBody>
      </p:sp>
      <p:sp>
        <p:nvSpPr>
          <p:cNvPr id="839" name="Shape 839"/>
          <p:cNvSpPr txBox="1"/>
          <p:nvPr/>
        </p:nvSpPr>
        <p:spPr>
          <a:xfrm>
            <a:off x="1622425" y="3860800"/>
            <a:ext cx="25830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A</a:t>
            </a:r>
            <a:endParaRPr/>
          </a:p>
        </p:txBody>
      </p:sp>
      <p:sp>
        <p:nvSpPr>
          <p:cNvPr id="840" name="Shape 840"/>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44" name="Shape 844"/>
        <p:cNvGrpSpPr/>
        <p:nvPr/>
      </p:nvGrpSpPr>
      <p:grpSpPr>
        <a:xfrm>
          <a:off x="0" y="0"/>
          <a:ext cx="0" cy="0"/>
          <a:chOff x="0" y="0"/>
          <a:chExt cx="0" cy="0"/>
        </a:xfrm>
      </p:grpSpPr>
      <p:sp>
        <p:nvSpPr>
          <p:cNvPr id="845" name="Shape 845"/>
          <p:cNvSpPr txBox="1"/>
          <p:nvPr/>
        </p:nvSpPr>
        <p:spPr>
          <a:xfrm>
            <a:off x="16933863" y="7423150"/>
            <a:ext cx="5753100" cy="7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400"/>
              <a:buFont typeface="Roboto"/>
              <a:buNone/>
            </a:pPr>
            <a:r>
              <a:rPr b="0" i="0" lang="en-US" sz="4400" u="none">
                <a:solidFill>
                  <a:schemeClr val="dk2"/>
                </a:solidFill>
                <a:latin typeface="Roboto"/>
                <a:ea typeface="Roboto"/>
                <a:cs typeface="Roboto"/>
                <a:sym typeface="Roboto"/>
              </a:rPr>
              <a:t>Project Achievements</a:t>
            </a:r>
            <a:endParaRPr/>
          </a:p>
        </p:txBody>
      </p:sp>
      <p:sp>
        <p:nvSpPr>
          <p:cNvPr id="846" name="Shape 846"/>
          <p:cNvSpPr txBox="1"/>
          <p:nvPr/>
        </p:nvSpPr>
        <p:spPr>
          <a:xfrm>
            <a:off x="16889413" y="6210300"/>
            <a:ext cx="2962200" cy="14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8800"/>
              <a:buFont typeface="Roboto"/>
              <a:buNone/>
            </a:pPr>
            <a:r>
              <a:rPr b="1" i="0" lang="en-US" sz="8800" u="none">
                <a:solidFill>
                  <a:schemeClr val="dk2"/>
                </a:solidFill>
                <a:latin typeface="Roboto"/>
                <a:ea typeface="Roboto"/>
                <a:cs typeface="Roboto"/>
                <a:sym typeface="Roboto"/>
              </a:rPr>
              <a:t>130%</a:t>
            </a:r>
            <a:endParaRPr/>
          </a:p>
        </p:txBody>
      </p:sp>
      <p:sp>
        <p:nvSpPr>
          <p:cNvPr id="847" name="Shape 847"/>
          <p:cNvSpPr txBox="1"/>
          <p:nvPr/>
        </p:nvSpPr>
        <p:spPr>
          <a:xfrm>
            <a:off x="2368550" y="7423150"/>
            <a:ext cx="5341800" cy="7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400"/>
              <a:buFont typeface="Roboto"/>
              <a:buNone/>
            </a:pPr>
            <a:r>
              <a:rPr b="0" i="0" lang="en-US" sz="4400" u="none">
                <a:solidFill>
                  <a:schemeClr val="dk2"/>
                </a:solidFill>
                <a:latin typeface="Roboto"/>
                <a:ea typeface="Roboto"/>
                <a:cs typeface="Roboto"/>
                <a:sym typeface="Roboto"/>
              </a:rPr>
              <a:t>Revenue from sales </a:t>
            </a:r>
            <a:endParaRPr/>
          </a:p>
        </p:txBody>
      </p:sp>
      <p:sp>
        <p:nvSpPr>
          <p:cNvPr id="848" name="Shape 848"/>
          <p:cNvSpPr txBox="1"/>
          <p:nvPr/>
        </p:nvSpPr>
        <p:spPr>
          <a:xfrm>
            <a:off x="2324100" y="6210300"/>
            <a:ext cx="5949900" cy="14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8800"/>
              <a:buFont typeface="Roboto"/>
              <a:buNone/>
            </a:pPr>
            <a:r>
              <a:rPr b="1" i="0" lang="en-US" sz="8800" u="none">
                <a:solidFill>
                  <a:schemeClr val="dk2"/>
                </a:solidFill>
                <a:latin typeface="Roboto"/>
                <a:ea typeface="Roboto"/>
                <a:cs typeface="Roboto"/>
                <a:sym typeface="Roboto"/>
              </a:rPr>
              <a:t>56,790,500</a:t>
            </a:r>
            <a:endParaRPr/>
          </a:p>
        </p:txBody>
      </p:sp>
      <p:sp>
        <p:nvSpPr>
          <p:cNvPr id="849" name="Shape 849"/>
          <p:cNvSpPr txBox="1"/>
          <p:nvPr/>
        </p:nvSpPr>
        <p:spPr>
          <a:xfrm>
            <a:off x="9674225" y="7423150"/>
            <a:ext cx="6072300" cy="7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400"/>
              <a:buFont typeface="Roboto"/>
              <a:buNone/>
            </a:pPr>
            <a:r>
              <a:rPr b="0" i="0" lang="en-US" sz="4400" u="none">
                <a:solidFill>
                  <a:schemeClr val="dk2"/>
                </a:solidFill>
                <a:latin typeface="Roboto"/>
                <a:ea typeface="Roboto"/>
                <a:cs typeface="Roboto"/>
                <a:sym typeface="Roboto"/>
              </a:rPr>
              <a:t>Users around the world</a:t>
            </a:r>
            <a:endParaRPr/>
          </a:p>
        </p:txBody>
      </p:sp>
      <p:sp>
        <p:nvSpPr>
          <p:cNvPr id="850" name="Shape 850"/>
          <p:cNvSpPr txBox="1"/>
          <p:nvPr/>
        </p:nvSpPr>
        <p:spPr>
          <a:xfrm>
            <a:off x="9629775" y="6210300"/>
            <a:ext cx="5948400" cy="14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8800"/>
              <a:buFont typeface="Roboto"/>
              <a:buNone/>
            </a:pPr>
            <a:r>
              <a:rPr b="1" i="0" lang="en-US" sz="8800" u="none">
                <a:solidFill>
                  <a:schemeClr val="dk2"/>
                </a:solidFill>
                <a:latin typeface="Roboto"/>
                <a:ea typeface="Roboto"/>
                <a:cs typeface="Roboto"/>
                <a:sym typeface="Roboto"/>
              </a:rPr>
              <a:t>56,790,500</a:t>
            </a:r>
            <a:endParaRPr/>
          </a:p>
        </p:txBody>
      </p:sp>
      <p:cxnSp>
        <p:nvCxnSpPr>
          <p:cNvPr id="851" name="Shape 851"/>
          <p:cNvCxnSpPr/>
          <p:nvPr/>
        </p:nvCxnSpPr>
        <p:spPr>
          <a:xfrm>
            <a:off x="16325850" y="5419725"/>
            <a:ext cx="0" cy="3635400"/>
          </a:xfrm>
          <a:prstGeom prst="straightConnector1">
            <a:avLst/>
          </a:prstGeom>
          <a:noFill/>
          <a:ln cap="flat" cmpd="sng" w="76200">
            <a:solidFill>
              <a:srgbClr val="E69E00"/>
            </a:solidFill>
            <a:prstDash val="solid"/>
            <a:miter lim="800000"/>
            <a:headEnd len="med" w="med" type="none"/>
            <a:tailEnd len="med" w="med" type="none"/>
          </a:ln>
        </p:spPr>
      </p:cxnSp>
      <p:cxnSp>
        <p:nvCxnSpPr>
          <p:cNvPr id="852" name="Shape 852"/>
          <p:cNvCxnSpPr/>
          <p:nvPr/>
        </p:nvCxnSpPr>
        <p:spPr>
          <a:xfrm>
            <a:off x="8921750" y="5419725"/>
            <a:ext cx="0" cy="3635400"/>
          </a:xfrm>
          <a:prstGeom prst="straightConnector1">
            <a:avLst/>
          </a:prstGeom>
          <a:noFill/>
          <a:ln cap="flat" cmpd="sng" w="76200">
            <a:solidFill>
              <a:schemeClr val="accent2"/>
            </a:solidFill>
            <a:prstDash val="solid"/>
            <a:miter lim="800000"/>
            <a:headEnd len="med" w="med" type="none"/>
            <a:tailEnd len="med" w="med" type="none"/>
          </a:ln>
        </p:spPr>
      </p:cxnSp>
      <p:sp>
        <p:nvSpPr>
          <p:cNvPr id="853" name="Shape 853"/>
          <p:cNvSpPr txBox="1"/>
          <p:nvPr/>
        </p:nvSpPr>
        <p:spPr>
          <a:xfrm>
            <a:off x="1622425" y="993775"/>
            <a:ext cx="51450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Funny Facts</a:t>
            </a:r>
            <a:endParaRPr/>
          </a:p>
        </p:txBody>
      </p:sp>
      <p:sp>
        <p:nvSpPr>
          <p:cNvPr id="854" name="Shape 854"/>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55" name="Shape 855"/>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59" name="Shape 859"/>
        <p:cNvGrpSpPr/>
        <p:nvPr/>
      </p:nvGrpSpPr>
      <p:grpSpPr>
        <a:xfrm>
          <a:off x="0" y="0"/>
          <a:ext cx="0" cy="0"/>
          <a:chOff x="0" y="0"/>
          <a:chExt cx="0" cy="0"/>
        </a:xfrm>
      </p:grpSpPr>
      <p:sp>
        <p:nvSpPr>
          <p:cNvPr id="860" name="Shape 860"/>
          <p:cNvSpPr/>
          <p:nvPr/>
        </p:nvSpPr>
        <p:spPr>
          <a:xfrm>
            <a:off x="1806575" y="1912937"/>
            <a:ext cx="3381372" cy="7146923"/>
          </a:xfrm>
          <a:custGeom>
            <a:pathLst>
              <a:path extrusionOk="0" h="6298" w="2982">
                <a:moveTo>
                  <a:pt x="2771" y="5916"/>
                </a:moveTo>
                <a:cubicBezTo>
                  <a:pt x="2630" y="6161"/>
                  <a:pt x="2372" y="6298"/>
                  <a:pt x="2108" y="6298"/>
                </a:cubicBezTo>
                <a:cubicBezTo>
                  <a:pt x="1979" y="6298"/>
                  <a:pt x="1848" y="6265"/>
                  <a:pt x="1727" y="6196"/>
                </a:cubicBezTo>
                <a:cubicBezTo>
                  <a:pt x="645" y="5571"/>
                  <a:pt x="0" y="4453"/>
                  <a:pt x="0" y="3204"/>
                </a:cubicBezTo>
                <a:cubicBezTo>
                  <a:pt x="0" y="1955"/>
                  <a:pt x="645" y="836"/>
                  <a:pt x="1727" y="212"/>
                </a:cubicBezTo>
                <a:cubicBezTo>
                  <a:pt x="2093" y="0"/>
                  <a:pt x="2560" y="125"/>
                  <a:pt x="2771" y="491"/>
                </a:cubicBezTo>
                <a:cubicBezTo>
                  <a:pt x="2982" y="857"/>
                  <a:pt x="2857" y="1324"/>
                  <a:pt x="2492" y="1536"/>
                </a:cubicBezTo>
                <a:cubicBezTo>
                  <a:pt x="1888" y="1884"/>
                  <a:pt x="1528" y="2507"/>
                  <a:pt x="1528" y="3204"/>
                </a:cubicBezTo>
                <a:cubicBezTo>
                  <a:pt x="1528" y="3900"/>
                  <a:pt x="1888" y="4524"/>
                  <a:pt x="2492" y="4872"/>
                </a:cubicBezTo>
                <a:cubicBezTo>
                  <a:pt x="2857" y="5083"/>
                  <a:pt x="2982" y="5550"/>
                  <a:pt x="2771" y="5916"/>
                </a:cubicBezTo>
                <a:close/>
              </a:path>
            </a:pathLst>
          </a:custGeom>
          <a:solidFill>
            <a:schemeClr val="accen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61" name="Shape 861"/>
          <p:cNvSpPr/>
          <p:nvPr/>
        </p:nvSpPr>
        <p:spPr>
          <a:xfrm>
            <a:off x="3208337" y="4681537"/>
            <a:ext cx="6430968" cy="4794255"/>
          </a:xfrm>
          <a:custGeom>
            <a:pathLst>
              <a:path extrusionOk="0" h="4225" w="5674">
                <a:moveTo>
                  <a:pt x="2219" y="4225"/>
                </a:moveTo>
                <a:cubicBezTo>
                  <a:pt x="1625" y="4225"/>
                  <a:pt x="1032" y="4069"/>
                  <a:pt x="491" y="3757"/>
                </a:cubicBezTo>
                <a:cubicBezTo>
                  <a:pt x="125" y="3546"/>
                  <a:pt x="0" y="3078"/>
                  <a:pt x="211" y="2713"/>
                </a:cubicBezTo>
                <a:cubicBezTo>
                  <a:pt x="422" y="2347"/>
                  <a:pt x="890" y="2222"/>
                  <a:pt x="1255" y="2433"/>
                </a:cubicBezTo>
                <a:cubicBezTo>
                  <a:pt x="1859" y="2781"/>
                  <a:pt x="2579" y="2781"/>
                  <a:pt x="3182" y="2433"/>
                </a:cubicBezTo>
                <a:cubicBezTo>
                  <a:pt x="3785" y="2085"/>
                  <a:pt x="4145" y="1461"/>
                  <a:pt x="4145" y="765"/>
                </a:cubicBezTo>
                <a:cubicBezTo>
                  <a:pt x="4145" y="343"/>
                  <a:pt x="4487" y="0"/>
                  <a:pt x="4909" y="0"/>
                </a:cubicBezTo>
                <a:cubicBezTo>
                  <a:pt x="5332" y="0"/>
                  <a:pt x="5674" y="343"/>
                  <a:pt x="5674" y="765"/>
                </a:cubicBezTo>
                <a:cubicBezTo>
                  <a:pt x="5674" y="2014"/>
                  <a:pt x="5028" y="3132"/>
                  <a:pt x="3946" y="3757"/>
                </a:cubicBezTo>
                <a:cubicBezTo>
                  <a:pt x="3405" y="4069"/>
                  <a:pt x="2812" y="4225"/>
                  <a:pt x="2219" y="4225"/>
                </a:cubicBezTo>
                <a:close/>
              </a:path>
            </a:pathLst>
          </a:custGeom>
          <a:solidFill>
            <a:srgbClr val="D9D9D9"/>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62" name="Shape 862"/>
          <p:cNvSpPr/>
          <p:nvPr/>
        </p:nvSpPr>
        <p:spPr>
          <a:xfrm>
            <a:off x="3763962" y="1444625"/>
            <a:ext cx="5875332" cy="4972052"/>
          </a:xfrm>
          <a:custGeom>
            <a:pathLst>
              <a:path extrusionOk="0" h="4381" w="5183">
                <a:moveTo>
                  <a:pt x="5183" y="3617"/>
                </a:moveTo>
                <a:cubicBezTo>
                  <a:pt x="5183" y="4039"/>
                  <a:pt x="4841" y="4381"/>
                  <a:pt x="4419" y="4381"/>
                </a:cubicBezTo>
                <a:cubicBezTo>
                  <a:pt x="3996" y="4381"/>
                  <a:pt x="3654" y="4039"/>
                  <a:pt x="3654" y="3617"/>
                </a:cubicBezTo>
                <a:cubicBezTo>
                  <a:pt x="3654" y="2920"/>
                  <a:pt x="3294" y="2297"/>
                  <a:pt x="2691" y="1949"/>
                </a:cubicBezTo>
                <a:cubicBezTo>
                  <a:pt x="2087" y="1600"/>
                  <a:pt x="1368" y="1600"/>
                  <a:pt x="765" y="1949"/>
                </a:cubicBezTo>
                <a:cubicBezTo>
                  <a:pt x="1130" y="1737"/>
                  <a:pt x="1255" y="1270"/>
                  <a:pt x="1044" y="904"/>
                </a:cubicBezTo>
                <a:cubicBezTo>
                  <a:pt x="833" y="538"/>
                  <a:pt x="366" y="413"/>
                  <a:pt x="0" y="625"/>
                </a:cubicBezTo>
                <a:cubicBezTo>
                  <a:pt x="1082" y="0"/>
                  <a:pt x="2374" y="0"/>
                  <a:pt x="3455" y="625"/>
                </a:cubicBezTo>
                <a:cubicBezTo>
                  <a:pt x="4537" y="1249"/>
                  <a:pt x="5183" y="2368"/>
                  <a:pt x="5183" y="3617"/>
                </a:cubicBezTo>
                <a:close/>
              </a:path>
            </a:pathLst>
          </a:custGeom>
          <a:solidFill>
            <a:schemeClr val="accent2"/>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63" name="Shape 863"/>
          <p:cNvSpPr/>
          <p:nvPr/>
        </p:nvSpPr>
        <p:spPr>
          <a:xfrm>
            <a:off x="2779712" y="1536700"/>
            <a:ext cx="2863852" cy="2941637"/>
          </a:xfrm>
          <a:custGeom>
            <a:pathLst>
              <a:path extrusionOk="0" h="2718" w="2646">
                <a:moveTo>
                  <a:pt x="1260" y="2718"/>
                </a:moveTo>
                <a:lnTo>
                  <a:pt x="1721" y="996"/>
                </a:lnTo>
                <a:lnTo>
                  <a:pt x="0" y="536"/>
                </a:lnTo>
                <a:lnTo>
                  <a:pt x="925" y="0"/>
                </a:lnTo>
                <a:lnTo>
                  <a:pt x="2646" y="460"/>
                </a:lnTo>
                <a:lnTo>
                  <a:pt x="2186" y="2183"/>
                </a:lnTo>
                <a:lnTo>
                  <a:pt x="1260" y="2718"/>
                </a:lnTo>
                <a:close/>
              </a:path>
            </a:pathLst>
          </a:custGeom>
          <a:solidFill>
            <a:schemeClr val="accen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64" name="Shape 864"/>
          <p:cNvSpPr/>
          <p:nvPr/>
        </p:nvSpPr>
        <p:spPr>
          <a:xfrm>
            <a:off x="7405687" y="4586287"/>
            <a:ext cx="2765423" cy="2570160"/>
          </a:xfrm>
          <a:custGeom>
            <a:pathLst>
              <a:path extrusionOk="0" h="2375" w="2555">
                <a:moveTo>
                  <a:pt x="39" y="0"/>
                </a:moveTo>
                <a:lnTo>
                  <a:pt x="1251" y="1306"/>
                </a:lnTo>
                <a:lnTo>
                  <a:pt x="2555" y="92"/>
                </a:lnTo>
                <a:lnTo>
                  <a:pt x="2516" y="1162"/>
                </a:lnTo>
                <a:lnTo>
                  <a:pt x="1213" y="2375"/>
                </a:lnTo>
                <a:lnTo>
                  <a:pt x="0" y="1069"/>
                </a:lnTo>
                <a:lnTo>
                  <a:pt x="39" y="0"/>
                </a:lnTo>
                <a:close/>
              </a:path>
            </a:pathLst>
          </a:custGeom>
          <a:solidFill>
            <a:schemeClr val="accent2"/>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65" name="Shape 865"/>
          <p:cNvSpPr/>
          <p:nvPr/>
        </p:nvSpPr>
        <p:spPr>
          <a:xfrm>
            <a:off x="2524125" y="6815137"/>
            <a:ext cx="2843210" cy="2895601"/>
          </a:xfrm>
          <a:custGeom>
            <a:pathLst>
              <a:path extrusionOk="0" h="2675" w="2626">
                <a:moveTo>
                  <a:pt x="2626" y="619"/>
                </a:moveTo>
                <a:lnTo>
                  <a:pt x="871" y="918"/>
                </a:lnTo>
                <a:lnTo>
                  <a:pt x="1171" y="2675"/>
                </a:lnTo>
                <a:lnTo>
                  <a:pt x="298" y="2057"/>
                </a:lnTo>
                <a:lnTo>
                  <a:pt x="0" y="300"/>
                </a:lnTo>
                <a:lnTo>
                  <a:pt x="1755" y="0"/>
                </a:lnTo>
                <a:lnTo>
                  <a:pt x="2626" y="619"/>
                </a:lnTo>
                <a:close/>
              </a:path>
            </a:pathLst>
          </a:custGeom>
          <a:solidFill>
            <a:srgbClr val="D9D9D9"/>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66" name="Shape 866"/>
          <p:cNvSpPr txBox="1"/>
          <p:nvPr/>
        </p:nvSpPr>
        <p:spPr>
          <a:xfrm>
            <a:off x="7781925" y="5359400"/>
            <a:ext cx="2055900" cy="73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200"/>
              <a:buFont typeface="Roboto"/>
              <a:buNone/>
            </a:pPr>
            <a:r>
              <a:rPr b="1" i="0" lang="en-US" sz="4200" u="none">
                <a:solidFill>
                  <a:schemeClr val="lt1"/>
                </a:solidFill>
                <a:latin typeface="Roboto"/>
                <a:ea typeface="Roboto"/>
                <a:cs typeface="Roboto"/>
                <a:sym typeface="Roboto"/>
              </a:rPr>
              <a:t>Step 01</a:t>
            </a:r>
            <a:endParaRPr/>
          </a:p>
        </p:txBody>
      </p:sp>
      <p:sp>
        <p:nvSpPr>
          <p:cNvPr id="867" name="Shape 867"/>
          <p:cNvSpPr txBox="1"/>
          <p:nvPr/>
        </p:nvSpPr>
        <p:spPr>
          <a:xfrm rot="-3599949">
            <a:off x="2559875" y="7496970"/>
            <a:ext cx="2057347" cy="7381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200"/>
              <a:buFont typeface="Roboto"/>
              <a:buNone/>
            </a:pPr>
            <a:r>
              <a:rPr b="1" i="0" lang="en-US" sz="4200" u="none">
                <a:solidFill>
                  <a:schemeClr val="lt1"/>
                </a:solidFill>
                <a:latin typeface="Roboto"/>
                <a:ea typeface="Roboto"/>
                <a:cs typeface="Roboto"/>
                <a:sym typeface="Roboto"/>
              </a:rPr>
              <a:t>Step 02</a:t>
            </a:r>
            <a:endParaRPr/>
          </a:p>
        </p:txBody>
      </p:sp>
      <p:sp>
        <p:nvSpPr>
          <p:cNvPr id="868" name="Shape 868"/>
          <p:cNvSpPr txBox="1"/>
          <p:nvPr/>
        </p:nvSpPr>
        <p:spPr>
          <a:xfrm rot="3299698">
            <a:off x="3494109" y="2243007"/>
            <a:ext cx="2055789" cy="73821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200"/>
              <a:buFont typeface="Roboto"/>
              <a:buNone/>
            </a:pPr>
            <a:r>
              <a:rPr b="1" i="0" lang="en-US" sz="4200" u="none">
                <a:solidFill>
                  <a:schemeClr val="lt1"/>
                </a:solidFill>
                <a:latin typeface="Roboto"/>
                <a:ea typeface="Roboto"/>
                <a:cs typeface="Roboto"/>
                <a:sym typeface="Roboto"/>
              </a:rPr>
              <a:t>Step 03</a:t>
            </a:r>
            <a:endParaRPr/>
          </a:p>
        </p:txBody>
      </p:sp>
      <p:sp>
        <p:nvSpPr>
          <p:cNvPr id="869" name="Shape 869"/>
          <p:cNvSpPr/>
          <p:nvPr/>
        </p:nvSpPr>
        <p:spPr>
          <a:xfrm>
            <a:off x="0" y="0"/>
            <a:ext cx="24377649" cy="13716002"/>
          </a:xfrm>
          <a:custGeom>
            <a:pathLst>
              <a:path extrusionOk="0" h="11023" w="19590">
                <a:moveTo>
                  <a:pt x="19589" y="11022"/>
                </a:moveTo>
                <a:lnTo>
                  <a:pt x="0" y="11022"/>
                </a:lnTo>
                <a:lnTo>
                  <a:pt x="13947" y="7539"/>
                </a:lnTo>
                <a:lnTo>
                  <a:pt x="19589" y="0"/>
                </a:lnTo>
                <a:lnTo>
                  <a:pt x="19589" y="11022"/>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70" name="Shape 870"/>
          <p:cNvSpPr txBox="1"/>
          <p:nvPr/>
        </p:nvSpPr>
        <p:spPr>
          <a:xfrm>
            <a:off x="11979275" y="4681537"/>
            <a:ext cx="6062700" cy="28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400"/>
              <a:buFont typeface="Roboto"/>
              <a:buNone/>
            </a:pPr>
            <a:r>
              <a:rPr b="0" i="0" lang="en-US" sz="4400" u="none">
                <a:solidFill>
                  <a:schemeClr val="dk2"/>
                </a:solidFill>
                <a:latin typeface="Roboto"/>
                <a:ea typeface="Roboto"/>
                <a:cs typeface="Roboto"/>
                <a:sym typeface="Roboto"/>
              </a:rPr>
              <a:t>The marketing mix is a business tool used in companies and by marketers</a:t>
            </a:r>
            <a:endParaRPr/>
          </a:p>
        </p:txBody>
      </p:sp>
      <p:sp>
        <p:nvSpPr>
          <p:cNvPr id="871" name="Shape 871"/>
          <p:cNvSpPr txBox="1"/>
          <p:nvPr/>
        </p:nvSpPr>
        <p:spPr>
          <a:xfrm>
            <a:off x="11934825" y="3022600"/>
            <a:ext cx="6454800" cy="14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8800"/>
              <a:buFont typeface="Roboto"/>
              <a:buNone/>
            </a:pPr>
            <a:r>
              <a:rPr b="1" i="0" lang="en-US" sz="8800" u="none">
                <a:solidFill>
                  <a:schemeClr val="dk2"/>
                </a:solidFill>
                <a:latin typeface="Roboto"/>
                <a:ea typeface="Roboto"/>
                <a:cs typeface="Roboto"/>
                <a:sym typeface="Roboto"/>
              </a:rPr>
              <a:t>The Process</a:t>
            </a:r>
            <a:endParaRPr/>
          </a:p>
        </p:txBody>
      </p:sp>
      <p:sp>
        <p:nvSpPr>
          <p:cNvPr id="872" name="Shape 872"/>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76" name="Shape 876"/>
        <p:cNvGrpSpPr/>
        <p:nvPr/>
      </p:nvGrpSpPr>
      <p:grpSpPr>
        <a:xfrm>
          <a:off x="0" y="0"/>
          <a:ext cx="0" cy="0"/>
          <a:chOff x="0" y="0"/>
          <a:chExt cx="0" cy="0"/>
        </a:xfrm>
      </p:grpSpPr>
      <p:sp>
        <p:nvSpPr>
          <p:cNvPr id="877" name="Shape 877"/>
          <p:cNvSpPr txBox="1"/>
          <p:nvPr/>
        </p:nvSpPr>
        <p:spPr>
          <a:xfrm>
            <a:off x="16948150" y="10231437"/>
            <a:ext cx="6072300" cy="19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878" name="Shape 878"/>
          <p:cNvSpPr txBox="1"/>
          <p:nvPr/>
        </p:nvSpPr>
        <p:spPr>
          <a:xfrm>
            <a:off x="16948150" y="9290050"/>
            <a:ext cx="25830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F</a:t>
            </a:r>
            <a:endParaRPr/>
          </a:p>
        </p:txBody>
      </p:sp>
      <p:sp>
        <p:nvSpPr>
          <p:cNvPr id="879" name="Shape 879"/>
          <p:cNvSpPr txBox="1"/>
          <p:nvPr/>
        </p:nvSpPr>
        <p:spPr>
          <a:xfrm>
            <a:off x="1622425" y="622300"/>
            <a:ext cx="53007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Our Services</a:t>
            </a:r>
            <a:endParaRPr/>
          </a:p>
        </p:txBody>
      </p:sp>
      <p:sp>
        <p:nvSpPr>
          <p:cNvPr id="880" name="Shape 880"/>
          <p:cNvSpPr txBox="1"/>
          <p:nvPr/>
        </p:nvSpPr>
        <p:spPr>
          <a:xfrm>
            <a:off x="1711325" y="2225675"/>
            <a:ext cx="2259000" cy="117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81" name="Shape 881"/>
          <p:cNvSpPr txBox="1"/>
          <p:nvPr/>
        </p:nvSpPr>
        <p:spPr>
          <a:xfrm>
            <a:off x="1622425" y="10231437"/>
            <a:ext cx="6072300" cy="19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882" name="Shape 882"/>
          <p:cNvSpPr txBox="1"/>
          <p:nvPr/>
        </p:nvSpPr>
        <p:spPr>
          <a:xfrm>
            <a:off x="1622425" y="9290050"/>
            <a:ext cx="25830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D</a:t>
            </a:r>
            <a:endParaRPr/>
          </a:p>
        </p:txBody>
      </p:sp>
      <p:sp>
        <p:nvSpPr>
          <p:cNvPr id="883" name="Shape 883"/>
          <p:cNvSpPr txBox="1"/>
          <p:nvPr/>
        </p:nvSpPr>
        <p:spPr>
          <a:xfrm>
            <a:off x="9285287" y="10231437"/>
            <a:ext cx="6072300" cy="19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884" name="Shape 884"/>
          <p:cNvSpPr txBox="1"/>
          <p:nvPr/>
        </p:nvSpPr>
        <p:spPr>
          <a:xfrm>
            <a:off x="9285287" y="9290050"/>
            <a:ext cx="25830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E</a:t>
            </a:r>
            <a:endParaRPr/>
          </a:p>
        </p:txBody>
      </p:sp>
      <p:sp>
        <p:nvSpPr>
          <p:cNvPr id="885" name="Shape 885"/>
          <p:cNvSpPr txBox="1"/>
          <p:nvPr/>
        </p:nvSpPr>
        <p:spPr>
          <a:xfrm>
            <a:off x="16948150" y="5435600"/>
            <a:ext cx="6072300" cy="19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886" name="Shape 886"/>
          <p:cNvSpPr txBox="1"/>
          <p:nvPr/>
        </p:nvSpPr>
        <p:spPr>
          <a:xfrm>
            <a:off x="16948150" y="4494212"/>
            <a:ext cx="2583000" cy="7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C</a:t>
            </a:r>
            <a:endParaRPr/>
          </a:p>
        </p:txBody>
      </p:sp>
      <p:sp>
        <p:nvSpPr>
          <p:cNvPr id="887" name="Shape 887"/>
          <p:cNvSpPr txBox="1"/>
          <p:nvPr/>
        </p:nvSpPr>
        <p:spPr>
          <a:xfrm>
            <a:off x="1622425" y="5435600"/>
            <a:ext cx="6072300" cy="19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888" name="Shape 888"/>
          <p:cNvSpPr txBox="1"/>
          <p:nvPr/>
        </p:nvSpPr>
        <p:spPr>
          <a:xfrm>
            <a:off x="1622425" y="4494212"/>
            <a:ext cx="2583000" cy="7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A</a:t>
            </a:r>
            <a:endParaRPr/>
          </a:p>
        </p:txBody>
      </p:sp>
      <p:sp>
        <p:nvSpPr>
          <p:cNvPr id="889" name="Shape 889"/>
          <p:cNvSpPr/>
          <p:nvPr/>
        </p:nvSpPr>
        <p:spPr>
          <a:xfrm>
            <a:off x="1779587" y="3213100"/>
            <a:ext cx="1484298" cy="1079514"/>
          </a:xfrm>
          <a:custGeom>
            <a:pathLst>
              <a:path extrusionOk="0" h="21600" w="2160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2"/>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90" name="Shape 890"/>
          <p:cNvSpPr txBox="1"/>
          <p:nvPr/>
        </p:nvSpPr>
        <p:spPr>
          <a:xfrm>
            <a:off x="9285287" y="5435600"/>
            <a:ext cx="6072300" cy="19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891" name="Shape 891"/>
          <p:cNvSpPr txBox="1"/>
          <p:nvPr/>
        </p:nvSpPr>
        <p:spPr>
          <a:xfrm>
            <a:off x="9285287" y="4494212"/>
            <a:ext cx="2583000" cy="7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B</a:t>
            </a:r>
            <a:endParaRPr/>
          </a:p>
        </p:txBody>
      </p:sp>
      <p:sp>
        <p:nvSpPr>
          <p:cNvPr id="892" name="Shape 892"/>
          <p:cNvSpPr/>
          <p:nvPr/>
        </p:nvSpPr>
        <p:spPr>
          <a:xfrm>
            <a:off x="9401175" y="3036887"/>
            <a:ext cx="1255716" cy="1255716"/>
          </a:xfrm>
          <a:custGeom>
            <a:pathLst>
              <a:path extrusionOk="0" h="21600" w="2160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93" name="Shape 893"/>
          <p:cNvSpPr/>
          <p:nvPr/>
        </p:nvSpPr>
        <p:spPr>
          <a:xfrm>
            <a:off x="17054513" y="3028950"/>
            <a:ext cx="1255716" cy="1255716"/>
          </a:xfrm>
          <a:custGeom>
            <a:pathLst>
              <a:path extrusionOk="0" h="21600" w="2160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2"/>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94" name="Shape 894"/>
          <p:cNvSpPr/>
          <p:nvPr/>
        </p:nvSpPr>
        <p:spPr>
          <a:xfrm>
            <a:off x="1711325" y="7831137"/>
            <a:ext cx="1255716" cy="1257282"/>
          </a:xfrm>
          <a:custGeom>
            <a:pathLst>
              <a:path extrusionOk="0" h="21600" w="2160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95" name="Shape 895"/>
          <p:cNvSpPr/>
          <p:nvPr/>
        </p:nvSpPr>
        <p:spPr>
          <a:xfrm>
            <a:off x="9401175" y="7831137"/>
            <a:ext cx="1141398" cy="1257282"/>
          </a:xfrm>
          <a:custGeom>
            <a:pathLst>
              <a:path extrusionOk="0" h="21600" w="2160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chemeClr val="accent2"/>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96" name="Shape 896"/>
          <p:cNvSpPr/>
          <p:nvPr/>
        </p:nvSpPr>
        <p:spPr>
          <a:xfrm>
            <a:off x="17105313" y="7945437"/>
            <a:ext cx="1257282" cy="1143018"/>
          </a:xfrm>
          <a:custGeom>
            <a:pathLst>
              <a:path extrusionOk="0" h="21600" w="2160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897" name="Shape 897"/>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Specifications</a:t>
            </a:r>
            <a:endParaRPr b="1" sz="7000">
              <a:solidFill>
                <a:schemeClr val="dk2"/>
              </a:solidFill>
              <a:latin typeface="Roboto"/>
              <a:ea typeface="Roboto"/>
              <a:cs typeface="Roboto"/>
              <a:sym typeface="Roboto"/>
            </a:endParaRPr>
          </a:p>
        </p:txBody>
      </p:sp>
      <p:sp>
        <p:nvSpPr>
          <p:cNvPr id="256" name="Shape 256"/>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257" name="Shape 257"/>
          <p:cNvSpPr txBox="1"/>
          <p:nvPr/>
        </p:nvSpPr>
        <p:spPr>
          <a:xfrm>
            <a:off x="546075" y="2955200"/>
            <a:ext cx="7516500" cy="10439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4800"/>
          </a:p>
        </p:txBody>
      </p:sp>
      <p:pic>
        <p:nvPicPr>
          <p:cNvPr id="258" name="Shape 258"/>
          <p:cNvPicPr preferRelativeResize="0"/>
          <p:nvPr/>
        </p:nvPicPr>
        <p:blipFill>
          <a:blip r:embed="rId3">
            <a:alphaModFix/>
          </a:blip>
          <a:stretch>
            <a:fillRect/>
          </a:stretch>
        </p:blipFill>
        <p:spPr>
          <a:xfrm>
            <a:off x="4107488" y="3150925"/>
            <a:ext cx="16162674" cy="10048262"/>
          </a:xfrm>
          <a:prstGeom prst="rect">
            <a:avLst/>
          </a:prstGeom>
          <a:noFill/>
          <a:ln>
            <a:noFill/>
          </a:ln>
        </p:spPr>
      </p:pic>
      <p:sp>
        <p:nvSpPr>
          <p:cNvPr id="259" name="Shape 259"/>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01" name="Shape 901"/>
        <p:cNvGrpSpPr/>
        <p:nvPr/>
      </p:nvGrpSpPr>
      <p:grpSpPr>
        <a:xfrm>
          <a:off x="0" y="0"/>
          <a:ext cx="0" cy="0"/>
          <a:chOff x="0" y="0"/>
          <a:chExt cx="0" cy="0"/>
        </a:xfrm>
      </p:grpSpPr>
      <p:sp>
        <p:nvSpPr>
          <p:cNvPr id="902" name="Shape 902"/>
          <p:cNvSpPr txBox="1"/>
          <p:nvPr/>
        </p:nvSpPr>
        <p:spPr>
          <a:xfrm>
            <a:off x="1622425" y="622300"/>
            <a:ext cx="132222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Use Charts to Present Your Data</a:t>
            </a:r>
            <a:endParaRPr/>
          </a:p>
        </p:txBody>
      </p:sp>
      <p:sp>
        <p:nvSpPr>
          <p:cNvPr id="903" name="Shape 903"/>
          <p:cNvSpPr txBox="1"/>
          <p:nvPr/>
        </p:nvSpPr>
        <p:spPr>
          <a:xfrm>
            <a:off x="1711325" y="2225675"/>
            <a:ext cx="2259000" cy="117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id="904" name="Shape 904"/>
          <p:cNvPicPr preferRelativeResize="0"/>
          <p:nvPr/>
        </p:nvPicPr>
        <p:blipFill rotWithShape="1">
          <a:blip r:embed="rId3">
            <a:alphaModFix/>
          </a:blip>
          <a:srcRect b="0" l="0" r="0" t="0"/>
          <a:stretch/>
        </p:blipFill>
        <p:spPr>
          <a:xfrm>
            <a:off x="4913312" y="4097337"/>
            <a:ext cx="14551027" cy="7604126"/>
          </a:xfrm>
          <a:prstGeom prst="rect">
            <a:avLst/>
          </a:prstGeom>
          <a:noFill/>
          <a:ln>
            <a:noFill/>
          </a:ln>
        </p:spPr>
      </p:pic>
      <p:sp>
        <p:nvSpPr>
          <p:cNvPr id="905" name="Shape 905"/>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09" name="Shape 909"/>
        <p:cNvGrpSpPr/>
        <p:nvPr/>
      </p:nvGrpSpPr>
      <p:grpSpPr>
        <a:xfrm>
          <a:off x="0" y="0"/>
          <a:ext cx="0" cy="0"/>
          <a:chOff x="0" y="0"/>
          <a:chExt cx="0" cy="0"/>
        </a:xfrm>
      </p:grpSpPr>
      <p:sp>
        <p:nvSpPr>
          <p:cNvPr id="910" name="Shape 910"/>
          <p:cNvSpPr txBox="1"/>
          <p:nvPr/>
        </p:nvSpPr>
        <p:spPr>
          <a:xfrm>
            <a:off x="1622425" y="622300"/>
            <a:ext cx="5541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App Features</a:t>
            </a:r>
            <a:endParaRPr/>
          </a:p>
        </p:txBody>
      </p:sp>
      <p:sp>
        <p:nvSpPr>
          <p:cNvPr id="911" name="Shape 911"/>
          <p:cNvSpPr txBox="1"/>
          <p:nvPr/>
        </p:nvSpPr>
        <p:spPr>
          <a:xfrm>
            <a:off x="1711325" y="2225675"/>
            <a:ext cx="2259000" cy="117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descr="iPhone6_mockup_front_white.png" id="912" name="Shape 912"/>
          <p:cNvPicPr preferRelativeResize="0"/>
          <p:nvPr/>
        </p:nvPicPr>
        <p:blipFill rotWithShape="1">
          <a:blip r:embed="rId3">
            <a:alphaModFix/>
          </a:blip>
          <a:srcRect b="0" l="0" r="0" t="0"/>
          <a:stretch/>
        </p:blipFill>
        <p:spPr>
          <a:xfrm>
            <a:off x="10887075" y="0"/>
            <a:ext cx="13490575" cy="21102637"/>
          </a:xfrm>
          <a:prstGeom prst="rect">
            <a:avLst/>
          </a:prstGeom>
          <a:noFill/>
          <a:ln>
            <a:noFill/>
          </a:ln>
        </p:spPr>
      </p:pic>
      <p:sp>
        <p:nvSpPr>
          <p:cNvPr id="913" name="Shape 913"/>
          <p:cNvSpPr txBox="1"/>
          <p:nvPr/>
        </p:nvSpPr>
        <p:spPr>
          <a:xfrm>
            <a:off x="2290762" y="10312400"/>
            <a:ext cx="9017100" cy="13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914" name="Shape 914"/>
          <p:cNvSpPr txBox="1"/>
          <p:nvPr/>
        </p:nvSpPr>
        <p:spPr>
          <a:xfrm>
            <a:off x="2290762" y="9372600"/>
            <a:ext cx="25830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B</a:t>
            </a:r>
            <a:endParaRPr/>
          </a:p>
        </p:txBody>
      </p:sp>
      <p:sp>
        <p:nvSpPr>
          <p:cNvPr id="915" name="Shape 915"/>
          <p:cNvSpPr txBox="1"/>
          <p:nvPr/>
        </p:nvSpPr>
        <p:spPr>
          <a:xfrm>
            <a:off x="2290762" y="5607050"/>
            <a:ext cx="9017100" cy="13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916" name="Shape 916"/>
          <p:cNvSpPr txBox="1"/>
          <p:nvPr/>
        </p:nvSpPr>
        <p:spPr>
          <a:xfrm>
            <a:off x="2290762" y="4665662"/>
            <a:ext cx="2583000" cy="7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A</a:t>
            </a:r>
            <a:endParaRPr/>
          </a:p>
        </p:txBody>
      </p:sp>
      <p:sp>
        <p:nvSpPr>
          <p:cNvPr id="917" name="Shape 917"/>
          <p:cNvSpPr/>
          <p:nvPr/>
        </p:nvSpPr>
        <p:spPr>
          <a:xfrm>
            <a:off x="2447925" y="3382962"/>
            <a:ext cx="1485918" cy="1081080"/>
          </a:xfrm>
          <a:custGeom>
            <a:pathLst>
              <a:path extrusionOk="0" h="21600" w="2160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2"/>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18" name="Shape 918"/>
          <p:cNvSpPr/>
          <p:nvPr/>
        </p:nvSpPr>
        <p:spPr>
          <a:xfrm>
            <a:off x="2379662" y="7913687"/>
            <a:ext cx="1257282" cy="1255716"/>
          </a:xfrm>
          <a:custGeom>
            <a:pathLst>
              <a:path extrusionOk="0" h="21600" w="2160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id="919" name="Shape 919"/>
          <p:cNvPicPr preferRelativeResize="0"/>
          <p:nvPr>
            <p:ph idx="2" type="pic"/>
          </p:nvPr>
        </p:nvPicPr>
        <p:blipFill rotWithShape="1">
          <a:blip r:embed="rId4">
            <a:alphaModFix/>
          </a:blip>
          <a:srcRect b="-10600" l="21273" r="40926" t="10599"/>
          <a:stretch/>
        </p:blipFill>
        <p:spPr>
          <a:xfrm>
            <a:off x="13484225" y="3314700"/>
            <a:ext cx="8148600" cy="14371500"/>
          </a:xfrm>
          <a:prstGeom prst="rect">
            <a:avLst/>
          </a:prstGeom>
          <a:solidFill>
            <a:srgbClr val="F2F2F2"/>
          </a:solidFill>
          <a:ln>
            <a:noFill/>
          </a:ln>
        </p:spPr>
      </p:pic>
      <p:sp>
        <p:nvSpPr>
          <p:cNvPr id="920" name="Shape 920"/>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24" name="Shape 924"/>
        <p:cNvGrpSpPr/>
        <p:nvPr/>
      </p:nvGrpSpPr>
      <p:grpSpPr>
        <a:xfrm>
          <a:off x="0" y="0"/>
          <a:ext cx="0" cy="0"/>
          <a:chOff x="0" y="0"/>
          <a:chExt cx="0" cy="0"/>
        </a:xfrm>
      </p:grpSpPr>
      <p:sp>
        <p:nvSpPr>
          <p:cNvPr id="925" name="Shape 925"/>
          <p:cNvSpPr txBox="1"/>
          <p:nvPr/>
        </p:nvSpPr>
        <p:spPr>
          <a:xfrm>
            <a:off x="1622425" y="622300"/>
            <a:ext cx="67563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Laptop Features</a:t>
            </a:r>
            <a:endParaRPr/>
          </a:p>
        </p:txBody>
      </p:sp>
      <p:sp>
        <p:nvSpPr>
          <p:cNvPr id="926" name="Shape 926"/>
          <p:cNvSpPr txBox="1"/>
          <p:nvPr/>
        </p:nvSpPr>
        <p:spPr>
          <a:xfrm>
            <a:off x="1711325" y="2225675"/>
            <a:ext cx="2259000" cy="117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27" name="Shape 927"/>
          <p:cNvSpPr/>
          <p:nvPr/>
        </p:nvSpPr>
        <p:spPr>
          <a:xfrm>
            <a:off x="0" y="0"/>
            <a:ext cx="24377649" cy="13716002"/>
          </a:xfrm>
          <a:custGeom>
            <a:pathLst>
              <a:path extrusionOk="0" h="11023" w="19590">
                <a:moveTo>
                  <a:pt x="19589" y="11022"/>
                </a:moveTo>
                <a:lnTo>
                  <a:pt x="0" y="11022"/>
                </a:lnTo>
                <a:lnTo>
                  <a:pt x="13947" y="7539"/>
                </a:lnTo>
                <a:lnTo>
                  <a:pt x="19589" y="0"/>
                </a:lnTo>
                <a:lnTo>
                  <a:pt x="19589" y="11022"/>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pSp>
        <p:nvGrpSpPr>
          <p:cNvPr id="928" name="Shape 928"/>
          <p:cNvGrpSpPr/>
          <p:nvPr/>
        </p:nvGrpSpPr>
        <p:grpSpPr>
          <a:xfrm>
            <a:off x="11111020" y="3599373"/>
            <a:ext cx="11669536" cy="6717548"/>
            <a:chOff x="0" y="0"/>
            <a:chExt cx="2147483647" cy="2147483646"/>
          </a:xfrm>
        </p:grpSpPr>
        <p:sp>
          <p:nvSpPr>
            <p:cNvPr id="929" name="Shape 929"/>
            <p:cNvSpPr/>
            <p:nvPr/>
          </p:nvSpPr>
          <p:spPr>
            <a:xfrm>
              <a:off x="0" y="2064560280"/>
              <a:ext cx="1081695231" cy="82923366"/>
            </a:xfrm>
            <a:custGeom>
              <a:pathLst>
                <a:path extrusionOk="0" h="39" w="885">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30" name="Shape 930"/>
            <p:cNvSpPr/>
            <p:nvPr/>
          </p:nvSpPr>
          <p:spPr>
            <a:xfrm>
              <a:off x="1065787675" y="2064560280"/>
              <a:ext cx="1081695272" cy="82923366"/>
            </a:xfrm>
            <a:custGeom>
              <a:pathLst>
                <a:path extrusionOk="0" h="39" w="884">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31" name="Shape 931"/>
            <p:cNvSpPr/>
            <p:nvPr/>
          </p:nvSpPr>
          <p:spPr>
            <a:xfrm>
              <a:off x="211688917" y="0"/>
              <a:ext cx="1740012039" cy="2070939264"/>
            </a:xfrm>
            <a:custGeom>
              <a:pathLst>
                <a:path extrusionOk="0" h="974" w="1423">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32" name="Shape 932"/>
            <p:cNvSpPr/>
            <p:nvPr/>
          </p:nvSpPr>
          <p:spPr>
            <a:xfrm>
              <a:off x="217807520" y="10630478"/>
              <a:ext cx="1728999908" cy="2049677680"/>
            </a:xfrm>
            <a:custGeom>
              <a:pathLst>
                <a:path extrusionOk="0" h="964" w="141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33" name="Shape 933"/>
            <p:cNvSpPr txBox="1"/>
            <p:nvPr/>
          </p:nvSpPr>
          <p:spPr>
            <a:xfrm>
              <a:off x="0" y="2030540289"/>
              <a:ext cx="2147483647" cy="68038817"/>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34" name="Shape 934"/>
            <p:cNvSpPr/>
            <p:nvPr/>
          </p:nvSpPr>
          <p:spPr>
            <a:xfrm>
              <a:off x="918951162" y="2030540289"/>
              <a:ext cx="308356429" cy="38271814"/>
            </a:xfrm>
            <a:custGeom>
              <a:pathLst>
                <a:path extrusionOk="0" h="18" w="252">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35" name="Shape 935"/>
            <p:cNvSpPr txBox="1"/>
            <p:nvPr/>
          </p:nvSpPr>
          <p:spPr>
            <a:xfrm>
              <a:off x="275318175" y="140330425"/>
              <a:ext cx="1613977853" cy="1771143221"/>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36" name="Shape 936"/>
            <p:cNvSpPr/>
            <p:nvPr/>
          </p:nvSpPr>
          <p:spPr>
            <a:xfrm>
              <a:off x="1071906278" y="65912506"/>
              <a:ext cx="18354803" cy="31894052"/>
            </a:xfrm>
            <a:prstGeom prst="ellipse">
              <a:avLst/>
            </a:prstGeom>
            <a:solidFill>
              <a:srgbClr val="2C2C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37" name="Shape 937"/>
            <p:cNvSpPr/>
            <p:nvPr/>
          </p:nvSpPr>
          <p:spPr>
            <a:xfrm>
              <a:off x="1071906278" y="63786776"/>
              <a:ext cx="18354803" cy="29767076"/>
            </a:xfrm>
            <a:prstGeom prst="ellipse">
              <a:avLst/>
            </a:prstGeom>
            <a:solidFill>
              <a:srgbClr val="0A0A0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38" name="Shape 938"/>
            <p:cNvSpPr/>
            <p:nvPr/>
          </p:nvSpPr>
          <p:spPr>
            <a:xfrm>
              <a:off x="1075576674" y="68038817"/>
              <a:ext cx="11013269" cy="21262286"/>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39" name="Shape 939"/>
            <p:cNvSpPr/>
            <p:nvPr/>
          </p:nvSpPr>
          <p:spPr>
            <a:xfrm>
              <a:off x="1078024115" y="74417254"/>
              <a:ext cx="6118650" cy="10631766"/>
            </a:xfrm>
            <a:prstGeom prst="ellipse">
              <a:avLst/>
            </a:prstGeom>
            <a:solidFill>
              <a:srgbClr val="2C99B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40" name="Shape 940"/>
            <p:cNvSpPr/>
            <p:nvPr/>
          </p:nvSpPr>
          <p:spPr>
            <a:xfrm>
              <a:off x="1080471174" y="76544314"/>
              <a:ext cx="1224034" cy="4252717"/>
            </a:xfrm>
            <a:custGeom>
              <a:pathLst>
                <a:path extrusionOk="0" h="2" w="1">
                  <a:moveTo>
                    <a:pt x="1" y="1"/>
                  </a:moveTo>
                  <a:lnTo>
                    <a:pt x="1" y="2"/>
                  </a:lnTo>
                  <a:lnTo>
                    <a:pt x="0" y="1"/>
                  </a:lnTo>
                  <a:lnTo>
                    <a:pt x="1" y="0"/>
                  </a:lnTo>
                  <a:lnTo>
                    <a:pt x="1" y="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pSp>
      <p:sp>
        <p:nvSpPr>
          <p:cNvPr id="941" name="Shape 941"/>
          <p:cNvSpPr txBox="1"/>
          <p:nvPr/>
        </p:nvSpPr>
        <p:spPr>
          <a:xfrm>
            <a:off x="1741487" y="9934575"/>
            <a:ext cx="9015300" cy="132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942" name="Shape 942"/>
          <p:cNvSpPr txBox="1"/>
          <p:nvPr/>
        </p:nvSpPr>
        <p:spPr>
          <a:xfrm>
            <a:off x="1741487" y="8993187"/>
            <a:ext cx="25830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B</a:t>
            </a:r>
            <a:endParaRPr/>
          </a:p>
        </p:txBody>
      </p:sp>
      <p:sp>
        <p:nvSpPr>
          <p:cNvPr id="943" name="Shape 943"/>
          <p:cNvSpPr txBox="1"/>
          <p:nvPr/>
        </p:nvSpPr>
        <p:spPr>
          <a:xfrm>
            <a:off x="1741487" y="5227637"/>
            <a:ext cx="9015300" cy="13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944" name="Shape 944"/>
          <p:cNvSpPr txBox="1"/>
          <p:nvPr/>
        </p:nvSpPr>
        <p:spPr>
          <a:xfrm>
            <a:off x="1741487" y="4286250"/>
            <a:ext cx="2583000" cy="7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A</a:t>
            </a:r>
            <a:endParaRPr/>
          </a:p>
        </p:txBody>
      </p:sp>
      <p:sp>
        <p:nvSpPr>
          <p:cNvPr id="945" name="Shape 945"/>
          <p:cNvSpPr/>
          <p:nvPr/>
        </p:nvSpPr>
        <p:spPr>
          <a:xfrm>
            <a:off x="1898650" y="3003550"/>
            <a:ext cx="1484298" cy="1081080"/>
          </a:xfrm>
          <a:custGeom>
            <a:pathLst>
              <a:path extrusionOk="0" h="21600" w="2160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2"/>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46" name="Shape 946"/>
          <p:cNvSpPr/>
          <p:nvPr/>
        </p:nvSpPr>
        <p:spPr>
          <a:xfrm>
            <a:off x="1830387" y="7534275"/>
            <a:ext cx="1255716" cy="1255716"/>
          </a:xfrm>
          <a:custGeom>
            <a:pathLst>
              <a:path extrusionOk="0" h="21600" w="2160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id="947" name="Shape 947"/>
          <p:cNvPicPr preferRelativeResize="0"/>
          <p:nvPr>
            <p:ph idx="2" type="pic"/>
          </p:nvPr>
        </p:nvPicPr>
        <p:blipFill rotWithShape="1">
          <a:blip r:embed="rId3">
            <a:alphaModFix/>
          </a:blip>
          <a:srcRect b="2723" l="0" r="0" t="2723"/>
          <a:stretch/>
        </p:blipFill>
        <p:spPr>
          <a:xfrm>
            <a:off x="12426950" y="3990975"/>
            <a:ext cx="8653500" cy="5454600"/>
          </a:xfrm>
          <a:prstGeom prst="rect">
            <a:avLst/>
          </a:prstGeom>
          <a:solidFill>
            <a:srgbClr val="F2F2F2"/>
          </a:solidFill>
          <a:ln>
            <a:noFill/>
          </a:ln>
        </p:spPr>
      </p:pic>
      <p:sp>
        <p:nvSpPr>
          <p:cNvPr id="948" name="Shape 948"/>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52" name="Shape 952"/>
        <p:cNvGrpSpPr/>
        <p:nvPr/>
      </p:nvGrpSpPr>
      <p:grpSpPr>
        <a:xfrm>
          <a:off x="0" y="0"/>
          <a:ext cx="0" cy="0"/>
          <a:chOff x="0" y="0"/>
          <a:chExt cx="0" cy="0"/>
        </a:xfrm>
      </p:grpSpPr>
      <p:sp>
        <p:nvSpPr>
          <p:cNvPr id="953" name="Shape 953"/>
          <p:cNvSpPr txBox="1"/>
          <p:nvPr/>
        </p:nvSpPr>
        <p:spPr>
          <a:xfrm>
            <a:off x="1622425" y="622300"/>
            <a:ext cx="88773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Website Optimization</a:t>
            </a:r>
            <a:endParaRPr/>
          </a:p>
        </p:txBody>
      </p:sp>
      <p:sp>
        <p:nvSpPr>
          <p:cNvPr id="954" name="Shape 954"/>
          <p:cNvSpPr txBox="1"/>
          <p:nvPr/>
        </p:nvSpPr>
        <p:spPr>
          <a:xfrm>
            <a:off x="1711325" y="2225675"/>
            <a:ext cx="2259000" cy="117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pSp>
        <p:nvGrpSpPr>
          <p:cNvPr id="955" name="Shape 955"/>
          <p:cNvGrpSpPr/>
          <p:nvPr/>
        </p:nvGrpSpPr>
        <p:grpSpPr>
          <a:xfrm>
            <a:off x="2228946" y="4267140"/>
            <a:ext cx="8547111" cy="7342729"/>
            <a:chOff x="0" y="0"/>
            <a:chExt cx="2147483647" cy="2147483647"/>
          </a:xfrm>
        </p:grpSpPr>
        <p:sp>
          <p:nvSpPr>
            <p:cNvPr id="956" name="Shape 956"/>
            <p:cNvSpPr/>
            <p:nvPr/>
          </p:nvSpPr>
          <p:spPr>
            <a:xfrm>
              <a:off x="0" y="0"/>
              <a:ext cx="2147483647" cy="1612086790"/>
            </a:xfrm>
            <a:custGeom>
              <a:pathLst>
                <a:path extrusionOk="0" h="1533" w="2537">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57" name="Shape 957"/>
            <p:cNvSpPr/>
            <p:nvPr/>
          </p:nvSpPr>
          <p:spPr>
            <a:xfrm>
              <a:off x="83581778" y="109674267"/>
              <a:ext cx="1980319917" cy="1391559632"/>
            </a:xfrm>
            <a:custGeom>
              <a:pathLst>
                <a:path extrusionOk="0" h="1180" w="2085">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58" name="Shape 958"/>
            <p:cNvSpPr/>
            <p:nvPr/>
          </p:nvSpPr>
          <p:spPr>
            <a:xfrm>
              <a:off x="83581778" y="109674267"/>
              <a:ext cx="1980319917" cy="1391559632"/>
            </a:xfrm>
            <a:custGeom>
              <a:pathLst>
                <a:path extrusionOk="0" h="1180" w="2085">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59" name="Shape 959"/>
            <p:cNvSpPr txBox="1"/>
            <p:nvPr/>
          </p:nvSpPr>
          <p:spPr>
            <a:xfrm>
              <a:off x="93079728" y="121466976"/>
              <a:ext cx="1961324020" cy="1367973852"/>
            </a:xfrm>
            <a:prstGeom prst="rect">
              <a:avLst/>
            </a:prstGeom>
            <a:solidFill>
              <a:srgbClr val="7E7E7E"/>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60" name="Shape 960"/>
            <p:cNvSpPr/>
            <p:nvPr/>
          </p:nvSpPr>
          <p:spPr>
            <a:xfrm>
              <a:off x="708546099" y="2110925351"/>
              <a:ext cx="722793190" cy="36558295"/>
            </a:xfrm>
            <a:custGeom>
              <a:pathLst>
                <a:path extrusionOk="0" h="35" w="854">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61" name="Shape 961"/>
            <p:cNvSpPr/>
            <p:nvPr/>
          </p:nvSpPr>
          <p:spPr>
            <a:xfrm>
              <a:off x="704746858" y="1829075816"/>
              <a:ext cx="729441495" cy="310153079"/>
            </a:xfrm>
            <a:custGeom>
              <a:pathLst>
                <a:path extrusionOk="0" h="295" w="861">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62" name="Shape 962"/>
            <p:cNvSpPr/>
            <p:nvPr/>
          </p:nvSpPr>
          <p:spPr>
            <a:xfrm>
              <a:off x="1059020209" y="44812966"/>
              <a:ext cx="29443923" cy="36558323"/>
            </a:xfrm>
            <a:prstGeom prst="ellipse">
              <a:avLst/>
            </a:prstGeom>
            <a:solidFill>
              <a:srgbClr val="2C2C2C"/>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63" name="Shape 963"/>
            <p:cNvSpPr/>
            <p:nvPr/>
          </p:nvSpPr>
          <p:spPr>
            <a:xfrm>
              <a:off x="1059020209" y="42454443"/>
              <a:ext cx="29443923" cy="36558323"/>
            </a:xfrm>
            <a:prstGeom prst="ellipse">
              <a:avLst/>
            </a:prstGeom>
            <a:solidFill>
              <a:srgbClr val="0A0A0A"/>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64" name="Shape 964"/>
            <p:cNvSpPr/>
            <p:nvPr/>
          </p:nvSpPr>
          <p:spPr>
            <a:xfrm>
              <a:off x="1063768883" y="48351172"/>
              <a:ext cx="19946011" cy="23585697"/>
            </a:xfrm>
            <a:prstGeom prst="ellipse">
              <a:avLst/>
            </a:prstGeom>
            <a:solidFill>
              <a:srgbClr val="000000"/>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65" name="Shape 965"/>
            <p:cNvSpPr/>
            <p:nvPr/>
          </p:nvSpPr>
          <p:spPr>
            <a:xfrm>
              <a:off x="1069467593" y="53068405"/>
              <a:ext cx="9497912" cy="14151418"/>
            </a:xfrm>
            <a:prstGeom prst="ellipse">
              <a:avLst/>
            </a:prstGeom>
            <a:solidFill>
              <a:srgbClr val="2C99B4"/>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66" name="Shape 966"/>
            <p:cNvSpPr/>
            <p:nvPr/>
          </p:nvSpPr>
          <p:spPr>
            <a:xfrm>
              <a:off x="1072317400" y="58964478"/>
              <a:ext cx="2849656" cy="3538205"/>
            </a:xfrm>
            <a:prstGeom prst="ellipse">
              <a:avLst/>
            </a:prstGeom>
            <a:solidFill>
              <a:srgbClr val="FFFFFF"/>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67" name="Shape 967"/>
            <p:cNvSpPr/>
            <p:nvPr/>
          </p:nvSpPr>
          <p:spPr>
            <a:xfrm>
              <a:off x="704746858" y="1829075816"/>
              <a:ext cx="589822121" cy="310153079"/>
            </a:xfrm>
            <a:custGeom>
              <a:pathLst>
                <a:path extrusionOk="0" h="295" w="696">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68" name="Shape 968"/>
            <p:cNvSpPr/>
            <p:nvPr/>
          </p:nvSpPr>
          <p:spPr>
            <a:xfrm>
              <a:off x="0" y="1612086833"/>
              <a:ext cx="2147483647" cy="253547245"/>
            </a:xfrm>
            <a:custGeom>
              <a:pathLst>
                <a:path extrusionOk="0" h="241" w="2537">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pSp>
      <p:sp>
        <p:nvSpPr>
          <p:cNvPr id="969" name="Shape 969"/>
          <p:cNvSpPr txBox="1"/>
          <p:nvPr/>
        </p:nvSpPr>
        <p:spPr>
          <a:xfrm>
            <a:off x="13263563" y="9890125"/>
            <a:ext cx="9017100" cy="132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970" name="Shape 970"/>
          <p:cNvSpPr txBox="1"/>
          <p:nvPr/>
        </p:nvSpPr>
        <p:spPr>
          <a:xfrm>
            <a:off x="13263563" y="8948737"/>
            <a:ext cx="25830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B</a:t>
            </a:r>
            <a:endParaRPr/>
          </a:p>
        </p:txBody>
      </p:sp>
      <p:sp>
        <p:nvSpPr>
          <p:cNvPr id="971" name="Shape 971"/>
          <p:cNvSpPr txBox="1"/>
          <p:nvPr/>
        </p:nvSpPr>
        <p:spPr>
          <a:xfrm>
            <a:off x="13263563" y="5183187"/>
            <a:ext cx="9017100" cy="13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can be used</a:t>
            </a:r>
            <a:endParaRPr/>
          </a:p>
        </p:txBody>
      </p:sp>
      <p:sp>
        <p:nvSpPr>
          <p:cNvPr id="972" name="Shape 972"/>
          <p:cNvSpPr txBox="1"/>
          <p:nvPr/>
        </p:nvSpPr>
        <p:spPr>
          <a:xfrm>
            <a:off x="13263563" y="4241800"/>
            <a:ext cx="2583000" cy="7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A</a:t>
            </a:r>
            <a:endParaRPr/>
          </a:p>
        </p:txBody>
      </p:sp>
      <p:sp>
        <p:nvSpPr>
          <p:cNvPr id="973" name="Shape 973"/>
          <p:cNvSpPr/>
          <p:nvPr/>
        </p:nvSpPr>
        <p:spPr>
          <a:xfrm>
            <a:off x="13420725" y="2959100"/>
            <a:ext cx="1485918" cy="1081080"/>
          </a:xfrm>
          <a:custGeom>
            <a:pathLst>
              <a:path extrusionOk="0" h="21600" w="2160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2"/>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74" name="Shape 974"/>
          <p:cNvSpPr/>
          <p:nvPr/>
        </p:nvSpPr>
        <p:spPr>
          <a:xfrm>
            <a:off x="13352463" y="7489825"/>
            <a:ext cx="1257282" cy="1255716"/>
          </a:xfrm>
          <a:custGeom>
            <a:pathLst>
              <a:path extrusionOk="0" h="21600" w="2160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accent1"/>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id="975" name="Shape 975"/>
          <p:cNvPicPr preferRelativeResize="0"/>
          <p:nvPr>
            <p:ph idx="2" type="pic"/>
          </p:nvPr>
        </p:nvPicPr>
        <p:blipFill rotWithShape="1">
          <a:blip r:embed="rId3">
            <a:alphaModFix/>
          </a:blip>
          <a:srcRect b="7475" l="0" r="0" t="7483"/>
          <a:stretch/>
        </p:blipFill>
        <p:spPr>
          <a:xfrm>
            <a:off x="2500413" y="4752987"/>
            <a:ext cx="8004300" cy="4537200"/>
          </a:xfrm>
          <a:prstGeom prst="rect">
            <a:avLst/>
          </a:prstGeom>
          <a:solidFill>
            <a:srgbClr val="F2F2F2"/>
          </a:solidFill>
          <a:ln>
            <a:noFill/>
          </a:ln>
        </p:spPr>
      </p:pic>
      <p:sp>
        <p:nvSpPr>
          <p:cNvPr id="976" name="Shape 976"/>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80" name="Shape 980"/>
        <p:cNvGrpSpPr/>
        <p:nvPr/>
      </p:nvGrpSpPr>
      <p:grpSpPr>
        <a:xfrm>
          <a:off x="0" y="0"/>
          <a:ext cx="0" cy="0"/>
          <a:chOff x="0" y="0"/>
          <a:chExt cx="0" cy="0"/>
        </a:xfrm>
      </p:grpSpPr>
      <p:sp>
        <p:nvSpPr>
          <p:cNvPr id="981" name="Shape 981"/>
          <p:cNvSpPr txBox="1"/>
          <p:nvPr/>
        </p:nvSpPr>
        <p:spPr>
          <a:xfrm>
            <a:off x="7710488" y="572975"/>
            <a:ext cx="8956800" cy="1758900"/>
          </a:xfrm>
          <a:prstGeom prst="rect">
            <a:avLst/>
          </a:prstGeom>
          <a:noFill/>
          <a:ln>
            <a:noFill/>
          </a:ln>
        </p:spPr>
        <p:txBody>
          <a:bodyPr anchorCtr="0" anchor="t" bIns="45700" lIns="91425" spcFirstLastPara="1" rIns="91425" wrap="square" tIns="45700">
            <a:noAutofit/>
          </a:bodyPr>
          <a:lstStyle/>
          <a:p>
            <a:pPr indent="0" lvl="0" marL="0" marR="0" rtl="0" algn="ctr">
              <a:lnSpc>
                <a:spcPct val="96296"/>
              </a:lnSpc>
              <a:spcBef>
                <a:spcPts val="0"/>
              </a:spcBef>
              <a:spcAft>
                <a:spcPts val="0"/>
              </a:spcAft>
              <a:buClr>
                <a:schemeClr val="accent1"/>
              </a:buClr>
              <a:buSzPts val="13500"/>
              <a:buFont typeface="Roboto"/>
              <a:buNone/>
            </a:pPr>
            <a:r>
              <a:rPr b="1" i="0" lang="en-US" sz="13500" u="none">
                <a:solidFill>
                  <a:schemeClr val="accent1"/>
                </a:solidFill>
                <a:latin typeface="Roboto"/>
                <a:ea typeface="Roboto"/>
                <a:cs typeface="Roboto"/>
                <a:sym typeface="Roboto"/>
              </a:rPr>
              <a:t>Contact </a:t>
            </a:r>
            <a:r>
              <a:rPr b="1" i="0" lang="en-US" sz="13500" u="none">
                <a:solidFill>
                  <a:schemeClr val="dk2"/>
                </a:solidFill>
                <a:latin typeface="Roboto"/>
                <a:ea typeface="Roboto"/>
                <a:cs typeface="Roboto"/>
                <a:sym typeface="Roboto"/>
              </a:rPr>
              <a:t>US</a:t>
            </a:r>
            <a:endParaRPr/>
          </a:p>
        </p:txBody>
      </p:sp>
      <p:sp>
        <p:nvSpPr>
          <p:cNvPr id="982" name="Shape 982"/>
          <p:cNvSpPr txBox="1"/>
          <p:nvPr/>
        </p:nvSpPr>
        <p:spPr>
          <a:xfrm>
            <a:off x="6464300" y="9707562"/>
            <a:ext cx="11448900" cy="1851000"/>
          </a:xfrm>
          <a:prstGeom prst="rect">
            <a:avLst/>
          </a:prstGeom>
          <a:noFill/>
          <a:ln>
            <a:noFill/>
          </a:ln>
        </p:spPr>
        <p:txBody>
          <a:bodyPr anchorCtr="0" anchor="t" bIns="108725" lIns="217475" spcFirstLastPara="1" rIns="217475" wrap="square" tIns="108725">
            <a:noAutofit/>
          </a:bodyPr>
          <a:lstStyle/>
          <a:p>
            <a:pPr indent="0" lvl="0" marL="0" marR="0" rtl="0" algn="ctr">
              <a:lnSpc>
                <a:spcPct val="90000"/>
              </a:lnSpc>
              <a:spcBef>
                <a:spcPts val="0"/>
              </a:spcBef>
              <a:spcAft>
                <a:spcPts val="0"/>
              </a:spcAft>
              <a:buClr>
                <a:schemeClr val="dk1"/>
              </a:buClr>
              <a:buSzPts val="4000"/>
              <a:buFont typeface="Roboto"/>
              <a:buNone/>
            </a:pPr>
            <a:r>
              <a:rPr b="0" i="0" lang="en-US" sz="4000" u="none">
                <a:solidFill>
                  <a:schemeClr val="dk1"/>
                </a:solidFill>
                <a:latin typeface="Roboto"/>
                <a:ea typeface="Roboto"/>
                <a:cs typeface="Roboto"/>
                <a:sym typeface="Roboto"/>
              </a:rPr>
              <a:t>Phone: 123 – 001-</a:t>
            </a:r>
            <a:r>
              <a:rPr lang="en-US" sz="4000">
                <a:solidFill>
                  <a:schemeClr val="dk1"/>
                </a:solidFill>
                <a:latin typeface="Roboto"/>
                <a:ea typeface="Roboto"/>
                <a:cs typeface="Roboto"/>
                <a:sym typeface="Roboto"/>
              </a:rPr>
              <a:t>35</a:t>
            </a:r>
            <a:r>
              <a:rPr b="0" i="0" lang="en-US" sz="4000" u="none">
                <a:solidFill>
                  <a:schemeClr val="dk1"/>
                </a:solidFill>
                <a:latin typeface="Roboto"/>
                <a:ea typeface="Roboto"/>
                <a:cs typeface="Roboto"/>
                <a:sym typeface="Roboto"/>
              </a:rPr>
              <a:t>50-080</a:t>
            </a:r>
            <a:endParaRPr/>
          </a:p>
          <a:p>
            <a:pPr indent="0" lvl="0" marL="0" marR="0" rtl="0" algn="ctr">
              <a:lnSpc>
                <a:spcPct val="90000"/>
              </a:lnSpc>
              <a:spcBef>
                <a:spcPts val="800"/>
              </a:spcBef>
              <a:spcAft>
                <a:spcPts val="0"/>
              </a:spcAft>
              <a:buClr>
                <a:schemeClr val="dk1"/>
              </a:buClr>
              <a:buSzPts val="4000"/>
              <a:buFont typeface="Roboto"/>
              <a:buNone/>
            </a:pPr>
            <a:r>
              <a:rPr b="0" i="0" lang="en-US" sz="4000" u="none">
                <a:solidFill>
                  <a:schemeClr val="dk1"/>
                </a:solidFill>
                <a:latin typeface="Roboto"/>
                <a:ea typeface="Roboto"/>
                <a:cs typeface="Roboto"/>
                <a:sym typeface="Roboto"/>
              </a:rPr>
              <a:t>Pbox: Mkl4532</a:t>
            </a:r>
            <a:endParaRPr/>
          </a:p>
          <a:p>
            <a:pPr indent="0" lvl="0" marL="0" marR="0" rtl="0" algn="ctr">
              <a:lnSpc>
                <a:spcPct val="90000"/>
              </a:lnSpc>
              <a:spcBef>
                <a:spcPts val="800"/>
              </a:spcBef>
              <a:spcAft>
                <a:spcPts val="0"/>
              </a:spcAft>
              <a:buClr>
                <a:schemeClr val="dk1"/>
              </a:buClr>
              <a:buSzPts val="4000"/>
              <a:buFont typeface="Roboto"/>
              <a:buNone/>
            </a:pPr>
            <a:r>
              <a:rPr b="0" i="0" lang="en-US" sz="4000" u="none">
                <a:solidFill>
                  <a:schemeClr val="dk1"/>
                </a:solidFill>
                <a:latin typeface="Roboto"/>
                <a:ea typeface="Roboto"/>
                <a:cs typeface="Roboto"/>
                <a:sym typeface="Roboto"/>
              </a:rPr>
              <a:t>Email: Myname@domain.Com</a:t>
            </a:r>
            <a:endParaRPr/>
          </a:p>
        </p:txBody>
      </p:sp>
      <p:sp>
        <p:nvSpPr>
          <p:cNvPr id="983" name="Shape 983"/>
          <p:cNvSpPr txBox="1"/>
          <p:nvPr/>
        </p:nvSpPr>
        <p:spPr>
          <a:xfrm>
            <a:off x="7959725" y="6399212"/>
            <a:ext cx="8544000" cy="1851000"/>
          </a:xfrm>
          <a:prstGeom prst="rect">
            <a:avLst/>
          </a:prstGeom>
          <a:noFill/>
          <a:ln>
            <a:noFill/>
          </a:ln>
        </p:spPr>
        <p:txBody>
          <a:bodyPr anchorCtr="0" anchor="t" bIns="108725" lIns="217475" spcFirstLastPara="1" rIns="217475" wrap="square" tIns="108725">
            <a:noAutofit/>
          </a:bodyPr>
          <a:lstStyle/>
          <a:p>
            <a:pPr indent="0" lvl="0" marL="0" marR="0" rtl="0" algn="ctr">
              <a:lnSpc>
                <a:spcPct val="90000"/>
              </a:lnSpc>
              <a:spcBef>
                <a:spcPts val="0"/>
              </a:spcBef>
              <a:spcAft>
                <a:spcPts val="0"/>
              </a:spcAft>
              <a:buClr>
                <a:schemeClr val="dk1"/>
              </a:buClr>
              <a:buSzPts val="4000"/>
              <a:buFont typeface="Roboto"/>
              <a:buNone/>
            </a:pPr>
            <a:r>
              <a:rPr b="0" i="0" lang="en-US" sz="4000" u="none">
                <a:solidFill>
                  <a:schemeClr val="dk1"/>
                </a:solidFill>
                <a:latin typeface="Roboto"/>
                <a:ea typeface="Roboto"/>
                <a:cs typeface="Roboto"/>
                <a:sym typeface="Roboto"/>
              </a:rPr>
              <a:t>123 Barker, </a:t>
            </a:r>
            <a:endParaRPr/>
          </a:p>
          <a:p>
            <a:pPr indent="0" lvl="0" marL="0" marR="0" rtl="0" algn="ctr">
              <a:lnSpc>
                <a:spcPct val="90000"/>
              </a:lnSpc>
              <a:spcBef>
                <a:spcPts val="800"/>
              </a:spcBef>
              <a:spcAft>
                <a:spcPts val="0"/>
              </a:spcAft>
              <a:buClr>
                <a:schemeClr val="dk1"/>
              </a:buClr>
              <a:buSzPts val="4000"/>
              <a:buFont typeface="Roboto"/>
              <a:buNone/>
            </a:pPr>
            <a:r>
              <a:rPr b="0" i="0" lang="en-US" sz="4000" u="none">
                <a:solidFill>
                  <a:schemeClr val="dk1"/>
                </a:solidFill>
                <a:latin typeface="Roboto"/>
                <a:ea typeface="Roboto"/>
                <a:cs typeface="Roboto"/>
                <a:sym typeface="Roboto"/>
              </a:rPr>
              <a:t>Philadelphia</a:t>
            </a:r>
            <a:endParaRPr/>
          </a:p>
          <a:p>
            <a:pPr indent="0" lvl="0" marL="0" marR="0" rtl="0" algn="ctr">
              <a:lnSpc>
                <a:spcPct val="90000"/>
              </a:lnSpc>
              <a:spcBef>
                <a:spcPts val="800"/>
              </a:spcBef>
              <a:spcAft>
                <a:spcPts val="0"/>
              </a:spcAft>
              <a:buClr>
                <a:schemeClr val="dk1"/>
              </a:buClr>
              <a:buSzPts val="4000"/>
              <a:buFont typeface="Roboto"/>
              <a:buNone/>
            </a:pPr>
            <a:r>
              <a:rPr b="0" i="0" lang="en-US" sz="4000" u="none">
                <a:solidFill>
                  <a:schemeClr val="dk1"/>
                </a:solidFill>
                <a:latin typeface="Roboto"/>
                <a:ea typeface="Roboto"/>
                <a:cs typeface="Roboto"/>
                <a:sym typeface="Roboto"/>
              </a:rPr>
              <a:t>United Sates  94044</a:t>
            </a:r>
            <a:endParaRPr/>
          </a:p>
        </p:txBody>
      </p:sp>
      <p:grpSp>
        <p:nvGrpSpPr>
          <p:cNvPr id="984" name="Shape 984"/>
          <p:cNvGrpSpPr/>
          <p:nvPr/>
        </p:nvGrpSpPr>
        <p:grpSpPr>
          <a:xfrm>
            <a:off x="11006331" y="5301755"/>
            <a:ext cx="591619" cy="477204"/>
            <a:chOff x="0" y="0"/>
            <a:chExt cx="2147483647" cy="2147483647"/>
          </a:xfrm>
        </p:grpSpPr>
        <p:sp>
          <p:nvSpPr>
            <p:cNvPr id="985" name="Shape 985"/>
            <p:cNvSpPr/>
            <p:nvPr/>
          </p:nvSpPr>
          <p:spPr>
            <a:xfrm>
              <a:off x="921808471" y="339083191"/>
              <a:ext cx="273496255" cy="339070225"/>
            </a:xfrm>
            <a:custGeom>
              <a:pathLst>
                <a:path extrusionOk="0" h="120" w="120">
                  <a:moveTo>
                    <a:pt x="119" y="60"/>
                  </a:moveTo>
                  <a:lnTo>
                    <a:pt x="119" y="60"/>
                  </a:lnTo>
                  <a:cubicBezTo>
                    <a:pt x="119" y="30"/>
                    <a:pt x="97" y="0"/>
                    <a:pt x="60" y="0"/>
                  </a:cubicBezTo>
                  <a:cubicBezTo>
                    <a:pt x="30" y="0"/>
                    <a:pt x="0" y="30"/>
                    <a:pt x="0" y="60"/>
                  </a:cubicBezTo>
                  <a:cubicBezTo>
                    <a:pt x="0" y="97"/>
                    <a:pt x="30" y="119"/>
                    <a:pt x="60" y="119"/>
                  </a:cubicBezTo>
                  <a:cubicBezTo>
                    <a:pt x="97" y="119"/>
                    <a:pt x="119" y="97"/>
                    <a:pt x="119" y="60"/>
                  </a:cubicBezTo>
                </a:path>
              </a:pathLst>
            </a:custGeom>
            <a:noFill/>
            <a:ln cap="flat" cmpd="sng" w="342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86" name="Shape 986"/>
            <p:cNvSpPr/>
            <p:nvPr/>
          </p:nvSpPr>
          <p:spPr>
            <a:xfrm>
              <a:off x="607778759" y="0"/>
              <a:ext cx="911668032" cy="1720499302"/>
            </a:xfrm>
            <a:custGeom>
              <a:pathLst>
                <a:path extrusionOk="0" h="605" w="397">
                  <a:moveTo>
                    <a:pt x="389" y="209"/>
                  </a:moveTo>
                  <a:lnTo>
                    <a:pt x="389" y="209"/>
                  </a:lnTo>
                  <a:cubicBezTo>
                    <a:pt x="389" y="97"/>
                    <a:pt x="307" y="0"/>
                    <a:pt x="195" y="0"/>
                  </a:cubicBezTo>
                  <a:cubicBezTo>
                    <a:pt x="90" y="0"/>
                    <a:pt x="0" y="97"/>
                    <a:pt x="0" y="209"/>
                  </a:cubicBezTo>
                  <a:cubicBezTo>
                    <a:pt x="0" y="358"/>
                    <a:pt x="195" y="604"/>
                    <a:pt x="195" y="604"/>
                  </a:cubicBezTo>
                  <a:cubicBezTo>
                    <a:pt x="195" y="604"/>
                    <a:pt x="396" y="358"/>
                    <a:pt x="389" y="209"/>
                  </a:cubicBezTo>
                </a:path>
              </a:pathLst>
            </a:custGeom>
            <a:noFill/>
            <a:ln cap="flat" cmpd="sng" w="342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87" name="Shape 987"/>
            <p:cNvSpPr/>
            <p:nvPr/>
          </p:nvSpPr>
          <p:spPr>
            <a:xfrm>
              <a:off x="0" y="1268397468"/>
              <a:ext cx="2147483647" cy="879086178"/>
            </a:xfrm>
            <a:custGeom>
              <a:pathLst>
                <a:path extrusionOk="0" h="307" w="934">
                  <a:moveTo>
                    <a:pt x="298" y="0"/>
                  </a:moveTo>
                  <a:lnTo>
                    <a:pt x="164" y="0"/>
                  </a:lnTo>
                  <a:lnTo>
                    <a:pt x="0" y="306"/>
                  </a:lnTo>
                  <a:lnTo>
                    <a:pt x="463" y="306"/>
                  </a:lnTo>
                  <a:lnTo>
                    <a:pt x="933" y="306"/>
                  </a:lnTo>
                  <a:lnTo>
                    <a:pt x="769" y="0"/>
                  </a:lnTo>
                  <a:lnTo>
                    <a:pt x="627" y="0"/>
                  </a:lnTo>
                </a:path>
              </a:pathLst>
            </a:custGeom>
            <a:noFill/>
            <a:ln cap="flat" cmpd="sng" w="34275">
              <a:solidFill>
                <a:schemeClr val="accen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pSp>
      <p:grpSp>
        <p:nvGrpSpPr>
          <p:cNvPr id="988" name="Shape 988"/>
          <p:cNvGrpSpPr/>
          <p:nvPr/>
        </p:nvGrpSpPr>
        <p:grpSpPr>
          <a:xfrm>
            <a:off x="10821931" y="8748787"/>
            <a:ext cx="597200" cy="591619"/>
            <a:chOff x="0" y="0"/>
            <a:chExt cx="2147483647" cy="2147483647"/>
          </a:xfrm>
        </p:grpSpPr>
        <p:sp>
          <p:nvSpPr>
            <p:cNvPr id="989" name="Shape 989"/>
            <p:cNvSpPr/>
            <p:nvPr/>
          </p:nvSpPr>
          <p:spPr>
            <a:xfrm>
              <a:off x="10030885" y="0"/>
              <a:ext cx="2127412357" cy="2147483403"/>
            </a:xfrm>
            <a:custGeom>
              <a:pathLst>
                <a:path extrusionOk="0" h="934" w="934">
                  <a:moveTo>
                    <a:pt x="463" y="0"/>
                  </a:moveTo>
                  <a:lnTo>
                    <a:pt x="463" y="0"/>
                  </a:lnTo>
                  <a:cubicBezTo>
                    <a:pt x="724" y="0"/>
                    <a:pt x="933" y="209"/>
                    <a:pt x="933" y="463"/>
                  </a:cubicBezTo>
                  <a:cubicBezTo>
                    <a:pt x="933" y="724"/>
                    <a:pt x="724" y="933"/>
                    <a:pt x="463" y="933"/>
                  </a:cubicBezTo>
                  <a:cubicBezTo>
                    <a:pt x="209" y="933"/>
                    <a:pt x="0" y="724"/>
                    <a:pt x="0" y="463"/>
                  </a:cubicBezTo>
                  <a:cubicBezTo>
                    <a:pt x="0" y="209"/>
                    <a:pt x="209" y="0"/>
                    <a:pt x="463" y="0"/>
                  </a:cubicBezTo>
                </a:path>
              </a:pathLst>
            </a:custGeom>
            <a:noFill/>
            <a:ln cap="flat" cmpd="sng" w="34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cxnSp>
          <p:nvCxnSpPr>
            <p:cNvPr id="990" name="Shape 990"/>
            <p:cNvCxnSpPr/>
            <p:nvPr/>
          </p:nvCxnSpPr>
          <p:spPr>
            <a:xfrm>
              <a:off x="1063702739" y="0"/>
              <a:ext cx="10039083" cy="2147483647"/>
            </a:xfrm>
            <a:prstGeom prst="straightConnector1">
              <a:avLst/>
            </a:prstGeom>
            <a:noFill/>
            <a:ln cap="flat" cmpd="sng" w="34275">
              <a:solidFill>
                <a:schemeClr val="accent2"/>
              </a:solidFill>
              <a:prstDash val="solid"/>
              <a:miter lim="800000"/>
              <a:headEnd len="med" w="med" type="none"/>
              <a:tailEnd len="med" w="med" type="none"/>
            </a:ln>
          </p:spPr>
        </p:cxnSp>
        <p:cxnSp>
          <p:nvCxnSpPr>
            <p:cNvPr id="991" name="Shape 991"/>
            <p:cNvCxnSpPr/>
            <p:nvPr/>
          </p:nvCxnSpPr>
          <p:spPr>
            <a:xfrm flipH="1">
              <a:off x="0" y="1063607481"/>
              <a:ext cx="2147483647" cy="10133797"/>
            </a:xfrm>
            <a:prstGeom prst="straightConnector1">
              <a:avLst/>
            </a:prstGeom>
            <a:noFill/>
            <a:ln cap="flat" cmpd="sng" w="34275">
              <a:solidFill>
                <a:schemeClr val="accent2"/>
              </a:solidFill>
              <a:prstDash val="solid"/>
              <a:miter lim="800000"/>
              <a:headEnd len="med" w="med" type="none"/>
              <a:tailEnd len="med" w="med" type="none"/>
            </a:ln>
          </p:spPr>
        </p:cxnSp>
        <p:sp>
          <p:nvSpPr>
            <p:cNvPr id="992" name="Shape 992"/>
            <p:cNvSpPr/>
            <p:nvPr/>
          </p:nvSpPr>
          <p:spPr>
            <a:xfrm>
              <a:off x="521815738" y="0"/>
              <a:ext cx="481676918" cy="2147483403"/>
            </a:xfrm>
            <a:custGeom>
              <a:pathLst>
                <a:path extrusionOk="0" h="934" w="210">
                  <a:moveTo>
                    <a:pt x="209" y="0"/>
                  </a:moveTo>
                  <a:lnTo>
                    <a:pt x="209" y="0"/>
                  </a:lnTo>
                  <a:cubicBezTo>
                    <a:pt x="209" y="0"/>
                    <a:pt x="0" y="164"/>
                    <a:pt x="0" y="463"/>
                  </a:cubicBezTo>
                  <a:cubicBezTo>
                    <a:pt x="0" y="769"/>
                    <a:pt x="209" y="933"/>
                    <a:pt x="209" y="933"/>
                  </a:cubicBezTo>
                </a:path>
              </a:pathLst>
            </a:custGeom>
            <a:noFill/>
            <a:ln cap="flat" cmpd="sng" w="342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93" name="Shape 993"/>
            <p:cNvSpPr/>
            <p:nvPr/>
          </p:nvSpPr>
          <p:spPr>
            <a:xfrm>
              <a:off x="1133952593" y="0"/>
              <a:ext cx="481676918" cy="2147483403"/>
            </a:xfrm>
            <a:custGeom>
              <a:pathLst>
                <a:path extrusionOk="0" h="934" w="210">
                  <a:moveTo>
                    <a:pt x="0" y="0"/>
                  </a:moveTo>
                  <a:lnTo>
                    <a:pt x="0" y="0"/>
                  </a:lnTo>
                  <a:cubicBezTo>
                    <a:pt x="0" y="0"/>
                    <a:pt x="209" y="164"/>
                    <a:pt x="209" y="463"/>
                  </a:cubicBezTo>
                  <a:cubicBezTo>
                    <a:pt x="209" y="769"/>
                    <a:pt x="0" y="933"/>
                    <a:pt x="0" y="933"/>
                  </a:cubicBezTo>
                </a:path>
              </a:pathLst>
            </a:custGeom>
            <a:noFill/>
            <a:ln cap="flat" cmpd="sng" w="342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94" name="Shape 994"/>
            <p:cNvSpPr/>
            <p:nvPr/>
          </p:nvSpPr>
          <p:spPr>
            <a:xfrm>
              <a:off x="250875689" y="384932718"/>
              <a:ext cx="1645732011" cy="344404585"/>
            </a:xfrm>
            <a:custGeom>
              <a:pathLst>
                <a:path extrusionOk="0" h="150" w="725">
                  <a:moveTo>
                    <a:pt x="0" y="0"/>
                  </a:moveTo>
                  <a:lnTo>
                    <a:pt x="0" y="0"/>
                  </a:lnTo>
                  <a:cubicBezTo>
                    <a:pt x="0" y="0"/>
                    <a:pt x="74" y="149"/>
                    <a:pt x="358" y="149"/>
                  </a:cubicBezTo>
                  <a:cubicBezTo>
                    <a:pt x="649" y="149"/>
                    <a:pt x="724" y="0"/>
                    <a:pt x="724" y="0"/>
                  </a:cubicBezTo>
                </a:path>
              </a:pathLst>
            </a:custGeom>
            <a:noFill/>
            <a:ln cap="flat" cmpd="sng" w="342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995" name="Shape 995"/>
            <p:cNvSpPr/>
            <p:nvPr/>
          </p:nvSpPr>
          <p:spPr>
            <a:xfrm>
              <a:off x="250875689" y="1428286543"/>
              <a:ext cx="1645732011" cy="344404585"/>
            </a:xfrm>
            <a:custGeom>
              <a:pathLst>
                <a:path extrusionOk="0" h="150" w="725">
                  <a:moveTo>
                    <a:pt x="0" y="149"/>
                  </a:moveTo>
                  <a:lnTo>
                    <a:pt x="0" y="149"/>
                  </a:lnTo>
                  <a:cubicBezTo>
                    <a:pt x="0" y="149"/>
                    <a:pt x="74" y="0"/>
                    <a:pt x="358" y="0"/>
                  </a:cubicBezTo>
                  <a:cubicBezTo>
                    <a:pt x="649" y="0"/>
                    <a:pt x="724" y="149"/>
                    <a:pt x="724" y="149"/>
                  </a:cubicBezTo>
                </a:path>
              </a:pathLst>
            </a:custGeom>
            <a:noFill/>
            <a:ln cap="flat" cmpd="sng" w="3427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grpSp>
      <p:sp>
        <p:nvSpPr>
          <p:cNvPr id="996" name="Shape 996"/>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00" name="Shape 1000"/>
        <p:cNvGrpSpPr/>
        <p:nvPr/>
      </p:nvGrpSpPr>
      <p:grpSpPr>
        <a:xfrm>
          <a:off x="0" y="0"/>
          <a:ext cx="0" cy="0"/>
          <a:chOff x="0" y="0"/>
          <a:chExt cx="0" cy="0"/>
        </a:xfrm>
      </p:grpSpPr>
      <p:sp>
        <p:nvSpPr>
          <p:cNvPr id="1001" name="Shape 1001"/>
          <p:cNvSpPr txBox="1"/>
          <p:nvPr/>
        </p:nvSpPr>
        <p:spPr>
          <a:xfrm>
            <a:off x="7250112" y="4886325"/>
            <a:ext cx="9923400" cy="550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800"/>
              <a:buFont typeface="Roboto"/>
              <a:buNone/>
            </a:pPr>
            <a:r>
              <a:rPr b="1" i="0" lang="en-US" sz="8800" u="none">
                <a:solidFill>
                  <a:schemeClr val="dk1"/>
                </a:solidFill>
                <a:latin typeface="Roboto"/>
                <a:ea typeface="Roboto"/>
                <a:cs typeface="Roboto"/>
                <a:sym typeface="Roboto"/>
              </a:rPr>
              <a:t>“A person who never made a mistake never tried anything new”</a:t>
            </a:r>
            <a:endParaRPr/>
          </a:p>
        </p:txBody>
      </p:sp>
      <p:sp>
        <p:nvSpPr>
          <p:cNvPr id="1002" name="Shape 1002"/>
          <p:cNvSpPr txBox="1"/>
          <p:nvPr/>
        </p:nvSpPr>
        <p:spPr>
          <a:xfrm>
            <a:off x="10504487" y="1393825"/>
            <a:ext cx="3413100" cy="624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69E00"/>
              </a:buClr>
              <a:buSzPts val="40000"/>
              <a:buFont typeface="Roboto"/>
              <a:buNone/>
            </a:pPr>
            <a:r>
              <a:rPr b="0" i="0" lang="en-US" sz="40000" u="none">
                <a:solidFill>
                  <a:srgbClr val="E69E00"/>
                </a:solidFill>
                <a:latin typeface="Roboto"/>
                <a:ea typeface="Roboto"/>
                <a:cs typeface="Roboto"/>
                <a:sym typeface="Roboto"/>
              </a:rPr>
              <a:t>“</a:t>
            </a:r>
            <a:endParaRPr/>
          </a:p>
        </p:txBody>
      </p:sp>
      <p:sp>
        <p:nvSpPr>
          <p:cNvPr id="1003" name="Shape 1003"/>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07" name="Shape 1007"/>
        <p:cNvGrpSpPr/>
        <p:nvPr/>
      </p:nvGrpSpPr>
      <p:grpSpPr>
        <a:xfrm>
          <a:off x="0" y="0"/>
          <a:ext cx="0" cy="0"/>
          <a:chOff x="0" y="0"/>
          <a:chExt cx="0" cy="0"/>
        </a:xfrm>
      </p:grpSpPr>
      <p:sp>
        <p:nvSpPr>
          <p:cNvPr id="1008" name="Shape 1008"/>
          <p:cNvSpPr txBox="1"/>
          <p:nvPr/>
        </p:nvSpPr>
        <p:spPr>
          <a:xfrm>
            <a:off x="8915400" y="5502275"/>
            <a:ext cx="5953200" cy="563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and by marketers, the marketing mix, originally can be used when determining a product or brand's offer, and is often associated with the four was</a:t>
            </a:r>
            <a:endParaRPr/>
          </a:p>
        </p:txBody>
      </p:sp>
      <p:sp>
        <p:nvSpPr>
          <p:cNvPr id="1009" name="Shape 1009"/>
          <p:cNvSpPr txBox="1"/>
          <p:nvPr/>
        </p:nvSpPr>
        <p:spPr>
          <a:xfrm>
            <a:off x="8915400" y="4606925"/>
            <a:ext cx="25845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B</a:t>
            </a:r>
            <a:endParaRPr/>
          </a:p>
        </p:txBody>
      </p:sp>
      <p:sp>
        <p:nvSpPr>
          <p:cNvPr id="1010" name="Shape 1010"/>
          <p:cNvSpPr txBox="1"/>
          <p:nvPr/>
        </p:nvSpPr>
        <p:spPr>
          <a:xfrm>
            <a:off x="1622425" y="2249487"/>
            <a:ext cx="9742500" cy="117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Content in two columns</a:t>
            </a:r>
            <a:endParaRPr/>
          </a:p>
        </p:txBody>
      </p:sp>
      <p:sp>
        <p:nvSpPr>
          <p:cNvPr id="1011" name="Shape 1011"/>
          <p:cNvSpPr txBox="1"/>
          <p:nvPr/>
        </p:nvSpPr>
        <p:spPr>
          <a:xfrm>
            <a:off x="1622425" y="5502275"/>
            <a:ext cx="5953200" cy="563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Roboto"/>
              <a:buNone/>
            </a:pPr>
            <a:r>
              <a:rPr b="0" i="0" lang="en-US" sz="4000" u="none">
                <a:solidFill>
                  <a:schemeClr val="dk2"/>
                </a:solidFill>
                <a:latin typeface="Roboto"/>
                <a:ea typeface="Roboto"/>
                <a:cs typeface="Roboto"/>
                <a:sym typeface="Roboto"/>
              </a:rPr>
              <a:t>The marketing mix is a business tool used in marketing and by marketers, the marketing mix, originally can be used when determining a product or brand's offer, and is often associated with the four was</a:t>
            </a:r>
            <a:endParaRPr/>
          </a:p>
        </p:txBody>
      </p:sp>
      <p:sp>
        <p:nvSpPr>
          <p:cNvPr id="1012" name="Shape 1012"/>
          <p:cNvSpPr txBox="1"/>
          <p:nvPr/>
        </p:nvSpPr>
        <p:spPr>
          <a:xfrm>
            <a:off x="1622425" y="4606925"/>
            <a:ext cx="2583000" cy="7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4200"/>
              <a:buFont typeface="Roboto"/>
              <a:buNone/>
            </a:pPr>
            <a:r>
              <a:rPr b="1" i="0" lang="en-US" sz="4200" u="none">
                <a:solidFill>
                  <a:schemeClr val="dk2"/>
                </a:solidFill>
                <a:latin typeface="Roboto"/>
                <a:ea typeface="Roboto"/>
                <a:cs typeface="Roboto"/>
                <a:sym typeface="Roboto"/>
              </a:rPr>
              <a:t>Content A</a:t>
            </a:r>
            <a:endParaRPr/>
          </a:p>
        </p:txBody>
      </p:sp>
      <p:sp>
        <p:nvSpPr>
          <p:cNvPr id="1013" name="Shape 1013"/>
          <p:cNvSpPr txBox="1"/>
          <p:nvPr/>
        </p:nvSpPr>
        <p:spPr>
          <a:xfrm>
            <a:off x="15879763" y="0"/>
            <a:ext cx="8497800" cy="13716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pic>
        <p:nvPicPr>
          <p:cNvPr id="1014" name="Shape 1014"/>
          <p:cNvPicPr preferRelativeResize="0"/>
          <p:nvPr>
            <p:ph idx="2" type="pic"/>
          </p:nvPr>
        </p:nvPicPr>
        <p:blipFill rotWithShape="1">
          <a:blip r:embed="rId3">
            <a:alphaModFix/>
          </a:blip>
          <a:srcRect b="0" l="32347" r="28179" t="0"/>
          <a:stretch/>
        </p:blipFill>
        <p:spPr>
          <a:xfrm>
            <a:off x="15879763" y="0"/>
            <a:ext cx="8497800" cy="13716000"/>
          </a:xfrm>
          <a:prstGeom prst="rect">
            <a:avLst/>
          </a:prstGeom>
          <a:solidFill>
            <a:srgbClr val="F2F2F2"/>
          </a:solidFill>
          <a:ln>
            <a:noFill/>
          </a:ln>
        </p:spPr>
      </p:pic>
      <p:sp>
        <p:nvSpPr>
          <p:cNvPr id="1015" name="Shape 1015"/>
          <p:cNvSpPr txBox="1"/>
          <p:nvPr/>
        </p:nvSpPr>
        <p:spPr>
          <a:xfrm>
            <a:off x="1711325" y="3852862"/>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16" name="Shape 1016"/>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20" name="Shape 1020"/>
        <p:cNvGrpSpPr/>
        <p:nvPr/>
      </p:nvGrpSpPr>
      <p:grpSpPr>
        <a:xfrm>
          <a:off x="0" y="0"/>
          <a:ext cx="0" cy="0"/>
          <a:chOff x="0" y="0"/>
          <a:chExt cx="0" cy="0"/>
        </a:xfrm>
      </p:grpSpPr>
      <p:sp>
        <p:nvSpPr>
          <p:cNvPr id="1021" name="Shape 1021"/>
          <p:cNvSpPr txBox="1"/>
          <p:nvPr/>
        </p:nvSpPr>
        <p:spPr>
          <a:xfrm>
            <a:off x="9578975" y="554037"/>
            <a:ext cx="5257800" cy="117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7000"/>
              <a:buFont typeface="Roboto"/>
              <a:buNone/>
            </a:pPr>
            <a:r>
              <a:rPr b="1" i="0" lang="en-US" sz="7000" u="none">
                <a:solidFill>
                  <a:schemeClr val="dk2"/>
                </a:solidFill>
                <a:latin typeface="Roboto"/>
                <a:ea typeface="Roboto"/>
                <a:cs typeface="Roboto"/>
                <a:sym typeface="Roboto"/>
              </a:rPr>
              <a:t>Vector Icons</a:t>
            </a:r>
            <a:endParaRPr/>
          </a:p>
        </p:txBody>
      </p:sp>
      <p:sp>
        <p:nvSpPr>
          <p:cNvPr id="1022" name="Shape 1022"/>
          <p:cNvSpPr txBox="1"/>
          <p:nvPr/>
        </p:nvSpPr>
        <p:spPr>
          <a:xfrm>
            <a:off x="11056937" y="2157412"/>
            <a:ext cx="22575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23" name="Shape 1023"/>
          <p:cNvSpPr/>
          <p:nvPr/>
        </p:nvSpPr>
        <p:spPr>
          <a:xfrm>
            <a:off x="1758950" y="4140200"/>
            <a:ext cx="558792" cy="558792"/>
          </a:xfrm>
          <a:custGeom>
            <a:pathLst>
              <a:path extrusionOk="0" h="21600" w="2160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24" name="Shape 1024"/>
          <p:cNvSpPr/>
          <p:nvPr/>
        </p:nvSpPr>
        <p:spPr>
          <a:xfrm>
            <a:off x="2825750" y="4140200"/>
            <a:ext cx="557226" cy="558792"/>
          </a:xfrm>
          <a:custGeom>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25" name="Shape 1025"/>
          <p:cNvSpPr/>
          <p:nvPr/>
        </p:nvSpPr>
        <p:spPr>
          <a:xfrm>
            <a:off x="3890962" y="4140200"/>
            <a:ext cx="558792" cy="558792"/>
          </a:xfrm>
          <a:custGeom>
            <a:pathLst>
              <a:path extrusionOk="0" h="21600" w="2160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26" name="Shape 1026"/>
          <p:cNvSpPr/>
          <p:nvPr/>
        </p:nvSpPr>
        <p:spPr>
          <a:xfrm>
            <a:off x="5033962" y="4140200"/>
            <a:ext cx="406404" cy="558792"/>
          </a:xfrm>
          <a:custGeom>
            <a:pathLst>
              <a:path extrusionOk="0" h="21600" w="2160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27" name="Shape 1027"/>
          <p:cNvSpPr/>
          <p:nvPr/>
        </p:nvSpPr>
        <p:spPr>
          <a:xfrm>
            <a:off x="6100762" y="4140200"/>
            <a:ext cx="406404" cy="558792"/>
          </a:xfrm>
          <a:custGeom>
            <a:pathLst>
              <a:path extrusionOk="0" h="21600" w="2160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28" name="Shape 1028"/>
          <p:cNvSpPr/>
          <p:nvPr/>
        </p:nvSpPr>
        <p:spPr>
          <a:xfrm>
            <a:off x="7142162" y="4140200"/>
            <a:ext cx="457218" cy="558792"/>
          </a:xfrm>
          <a:custGeom>
            <a:pathLst>
              <a:path extrusionOk="0" h="21600" w="2160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29" name="Shape 1029"/>
          <p:cNvSpPr/>
          <p:nvPr/>
        </p:nvSpPr>
        <p:spPr>
          <a:xfrm>
            <a:off x="8208962" y="4140200"/>
            <a:ext cx="457218" cy="558792"/>
          </a:xfrm>
          <a:custGeom>
            <a:pathLst>
              <a:path extrusionOk="0" h="21600" w="2160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30" name="Shape 1030"/>
          <p:cNvSpPr/>
          <p:nvPr/>
        </p:nvSpPr>
        <p:spPr>
          <a:xfrm>
            <a:off x="9275762" y="4140200"/>
            <a:ext cx="455598" cy="558792"/>
          </a:xfrm>
          <a:custGeom>
            <a:pathLst>
              <a:path extrusionOk="0" h="21600" w="2160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31" name="Shape 1031"/>
          <p:cNvSpPr/>
          <p:nvPr/>
        </p:nvSpPr>
        <p:spPr>
          <a:xfrm>
            <a:off x="10340975" y="4140200"/>
            <a:ext cx="457218" cy="558792"/>
          </a:xfrm>
          <a:custGeom>
            <a:pathLst>
              <a:path extrusionOk="0" h="21600" w="2160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32" name="Shape 1032"/>
          <p:cNvSpPr/>
          <p:nvPr/>
        </p:nvSpPr>
        <p:spPr>
          <a:xfrm>
            <a:off x="11407775" y="4140200"/>
            <a:ext cx="457218" cy="558792"/>
          </a:xfrm>
          <a:custGeom>
            <a:pathLst>
              <a:path extrusionOk="0" h="21600" w="2160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33" name="Shape 1033"/>
          <p:cNvSpPr/>
          <p:nvPr/>
        </p:nvSpPr>
        <p:spPr>
          <a:xfrm>
            <a:off x="1809750" y="5207000"/>
            <a:ext cx="457218" cy="558792"/>
          </a:xfrm>
          <a:custGeom>
            <a:pathLst>
              <a:path extrusionOk="0" h="21600" w="2160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34" name="Shape 1034"/>
          <p:cNvSpPr/>
          <p:nvPr/>
        </p:nvSpPr>
        <p:spPr>
          <a:xfrm>
            <a:off x="2825750" y="5207000"/>
            <a:ext cx="557226" cy="558792"/>
          </a:xfrm>
          <a:custGeom>
            <a:pathLst>
              <a:path extrusionOk="0" h="21600" w="2160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35" name="Shape 1035"/>
          <p:cNvSpPr/>
          <p:nvPr/>
        </p:nvSpPr>
        <p:spPr>
          <a:xfrm>
            <a:off x="3941762" y="5207000"/>
            <a:ext cx="457218" cy="558792"/>
          </a:xfrm>
          <a:custGeom>
            <a:pathLst>
              <a:path extrusionOk="0" h="21600" w="2160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36" name="Shape 1036"/>
          <p:cNvSpPr/>
          <p:nvPr/>
        </p:nvSpPr>
        <p:spPr>
          <a:xfrm>
            <a:off x="5008562" y="5207000"/>
            <a:ext cx="457218" cy="558792"/>
          </a:xfrm>
          <a:custGeom>
            <a:pathLst>
              <a:path extrusionOk="0" h="21600" w="2160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37" name="Shape 1037"/>
          <p:cNvSpPr/>
          <p:nvPr/>
        </p:nvSpPr>
        <p:spPr>
          <a:xfrm>
            <a:off x="6024562" y="5295900"/>
            <a:ext cx="558792" cy="381024"/>
          </a:xfrm>
          <a:custGeom>
            <a:pathLst>
              <a:path extrusionOk="0" h="21600" w="2160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38" name="Shape 1038"/>
          <p:cNvSpPr/>
          <p:nvPr/>
        </p:nvSpPr>
        <p:spPr>
          <a:xfrm>
            <a:off x="7091362" y="5207000"/>
            <a:ext cx="558792" cy="558792"/>
          </a:xfrm>
          <a:custGeom>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39" name="Shape 1039"/>
          <p:cNvSpPr/>
          <p:nvPr/>
        </p:nvSpPr>
        <p:spPr>
          <a:xfrm>
            <a:off x="8208962" y="5257800"/>
            <a:ext cx="457218" cy="457218"/>
          </a:xfrm>
          <a:custGeom>
            <a:pathLst>
              <a:path extrusionOk="0" h="21600" w="2160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40" name="Shape 1040"/>
          <p:cNvSpPr/>
          <p:nvPr/>
        </p:nvSpPr>
        <p:spPr>
          <a:xfrm>
            <a:off x="9224962" y="5207000"/>
            <a:ext cx="557226" cy="558792"/>
          </a:xfrm>
          <a:custGeom>
            <a:pathLst>
              <a:path extrusionOk="0" h="21600" w="2160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41" name="Shape 1041"/>
          <p:cNvSpPr/>
          <p:nvPr/>
        </p:nvSpPr>
        <p:spPr>
          <a:xfrm>
            <a:off x="10290175" y="5207000"/>
            <a:ext cx="558792" cy="558792"/>
          </a:xfrm>
          <a:custGeom>
            <a:pathLst>
              <a:path extrusionOk="0" h="21600" w="2160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42" name="Shape 1042"/>
          <p:cNvSpPr/>
          <p:nvPr/>
        </p:nvSpPr>
        <p:spPr>
          <a:xfrm>
            <a:off x="11356975" y="5207000"/>
            <a:ext cx="558792" cy="558792"/>
          </a:xfrm>
          <a:custGeom>
            <a:pathLst>
              <a:path extrusionOk="0" h="21600" w="2160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43" name="Shape 1043"/>
          <p:cNvSpPr/>
          <p:nvPr/>
        </p:nvSpPr>
        <p:spPr>
          <a:xfrm>
            <a:off x="1758950" y="6273800"/>
            <a:ext cx="558792" cy="558792"/>
          </a:xfrm>
          <a:custGeom>
            <a:pathLst>
              <a:path extrusionOk="0" h="21600" w="2160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44" name="Shape 1044"/>
          <p:cNvSpPr/>
          <p:nvPr/>
        </p:nvSpPr>
        <p:spPr>
          <a:xfrm>
            <a:off x="2825750" y="6324600"/>
            <a:ext cx="557226" cy="457218"/>
          </a:xfrm>
          <a:custGeom>
            <a:pathLst>
              <a:path extrusionOk="0" h="21600" w="2160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45" name="Shape 1045"/>
          <p:cNvSpPr/>
          <p:nvPr/>
        </p:nvSpPr>
        <p:spPr>
          <a:xfrm>
            <a:off x="3890962" y="6273800"/>
            <a:ext cx="558792" cy="558792"/>
          </a:xfrm>
          <a:custGeom>
            <a:pathLst>
              <a:path extrusionOk="0" h="21600" w="2160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46" name="Shape 1046"/>
          <p:cNvSpPr/>
          <p:nvPr/>
        </p:nvSpPr>
        <p:spPr>
          <a:xfrm>
            <a:off x="4957762" y="6489700"/>
            <a:ext cx="558792" cy="127008"/>
          </a:xfrm>
          <a:custGeom>
            <a:pathLst>
              <a:path extrusionOk="0" h="21600" w="2160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47" name="Shape 1047"/>
          <p:cNvSpPr/>
          <p:nvPr/>
        </p:nvSpPr>
        <p:spPr>
          <a:xfrm>
            <a:off x="6024562" y="6273800"/>
            <a:ext cx="558792" cy="558792"/>
          </a:xfrm>
          <a:custGeom>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48" name="Shape 1048"/>
          <p:cNvSpPr/>
          <p:nvPr/>
        </p:nvSpPr>
        <p:spPr>
          <a:xfrm>
            <a:off x="7091362" y="6273800"/>
            <a:ext cx="558792" cy="558792"/>
          </a:xfrm>
          <a:custGeom>
            <a:pathLst>
              <a:path extrusionOk="0" h="21600" w="2160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49" name="Shape 1049"/>
          <p:cNvSpPr/>
          <p:nvPr/>
        </p:nvSpPr>
        <p:spPr>
          <a:xfrm>
            <a:off x="8158162" y="6273800"/>
            <a:ext cx="558792" cy="558792"/>
          </a:xfrm>
          <a:custGeom>
            <a:pathLst>
              <a:path extrusionOk="0" h="21600" w="2160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50" name="Shape 1050"/>
          <p:cNvSpPr/>
          <p:nvPr/>
        </p:nvSpPr>
        <p:spPr>
          <a:xfrm>
            <a:off x="9224962" y="6299200"/>
            <a:ext cx="557226" cy="507978"/>
          </a:xfrm>
          <a:custGeom>
            <a:pathLst>
              <a:path extrusionOk="0" h="21600" w="2160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51" name="Shape 1051"/>
          <p:cNvSpPr/>
          <p:nvPr/>
        </p:nvSpPr>
        <p:spPr>
          <a:xfrm>
            <a:off x="10290175" y="6299200"/>
            <a:ext cx="558792" cy="507978"/>
          </a:xfrm>
          <a:custGeom>
            <a:pathLst>
              <a:path extrusionOk="0" h="21600" w="2160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52" name="Shape 1052"/>
          <p:cNvSpPr/>
          <p:nvPr/>
        </p:nvSpPr>
        <p:spPr>
          <a:xfrm>
            <a:off x="11356975" y="6299200"/>
            <a:ext cx="558792" cy="507978"/>
          </a:xfrm>
          <a:custGeom>
            <a:pathLst>
              <a:path extrusionOk="0" h="21600" w="2160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53" name="Shape 1053"/>
          <p:cNvSpPr/>
          <p:nvPr/>
        </p:nvSpPr>
        <p:spPr>
          <a:xfrm>
            <a:off x="1758950" y="7340600"/>
            <a:ext cx="558792" cy="558792"/>
          </a:xfrm>
          <a:custGeom>
            <a:pathLst>
              <a:path extrusionOk="0" h="21600" w="2160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54" name="Shape 1054"/>
          <p:cNvSpPr/>
          <p:nvPr/>
        </p:nvSpPr>
        <p:spPr>
          <a:xfrm>
            <a:off x="2825750" y="7340600"/>
            <a:ext cx="557226" cy="558792"/>
          </a:xfrm>
          <a:custGeom>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55" name="Shape 1055"/>
          <p:cNvSpPr/>
          <p:nvPr/>
        </p:nvSpPr>
        <p:spPr>
          <a:xfrm>
            <a:off x="3890962" y="7340600"/>
            <a:ext cx="558792" cy="558792"/>
          </a:xfrm>
          <a:custGeom>
            <a:pathLst>
              <a:path extrusionOk="0" h="21600" w="2160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56" name="Shape 1056"/>
          <p:cNvSpPr/>
          <p:nvPr/>
        </p:nvSpPr>
        <p:spPr>
          <a:xfrm>
            <a:off x="4957762" y="7340600"/>
            <a:ext cx="558792" cy="558792"/>
          </a:xfrm>
          <a:custGeom>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57" name="Shape 1057"/>
          <p:cNvSpPr/>
          <p:nvPr/>
        </p:nvSpPr>
        <p:spPr>
          <a:xfrm>
            <a:off x="6024562" y="7391400"/>
            <a:ext cx="558792" cy="457218"/>
          </a:xfrm>
          <a:custGeom>
            <a:pathLst>
              <a:path extrusionOk="0" h="21600" w="2160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58" name="Shape 1058"/>
          <p:cNvSpPr/>
          <p:nvPr/>
        </p:nvSpPr>
        <p:spPr>
          <a:xfrm>
            <a:off x="7091362" y="7340600"/>
            <a:ext cx="558792" cy="558792"/>
          </a:xfrm>
          <a:custGeom>
            <a:pathLst>
              <a:path extrusionOk="0" h="21600" w="2160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59" name="Shape 1059"/>
          <p:cNvSpPr/>
          <p:nvPr/>
        </p:nvSpPr>
        <p:spPr>
          <a:xfrm>
            <a:off x="8158162" y="7391400"/>
            <a:ext cx="558792" cy="457218"/>
          </a:xfrm>
          <a:custGeom>
            <a:pathLst>
              <a:path extrusionOk="0" h="21600" w="2160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60" name="Shape 1060"/>
          <p:cNvSpPr/>
          <p:nvPr/>
        </p:nvSpPr>
        <p:spPr>
          <a:xfrm>
            <a:off x="9224962" y="7340600"/>
            <a:ext cx="557226" cy="558792"/>
          </a:xfrm>
          <a:custGeom>
            <a:pathLst>
              <a:path extrusionOk="0" h="21600" w="2160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61" name="Shape 1061"/>
          <p:cNvSpPr/>
          <p:nvPr/>
        </p:nvSpPr>
        <p:spPr>
          <a:xfrm>
            <a:off x="10290175" y="7340600"/>
            <a:ext cx="558792" cy="558792"/>
          </a:xfrm>
          <a:custGeom>
            <a:pathLst>
              <a:path extrusionOk="0" h="21600" w="2160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62" name="Shape 1062"/>
          <p:cNvSpPr/>
          <p:nvPr/>
        </p:nvSpPr>
        <p:spPr>
          <a:xfrm>
            <a:off x="11356975" y="7340600"/>
            <a:ext cx="558792" cy="558792"/>
          </a:xfrm>
          <a:custGeom>
            <a:pathLst>
              <a:path extrusionOk="0" h="21600" w="2160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63" name="Shape 1063"/>
          <p:cNvSpPr/>
          <p:nvPr/>
        </p:nvSpPr>
        <p:spPr>
          <a:xfrm>
            <a:off x="1758950" y="8458200"/>
            <a:ext cx="558792" cy="455598"/>
          </a:xfrm>
          <a:custGeom>
            <a:pathLst>
              <a:path extrusionOk="0" h="21600" w="2160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64" name="Shape 1064"/>
          <p:cNvSpPr/>
          <p:nvPr/>
        </p:nvSpPr>
        <p:spPr>
          <a:xfrm>
            <a:off x="2825750" y="8458200"/>
            <a:ext cx="557226" cy="455598"/>
          </a:xfrm>
          <a:custGeom>
            <a:pathLst>
              <a:path extrusionOk="0" h="21600" w="2160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65" name="Shape 1065"/>
          <p:cNvSpPr/>
          <p:nvPr/>
        </p:nvSpPr>
        <p:spPr>
          <a:xfrm>
            <a:off x="3890962" y="8407400"/>
            <a:ext cx="558792" cy="557226"/>
          </a:xfrm>
          <a:custGeom>
            <a:pathLst>
              <a:path extrusionOk="0" h="21600" w="2160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66" name="Shape 1066"/>
          <p:cNvSpPr/>
          <p:nvPr/>
        </p:nvSpPr>
        <p:spPr>
          <a:xfrm>
            <a:off x="4957762" y="8407400"/>
            <a:ext cx="558792" cy="557226"/>
          </a:xfrm>
          <a:custGeom>
            <a:pathLst>
              <a:path extrusionOk="0" h="21600" w="2160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67" name="Shape 1067"/>
          <p:cNvSpPr/>
          <p:nvPr/>
        </p:nvSpPr>
        <p:spPr>
          <a:xfrm>
            <a:off x="6024562" y="8407400"/>
            <a:ext cx="558792" cy="557226"/>
          </a:xfrm>
          <a:custGeom>
            <a:pathLst>
              <a:path extrusionOk="0" h="21600" w="2160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68" name="Shape 1068"/>
          <p:cNvSpPr/>
          <p:nvPr/>
        </p:nvSpPr>
        <p:spPr>
          <a:xfrm>
            <a:off x="7091362" y="8420100"/>
            <a:ext cx="558792" cy="544487"/>
          </a:xfrm>
          <a:custGeom>
            <a:pathLst>
              <a:path extrusionOk="0" h="21319" w="2160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69" name="Shape 1069"/>
          <p:cNvSpPr/>
          <p:nvPr/>
        </p:nvSpPr>
        <p:spPr>
          <a:xfrm>
            <a:off x="8158162" y="8407400"/>
            <a:ext cx="558792" cy="557226"/>
          </a:xfrm>
          <a:custGeom>
            <a:pathLst>
              <a:path extrusionOk="0" h="21600" w="2160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70" name="Shape 1070"/>
          <p:cNvSpPr/>
          <p:nvPr/>
        </p:nvSpPr>
        <p:spPr>
          <a:xfrm>
            <a:off x="9224962" y="8407400"/>
            <a:ext cx="557226" cy="557226"/>
          </a:xfrm>
          <a:custGeom>
            <a:pathLst>
              <a:path extrusionOk="0" h="21600" w="2160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71" name="Shape 1071"/>
          <p:cNvSpPr/>
          <p:nvPr/>
        </p:nvSpPr>
        <p:spPr>
          <a:xfrm>
            <a:off x="10290175" y="8407400"/>
            <a:ext cx="558792" cy="557226"/>
          </a:xfrm>
          <a:custGeom>
            <a:pathLst>
              <a:path extrusionOk="0" h="21600" w="2160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72" name="Shape 1072"/>
          <p:cNvSpPr/>
          <p:nvPr/>
        </p:nvSpPr>
        <p:spPr>
          <a:xfrm>
            <a:off x="11382375" y="8407400"/>
            <a:ext cx="507978" cy="557226"/>
          </a:xfrm>
          <a:custGeom>
            <a:pathLst>
              <a:path extrusionOk="0" h="21600" w="2160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73" name="Shape 1073"/>
          <p:cNvSpPr/>
          <p:nvPr/>
        </p:nvSpPr>
        <p:spPr>
          <a:xfrm>
            <a:off x="1758950" y="9472612"/>
            <a:ext cx="558792" cy="558792"/>
          </a:xfrm>
          <a:custGeom>
            <a:pathLst>
              <a:path extrusionOk="0" h="21600" w="2160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74" name="Shape 1074"/>
          <p:cNvSpPr/>
          <p:nvPr/>
        </p:nvSpPr>
        <p:spPr>
          <a:xfrm>
            <a:off x="2825750" y="9472612"/>
            <a:ext cx="557226" cy="558792"/>
          </a:xfrm>
          <a:custGeom>
            <a:pathLst>
              <a:path extrusionOk="0" h="21600" w="2160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75" name="Shape 1075"/>
          <p:cNvSpPr/>
          <p:nvPr/>
        </p:nvSpPr>
        <p:spPr>
          <a:xfrm>
            <a:off x="3916362" y="9472612"/>
            <a:ext cx="507978" cy="558792"/>
          </a:xfrm>
          <a:custGeom>
            <a:pathLst>
              <a:path extrusionOk="0" h="21600" w="2160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76" name="Shape 1076"/>
          <p:cNvSpPr/>
          <p:nvPr/>
        </p:nvSpPr>
        <p:spPr>
          <a:xfrm>
            <a:off x="5059362" y="9472612"/>
            <a:ext cx="355590" cy="558792"/>
          </a:xfrm>
          <a:custGeom>
            <a:pathLst>
              <a:path extrusionOk="0" h="21600" w="2160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77" name="Shape 1077"/>
          <p:cNvSpPr/>
          <p:nvPr/>
        </p:nvSpPr>
        <p:spPr>
          <a:xfrm>
            <a:off x="6024562" y="9472612"/>
            <a:ext cx="558792" cy="558792"/>
          </a:xfrm>
          <a:custGeom>
            <a:pathLst>
              <a:path extrusionOk="0" h="21600" w="2160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78" name="Shape 1078"/>
          <p:cNvSpPr/>
          <p:nvPr/>
        </p:nvSpPr>
        <p:spPr>
          <a:xfrm>
            <a:off x="7091362" y="9472612"/>
            <a:ext cx="558792" cy="558792"/>
          </a:xfrm>
          <a:custGeom>
            <a:pathLst>
              <a:path extrusionOk="0" h="21600" w="2160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79" name="Shape 1079"/>
          <p:cNvSpPr/>
          <p:nvPr/>
        </p:nvSpPr>
        <p:spPr>
          <a:xfrm>
            <a:off x="8158162" y="9472612"/>
            <a:ext cx="558792" cy="558792"/>
          </a:xfrm>
          <a:custGeom>
            <a:pathLst>
              <a:path extrusionOk="0" h="21600" w="2160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80" name="Shape 1080"/>
          <p:cNvSpPr/>
          <p:nvPr/>
        </p:nvSpPr>
        <p:spPr>
          <a:xfrm>
            <a:off x="9224962" y="9472612"/>
            <a:ext cx="557226" cy="558792"/>
          </a:xfrm>
          <a:custGeom>
            <a:pathLst>
              <a:path extrusionOk="0" h="21600" w="2160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81" name="Shape 1081"/>
          <p:cNvSpPr/>
          <p:nvPr/>
        </p:nvSpPr>
        <p:spPr>
          <a:xfrm>
            <a:off x="10290175" y="9472612"/>
            <a:ext cx="558792" cy="558792"/>
          </a:xfrm>
          <a:custGeom>
            <a:pathLst>
              <a:path extrusionOk="0" h="21600" w="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82" name="Shape 1082"/>
          <p:cNvSpPr/>
          <p:nvPr/>
        </p:nvSpPr>
        <p:spPr>
          <a:xfrm>
            <a:off x="11356975" y="9472612"/>
            <a:ext cx="558792" cy="558792"/>
          </a:xfrm>
          <a:custGeom>
            <a:pathLst>
              <a:path extrusionOk="0" h="21600" w="2160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83" name="Shape 1083"/>
          <p:cNvSpPr/>
          <p:nvPr/>
        </p:nvSpPr>
        <p:spPr>
          <a:xfrm>
            <a:off x="12550775" y="4140200"/>
            <a:ext cx="457218" cy="558792"/>
          </a:xfrm>
          <a:custGeom>
            <a:pathLst>
              <a:path extrusionOk="0" h="21600" w="2160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84" name="Shape 1084"/>
          <p:cNvSpPr/>
          <p:nvPr/>
        </p:nvSpPr>
        <p:spPr>
          <a:xfrm>
            <a:off x="13617575" y="4140200"/>
            <a:ext cx="457218" cy="558792"/>
          </a:xfrm>
          <a:custGeom>
            <a:pathLst>
              <a:path extrusionOk="0" h="21600" w="2160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85" name="Shape 1085"/>
          <p:cNvSpPr/>
          <p:nvPr/>
        </p:nvSpPr>
        <p:spPr>
          <a:xfrm>
            <a:off x="14633575" y="4140200"/>
            <a:ext cx="558792" cy="558792"/>
          </a:xfrm>
          <a:custGeom>
            <a:pathLst>
              <a:path extrusionOk="0" h="21600" w="2160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86" name="Shape 1086"/>
          <p:cNvSpPr/>
          <p:nvPr/>
        </p:nvSpPr>
        <p:spPr>
          <a:xfrm>
            <a:off x="15698788" y="4165600"/>
            <a:ext cx="558792" cy="507978"/>
          </a:xfrm>
          <a:custGeom>
            <a:pathLst>
              <a:path extrusionOk="0" h="21600" w="2160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87" name="Shape 1087"/>
          <p:cNvSpPr/>
          <p:nvPr/>
        </p:nvSpPr>
        <p:spPr>
          <a:xfrm>
            <a:off x="16765588" y="4165600"/>
            <a:ext cx="558792" cy="507978"/>
          </a:xfrm>
          <a:custGeom>
            <a:pathLst>
              <a:path extrusionOk="0" h="21600" w="2160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88" name="Shape 1088"/>
          <p:cNvSpPr/>
          <p:nvPr/>
        </p:nvSpPr>
        <p:spPr>
          <a:xfrm>
            <a:off x="17832388" y="4140200"/>
            <a:ext cx="558792" cy="558792"/>
          </a:xfrm>
          <a:custGeom>
            <a:pathLst>
              <a:path extrusionOk="0" h="21600" w="2160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89" name="Shape 1089"/>
          <p:cNvSpPr/>
          <p:nvPr/>
        </p:nvSpPr>
        <p:spPr>
          <a:xfrm>
            <a:off x="18899188" y="4140200"/>
            <a:ext cx="558792" cy="558792"/>
          </a:xfrm>
          <a:custGeom>
            <a:pathLst>
              <a:path extrusionOk="0" h="21600" w="2160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90" name="Shape 1090"/>
          <p:cNvSpPr/>
          <p:nvPr/>
        </p:nvSpPr>
        <p:spPr>
          <a:xfrm>
            <a:off x="19965988" y="4140200"/>
            <a:ext cx="558792" cy="558792"/>
          </a:xfrm>
          <a:custGeom>
            <a:pathLst>
              <a:path extrusionOk="0" h="21600" w="2160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91" name="Shape 1091"/>
          <p:cNvSpPr/>
          <p:nvPr/>
        </p:nvSpPr>
        <p:spPr>
          <a:xfrm>
            <a:off x="21032788" y="4140200"/>
            <a:ext cx="557226" cy="558792"/>
          </a:xfrm>
          <a:custGeom>
            <a:pathLst>
              <a:path extrusionOk="0" h="21600" w="2160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92" name="Shape 1092"/>
          <p:cNvSpPr/>
          <p:nvPr/>
        </p:nvSpPr>
        <p:spPr>
          <a:xfrm>
            <a:off x="22098000" y="4191000"/>
            <a:ext cx="558792" cy="457218"/>
          </a:xfrm>
          <a:custGeom>
            <a:pathLst>
              <a:path extrusionOk="0" h="21600" w="2160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93" name="Shape 1093"/>
          <p:cNvSpPr/>
          <p:nvPr/>
        </p:nvSpPr>
        <p:spPr>
          <a:xfrm>
            <a:off x="12499975" y="5232400"/>
            <a:ext cx="558792" cy="507978"/>
          </a:xfrm>
          <a:custGeom>
            <a:pathLst>
              <a:path extrusionOk="0" h="21600" w="2160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94" name="Shape 1094"/>
          <p:cNvSpPr/>
          <p:nvPr/>
        </p:nvSpPr>
        <p:spPr>
          <a:xfrm>
            <a:off x="13566775" y="5283200"/>
            <a:ext cx="558792" cy="406404"/>
          </a:xfrm>
          <a:custGeom>
            <a:pathLst>
              <a:path extrusionOk="0" h="21600" w="2160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95" name="Shape 1095"/>
          <p:cNvSpPr/>
          <p:nvPr/>
        </p:nvSpPr>
        <p:spPr>
          <a:xfrm>
            <a:off x="14633575" y="5257800"/>
            <a:ext cx="558792" cy="457218"/>
          </a:xfrm>
          <a:custGeom>
            <a:pathLst>
              <a:path extrusionOk="0" h="21600" w="2160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96" name="Shape 1096"/>
          <p:cNvSpPr/>
          <p:nvPr/>
        </p:nvSpPr>
        <p:spPr>
          <a:xfrm>
            <a:off x="15698788" y="5257800"/>
            <a:ext cx="558792" cy="457218"/>
          </a:xfrm>
          <a:custGeom>
            <a:pathLst>
              <a:path extrusionOk="0" h="21600" w="2160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97" name="Shape 1097"/>
          <p:cNvSpPr/>
          <p:nvPr/>
        </p:nvSpPr>
        <p:spPr>
          <a:xfrm>
            <a:off x="16765588" y="5207000"/>
            <a:ext cx="558792" cy="558792"/>
          </a:xfrm>
          <a:custGeom>
            <a:pathLst>
              <a:path extrusionOk="0" h="21600" w="2160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98" name="Shape 1098"/>
          <p:cNvSpPr/>
          <p:nvPr/>
        </p:nvSpPr>
        <p:spPr>
          <a:xfrm>
            <a:off x="17832388" y="5207000"/>
            <a:ext cx="558792" cy="558792"/>
          </a:xfrm>
          <a:custGeom>
            <a:pathLst>
              <a:path extrusionOk="0" h="21600" w="2160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099" name="Shape 1099"/>
          <p:cNvSpPr/>
          <p:nvPr/>
        </p:nvSpPr>
        <p:spPr>
          <a:xfrm>
            <a:off x="18899188" y="5207000"/>
            <a:ext cx="558792" cy="558792"/>
          </a:xfrm>
          <a:custGeom>
            <a:pathLst>
              <a:path extrusionOk="0" h="21600" w="2160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00" name="Shape 1100"/>
          <p:cNvSpPr/>
          <p:nvPr/>
        </p:nvSpPr>
        <p:spPr>
          <a:xfrm>
            <a:off x="19965988" y="5257800"/>
            <a:ext cx="558792" cy="457218"/>
          </a:xfrm>
          <a:custGeom>
            <a:pathLst>
              <a:path extrusionOk="0" h="21600" w="2160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01" name="Shape 1101"/>
          <p:cNvSpPr/>
          <p:nvPr/>
        </p:nvSpPr>
        <p:spPr>
          <a:xfrm>
            <a:off x="21032788" y="5232400"/>
            <a:ext cx="557226" cy="507978"/>
          </a:xfrm>
          <a:custGeom>
            <a:pathLst>
              <a:path extrusionOk="0" h="21600" w="2160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02" name="Shape 1102"/>
          <p:cNvSpPr/>
          <p:nvPr/>
        </p:nvSpPr>
        <p:spPr>
          <a:xfrm>
            <a:off x="22098000" y="5257800"/>
            <a:ext cx="558792" cy="457218"/>
          </a:xfrm>
          <a:custGeom>
            <a:pathLst>
              <a:path extrusionOk="0" h="21600" w="2160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03" name="Shape 1103"/>
          <p:cNvSpPr/>
          <p:nvPr/>
        </p:nvSpPr>
        <p:spPr>
          <a:xfrm>
            <a:off x="12499975" y="6273800"/>
            <a:ext cx="558801" cy="558801"/>
          </a:xfrm>
          <a:custGeom>
            <a:pathLst>
              <a:path extrusionOk="0" h="21410" w="2141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04" name="Shape 1104"/>
          <p:cNvSpPr/>
          <p:nvPr/>
        </p:nvSpPr>
        <p:spPr>
          <a:xfrm>
            <a:off x="13566775" y="6273800"/>
            <a:ext cx="558792" cy="558792"/>
          </a:xfrm>
          <a:custGeom>
            <a:pathLst>
              <a:path extrusionOk="0" h="21600" w="2160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05" name="Shape 1105"/>
          <p:cNvSpPr/>
          <p:nvPr/>
        </p:nvSpPr>
        <p:spPr>
          <a:xfrm>
            <a:off x="14633575" y="6324600"/>
            <a:ext cx="558792" cy="457218"/>
          </a:xfrm>
          <a:custGeom>
            <a:pathLst>
              <a:path extrusionOk="0" h="21600" w="2160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06" name="Shape 1106"/>
          <p:cNvSpPr/>
          <p:nvPr/>
        </p:nvSpPr>
        <p:spPr>
          <a:xfrm>
            <a:off x="15698788" y="6324600"/>
            <a:ext cx="558792" cy="457218"/>
          </a:xfrm>
          <a:custGeom>
            <a:pathLst>
              <a:path extrusionOk="0" h="21600" w="2160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07" name="Shape 1107"/>
          <p:cNvSpPr/>
          <p:nvPr/>
        </p:nvSpPr>
        <p:spPr>
          <a:xfrm>
            <a:off x="16765588" y="6324600"/>
            <a:ext cx="558792" cy="457218"/>
          </a:xfrm>
          <a:custGeom>
            <a:pathLst>
              <a:path extrusionOk="0" h="21600" w="2160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08" name="Shape 1108"/>
          <p:cNvSpPr/>
          <p:nvPr/>
        </p:nvSpPr>
        <p:spPr>
          <a:xfrm>
            <a:off x="17832388" y="6324600"/>
            <a:ext cx="558792" cy="457218"/>
          </a:xfrm>
          <a:custGeom>
            <a:pathLst>
              <a:path extrusionOk="0" h="21600" w="2160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09" name="Shape 1109"/>
          <p:cNvSpPr/>
          <p:nvPr/>
        </p:nvSpPr>
        <p:spPr>
          <a:xfrm>
            <a:off x="18899188" y="6299200"/>
            <a:ext cx="558792" cy="507978"/>
          </a:xfrm>
          <a:custGeom>
            <a:pathLst>
              <a:path extrusionOk="0" h="21600" w="2160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10" name="Shape 1110"/>
          <p:cNvSpPr/>
          <p:nvPr/>
        </p:nvSpPr>
        <p:spPr>
          <a:xfrm>
            <a:off x="19965988" y="6324600"/>
            <a:ext cx="558792" cy="457218"/>
          </a:xfrm>
          <a:custGeom>
            <a:pathLst>
              <a:path extrusionOk="0" h="21600" w="2160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11" name="Shape 1111"/>
          <p:cNvSpPr/>
          <p:nvPr/>
        </p:nvSpPr>
        <p:spPr>
          <a:xfrm>
            <a:off x="21032788" y="6273800"/>
            <a:ext cx="557226" cy="558792"/>
          </a:xfrm>
          <a:custGeom>
            <a:pathLst>
              <a:path extrusionOk="0" h="21600" w="2160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12" name="Shape 1112"/>
          <p:cNvSpPr/>
          <p:nvPr/>
        </p:nvSpPr>
        <p:spPr>
          <a:xfrm>
            <a:off x="22098000" y="6273800"/>
            <a:ext cx="558792" cy="558792"/>
          </a:xfrm>
          <a:custGeom>
            <a:pathLst>
              <a:path extrusionOk="0" h="21600" w="2160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13" name="Shape 1113"/>
          <p:cNvSpPr/>
          <p:nvPr/>
        </p:nvSpPr>
        <p:spPr>
          <a:xfrm>
            <a:off x="12499975" y="7340600"/>
            <a:ext cx="558792" cy="558792"/>
          </a:xfrm>
          <a:custGeom>
            <a:pathLst>
              <a:path extrusionOk="0" h="21600" w="2160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14" name="Shape 1114"/>
          <p:cNvSpPr/>
          <p:nvPr/>
        </p:nvSpPr>
        <p:spPr>
          <a:xfrm>
            <a:off x="13566775" y="7366000"/>
            <a:ext cx="558792" cy="507978"/>
          </a:xfrm>
          <a:custGeom>
            <a:pathLst>
              <a:path extrusionOk="0" h="21600" w="2160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15" name="Shape 1115"/>
          <p:cNvSpPr/>
          <p:nvPr/>
        </p:nvSpPr>
        <p:spPr>
          <a:xfrm>
            <a:off x="14633575" y="7391400"/>
            <a:ext cx="558792" cy="457218"/>
          </a:xfrm>
          <a:custGeom>
            <a:pathLst>
              <a:path extrusionOk="0" h="21600" w="2160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16" name="Shape 1116"/>
          <p:cNvSpPr/>
          <p:nvPr/>
        </p:nvSpPr>
        <p:spPr>
          <a:xfrm>
            <a:off x="15698788" y="7362825"/>
            <a:ext cx="558813" cy="558792"/>
          </a:xfrm>
          <a:custGeom>
            <a:pathLst>
              <a:path extrusionOk="0" h="21600" w="21278">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17" name="Shape 1117"/>
          <p:cNvSpPr/>
          <p:nvPr/>
        </p:nvSpPr>
        <p:spPr>
          <a:xfrm>
            <a:off x="16765588" y="7340600"/>
            <a:ext cx="558792" cy="558784"/>
          </a:xfrm>
          <a:custGeom>
            <a:pathLst>
              <a:path extrusionOk="0" h="21583" w="2160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18" name="Shape 1118"/>
          <p:cNvSpPr/>
          <p:nvPr/>
        </p:nvSpPr>
        <p:spPr>
          <a:xfrm>
            <a:off x="17832388" y="7366000"/>
            <a:ext cx="558792" cy="507985"/>
          </a:xfrm>
          <a:custGeom>
            <a:pathLst>
              <a:path extrusionOk="0" h="21144" w="2160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19" name="Shape 1119"/>
          <p:cNvSpPr/>
          <p:nvPr/>
        </p:nvSpPr>
        <p:spPr>
          <a:xfrm>
            <a:off x="18899188" y="7442200"/>
            <a:ext cx="558792" cy="355590"/>
          </a:xfrm>
          <a:custGeom>
            <a:pathLst>
              <a:path extrusionOk="0" h="21600" w="2160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20" name="Shape 1120"/>
          <p:cNvSpPr/>
          <p:nvPr/>
        </p:nvSpPr>
        <p:spPr>
          <a:xfrm>
            <a:off x="19965988" y="7340600"/>
            <a:ext cx="558792" cy="558792"/>
          </a:xfrm>
          <a:custGeom>
            <a:pathLst>
              <a:path extrusionOk="0" h="21600" w="2160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21" name="Shape 1121"/>
          <p:cNvSpPr/>
          <p:nvPr/>
        </p:nvSpPr>
        <p:spPr>
          <a:xfrm>
            <a:off x="21032788" y="7188200"/>
            <a:ext cx="557226" cy="558792"/>
          </a:xfrm>
          <a:custGeom>
            <a:pathLst>
              <a:path extrusionOk="0" h="21600" w="2160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22" name="Shape 1122"/>
          <p:cNvSpPr/>
          <p:nvPr/>
        </p:nvSpPr>
        <p:spPr>
          <a:xfrm>
            <a:off x="22098000" y="7340600"/>
            <a:ext cx="558792" cy="558792"/>
          </a:xfrm>
          <a:custGeom>
            <a:pathLst>
              <a:path extrusionOk="0" h="21600" w="2160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23" name="Shape 1123"/>
          <p:cNvSpPr/>
          <p:nvPr/>
        </p:nvSpPr>
        <p:spPr>
          <a:xfrm>
            <a:off x="12499975" y="8458200"/>
            <a:ext cx="558792" cy="455598"/>
          </a:xfrm>
          <a:custGeom>
            <a:pathLst>
              <a:path extrusionOk="0" h="21600" w="2160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24" name="Shape 1124"/>
          <p:cNvSpPr/>
          <p:nvPr/>
        </p:nvSpPr>
        <p:spPr>
          <a:xfrm>
            <a:off x="13617575" y="8407400"/>
            <a:ext cx="457218" cy="557226"/>
          </a:xfrm>
          <a:custGeom>
            <a:pathLst>
              <a:path extrusionOk="0" h="21600" w="2160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25" name="Shape 1125"/>
          <p:cNvSpPr/>
          <p:nvPr/>
        </p:nvSpPr>
        <p:spPr>
          <a:xfrm>
            <a:off x="14722475" y="8407400"/>
            <a:ext cx="381024" cy="557226"/>
          </a:xfrm>
          <a:custGeom>
            <a:pathLst>
              <a:path extrusionOk="0" h="21600" w="2160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26" name="Shape 1126"/>
          <p:cNvSpPr/>
          <p:nvPr/>
        </p:nvSpPr>
        <p:spPr>
          <a:xfrm>
            <a:off x="15698788" y="8407400"/>
            <a:ext cx="558792" cy="557226"/>
          </a:xfrm>
          <a:custGeom>
            <a:pathLst>
              <a:path extrusionOk="0" h="21600" w="2160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27" name="Shape 1127"/>
          <p:cNvSpPr/>
          <p:nvPr/>
        </p:nvSpPr>
        <p:spPr>
          <a:xfrm>
            <a:off x="16765588" y="8407400"/>
            <a:ext cx="558792" cy="557226"/>
          </a:xfrm>
          <a:custGeom>
            <a:pathLst>
              <a:path extrusionOk="0" h="21600" w="2160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28" name="Shape 1128"/>
          <p:cNvSpPr/>
          <p:nvPr/>
        </p:nvSpPr>
        <p:spPr>
          <a:xfrm>
            <a:off x="17959388" y="8407400"/>
            <a:ext cx="304776" cy="557226"/>
          </a:xfrm>
          <a:custGeom>
            <a:pathLst>
              <a:path extrusionOk="0" h="21600" w="2160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29" name="Shape 1129"/>
          <p:cNvSpPr/>
          <p:nvPr/>
        </p:nvSpPr>
        <p:spPr>
          <a:xfrm>
            <a:off x="18899188" y="8458200"/>
            <a:ext cx="558792" cy="455598"/>
          </a:xfrm>
          <a:custGeom>
            <a:pathLst>
              <a:path extrusionOk="0" h="21600" w="2160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30" name="Shape 1130"/>
          <p:cNvSpPr/>
          <p:nvPr/>
        </p:nvSpPr>
        <p:spPr>
          <a:xfrm>
            <a:off x="20016788" y="8407400"/>
            <a:ext cx="457218" cy="557226"/>
          </a:xfrm>
          <a:custGeom>
            <a:pathLst>
              <a:path extrusionOk="0" h="21600" w="2160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31" name="Shape 1131"/>
          <p:cNvSpPr/>
          <p:nvPr/>
        </p:nvSpPr>
        <p:spPr>
          <a:xfrm>
            <a:off x="21032788" y="8407400"/>
            <a:ext cx="557226" cy="557226"/>
          </a:xfrm>
          <a:custGeom>
            <a:pathLst>
              <a:path extrusionOk="0" h="21600" w="2160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32" name="Shape 1132"/>
          <p:cNvSpPr/>
          <p:nvPr/>
        </p:nvSpPr>
        <p:spPr>
          <a:xfrm>
            <a:off x="22098000" y="8407400"/>
            <a:ext cx="558792" cy="557226"/>
          </a:xfrm>
          <a:custGeom>
            <a:pathLst>
              <a:path extrusionOk="0" h="21600" w="2160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33" name="Shape 1133"/>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37" name="Shape 1137"/>
        <p:cNvGrpSpPr/>
        <p:nvPr/>
      </p:nvGrpSpPr>
      <p:grpSpPr>
        <a:xfrm>
          <a:off x="0" y="0"/>
          <a:ext cx="0" cy="0"/>
          <a:chOff x="0" y="0"/>
          <a:chExt cx="0" cy="0"/>
        </a:xfrm>
      </p:grpSpPr>
      <p:sp>
        <p:nvSpPr>
          <p:cNvPr id="1138" name="Shape 1138"/>
          <p:cNvSpPr/>
          <p:nvPr/>
        </p:nvSpPr>
        <p:spPr>
          <a:xfrm>
            <a:off x="1885950" y="2540000"/>
            <a:ext cx="304776" cy="558792"/>
          </a:xfrm>
          <a:custGeom>
            <a:pathLst>
              <a:path extrusionOk="0" h="21600" w="2160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39" name="Shape 1139"/>
          <p:cNvSpPr/>
          <p:nvPr/>
        </p:nvSpPr>
        <p:spPr>
          <a:xfrm>
            <a:off x="2825750" y="2540000"/>
            <a:ext cx="557224" cy="558783"/>
          </a:xfrm>
          <a:custGeom>
            <a:pathLst>
              <a:path extrusionOk="0" h="21132" w="21131">
                <a:moveTo>
                  <a:pt x="19045" y="7530"/>
                </a:moveTo>
                <a:cubicBezTo>
                  <a:pt x="17544" y="9030"/>
                  <a:pt x="15110" y="9030"/>
                  <a:pt x="13610" y="7530"/>
                </a:cubicBezTo>
                <a:cubicBezTo>
                  <a:pt x="12108" y="6031"/>
                  <a:pt x="12108" y="3600"/>
                  <a:pt x="13610" y="2100"/>
                </a:cubicBezTo>
                <a:cubicBezTo>
                  <a:pt x="15110" y="600"/>
                  <a:pt x="17544" y="600"/>
                  <a:pt x="19045" y="2100"/>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2"/>
                  <a:pt x="14343" y="9248"/>
                  <a:pt x="15160" y="9451"/>
                </a:cubicBezTo>
                <a:cubicBezTo>
                  <a:pt x="15160" y="9451"/>
                  <a:pt x="7605" y="16245"/>
                  <a:pt x="7605" y="16245"/>
                </a:cubicBezTo>
                <a:close/>
                <a:moveTo>
                  <a:pt x="19724" y="1406"/>
                </a:moveTo>
                <a:cubicBezTo>
                  <a:pt x="17848" y="-468"/>
                  <a:pt x="14806" y="-468"/>
                  <a:pt x="12930" y="1406"/>
                </a:cubicBezTo>
                <a:cubicBezTo>
                  <a:pt x="12024" y="2312"/>
                  <a:pt x="11559" y="3489"/>
                  <a:pt x="11529" y="4676"/>
                </a:cubicBezTo>
                <a:lnTo>
                  <a:pt x="4207" y="12851"/>
                </a:lnTo>
                <a:cubicBezTo>
                  <a:pt x="3686" y="13373"/>
                  <a:pt x="3363" y="14093"/>
                  <a:pt x="3363" y="14888"/>
                </a:cubicBezTo>
                <a:cubicBezTo>
                  <a:pt x="3363" y="15420"/>
                  <a:pt x="3518" y="15912"/>
                  <a:pt x="3769" y="16340"/>
                </a:cubicBezTo>
                <a:cubicBezTo>
                  <a:pt x="2436" y="17104"/>
                  <a:pt x="1907" y="17813"/>
                  <a:pt x="2425" y="19364"/>
                </a:cubicBezTo>
                <a:cubicBezTo>
                  <a:pt x="2487" y="19550"/>
                  <a:pt x="2434" y="19622"/>
                  <a:pt x="2409" y="19658"/>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30" y="18141"/>
                  <a:pt x="3071" y="17806"/>
                  <a:pt x="4399" y="17082"/>
                </a:cubicBezTo>
                <a:cubicBezTo>
                  <a:pt x="4900" y="17504"/>
                  <a:pt x="5539" y="17767"/>
                  <a:pt x="6245" y="17767"/>
                </a:cubicBezTo>
                <a:cubicBezTo>
                  <a:pt x="7042" y="17767"/>
                  <a:pt x="7762" y="17445"/>
                  <a:pt x="8284" y="16924"/>
                </a:cubicBezTo>
                <a:lnTo>
                  <a:pt x="16485" y="9592"/>
                </a:lnTo>
                <a:cubicBezTo>
                  <a:pt x="17662" y="9554"/>
                  <a:pt x="18826" y="9091"/>
                  <a:pt x="19724" y="8194"/>
                </a:cubicBezTo>
                <a:cubicBezTo>
                  <a:pt x="21600" y="6320"/>
                  <a:pt x="21600" y="3281"/>
                  <a:pt x="19724" y="1406"/>
                </a:cubicBezTo>
                <a:moveTo>
                  <a:pt x="8953" y="11504"/>
                </a:moveTo>
                <a:lnTo>
                  <a:pt x="9633" y="12183"/>
                </a:lnTo>
                <a:lnTo>
                  <a:pt x="12690" y="9807"/>
                </a:lnTo>
                <a:lnTo>
                  <a:pt x="11331" y="8449"/>
                </a:lnTo>
                <a:cubicBezTo>
                  <a:pt x="11331" y="8449"/>
                  <a:pt x="8953" y="11504"/>
                  <a:pt x="8953" y="11504"/>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40" name="Shape 1140"/>
          <p:cNvSpPr/>
          <p:nvPr/>
        </p:nvSpPr>
        <p:spPr>
          <a:xfrm>
            <a:off x="3890962" y="2641600"/>
            <a:ext cx="558792" cy="355590"/>
          </a:xfrm>
          <a:custGeom>
            <a:pathLst>
              <a:path extrusionOk="0" h="21600" w="2160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41" name="Shape 1141"/>
          <p:cNvSpPr/>
          <p:nvPr/>
        </p:nvSpPr>
        <p:spPr>
          <a:xfrm>
            <a:off x="4957762" y="2641600"/>
            <a:ext cx="558792" cy="355590"/>
          </a:xfrm>
          <a:custGeom>
            <a:pathLst>
              <a:path extrusionOk="0" h="21600" w="21600">
                <a:moveTo>
                  <a:pt x="20618" y="16495"/>
                </a:moveTo>
                <a:lnTo>
                  <a:pt x="19636" y="15723"/>
                </a:lnTo>
                <a:lnTo>
                  <a:pt x="19636" y="5877"/>
                </a:lnTo>
                <a:lnTo>
                  <a:pt x="20618" y="5105"/>
                </a:lnTo>
                <a:cubicBezTo>
                  <a:pt x="20618" y="5105"/>
                  <a:pt x="20618" y="16495"/>
                  <a:pt x="20618" y="16495"/>
                </a:cubicBezTo>
                <a:close/>
                <a:moveTo>
                  <a:pt x="18655" y="14952"/>
                </a:moveTo>
                <a:lnTo>
                  <a:pt x="16691" y="13409"/>
                </a:lnTo>
                <a:lnTo>
                  <a:pt x="16691" y="8191"/>
                </a:lnTo>
                <a:lnTo>
                  <a:pt x="18655" y="6648"/>
                </a:lnTo>
                <a:cubicBezTo>
                  <a:pt x="18655" y="6648"/>
                  <a:pt x="18655" y="14952"/>
                  <a:pt x="18655" y="14952"/>
                </a:cubicBezTo>
                <a:close/>
                <a:moveTo>
                  <a:pt x="15709" y="6171"/>
                </a:moveTo>
                <a:lnTo>
                  <a:pt x="982" y="6171"/>
                </a:lnTo>
                <a:lnTo>
                  <a:pt x="982" y="3086"/>
                </a:lnTo>
                <a:cubicBezTo>
                  <a:pt x="982" y="2234"/>
                  <a:pt x="1422"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2"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19"/>
                  <a:pt x="879" y="21600"/>
                  <a:pt x="1964" y="21600"/>
                </a:cubicBezTo>
                <a:lnTo>
                  <a:pt x="14727" y="21600"/>
                </a:lnTo>
                <a:cubicBezTo>
                  <a:pt x="15812" y="21600"/>
                  <a:pt x="16691" y="20219"/>
                  <a:pt x="16691" y="18514"/>
                </a:cubicBezTo>
                <a:lnTo>
                  <a:pt x="16691" y="15134"/>
                </a:lnTo>
                <a:lnTo>
                  <a:pt x="20890" y="18433"/>
                </a:lnTo>
                <a:lnTo>
                  <a:pt x="20892" y="18426"/>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5" y="9257"/>
                  <a:pt x="8836" y="10984"/>
                  <a:pt x="8836" y="13114"/>
                </a:cubicBezTo>
                <a:cubicBezTo>
                  <a:pt x="8836" y="13987"/>
                  <a:pt x="9028" y="14782"/>
                  <a:pt x="9338" y="15429"/>
                </a:cubicBezTo>
                <a:lnTo>
                  <a:pt x="7352" y="15429"/>
                </a:lnTo>
                <a:cubicBezTo>
                  <a:pt x="7663" y="14782"/>
                  <a:pt x="7855" y="13987"/>
                  <a:pt x="7855" y="13114"/>
                </a:cubicBezTo>
                <a:cubicBezTo>
                  <a:pt x="7855" y="10984"/>
                  <a:pt x="6755" y="9257"/>
                  <a:pt x="5400" y="9257"/>
                </a:cubicBezTo>
                <a:cubicBezTo>
                  <a:pt x="4044" y="9257"/>
                  <a:pt x="2945" y="10984"/>
                  <a:pt x="2945" y="13114"/>
                </a:cubicBezTo>
                <a:cubicBezTo>
                  <a:pt x="2945" y="15245"/>
                  <a:pt x="4044" y="16971"/>
                  <a:pt x="5400" y="1697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42" name="Shape 1142"/>
          <p:cNvSpPr/>
          <p:nvPr/>
        </p:nvSpPr>
        <p:spPr>
          <a:xfrm>
            <a:off x="6024562" y="2641600"/>
            <a:ext cx="558792" cy="355590"/>
          </a:xfrm>
          <a:custGeom>
            <a:pathLst>
              <a:path extrusionOk="0" h="21600" w="2160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43" name="Shape 1143"/>
          <p:cNvSpPr/>
          <p:nvPr/>
        </p:nvSpPr>
        <p:spPr>
          <a:xfrm>
            <a:off x="7091362" y="2565400"/>
            <a:ext cx="558792" cy="507978"/>
          </a:xfrm>
          <a:custGeom>
            <a:pathLst>
              <a:path extrusionOk="0" h="21600" w="2160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44" name="Shape 1144"/>
          <p:cNvSpPr/>
          <p:nvPr/>
        </p:nvSpPr>
        <p:spPr>
          <a:xfrm>
            <a:off x="8285162" y="2540000"/>
            <a:ext cx="304776" cy="558792"/>
          </a:xfrm>
          <a:custGeom>
            <a:pathLst>
              <a:path extrusionOk="0" h="21600" w="2160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45" name="Shape 1145"/>
          <p:cNvSpPr/>
          <p:nvPr/>
        </p:nvSpPr>
        <p:spPr>
          <a:xfrm>
            <a:off x="9301162" y="2540000"/>
            <a:ext cx="404838" cy="558792"/>
          </a:xfrm>
          <a:custGeom>
            <a:pathLst>
              <a:path extrusionOk="0" h="21600" w="2160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46" name="Shape 1146"/>
          <p:cNvSpPr/>
          <p:nvPr/>
        </p:nvSpPr>
        <p:spPr>
          <a:xfrm>
            <a:off x="10290175" y="2616200"/>
            <a:ext cx="558792" cy="406404"/>
          </a:xfrm>
          <a:custGeom>
            <a:pathLst>
              <a:path extrusionOk="0" h="21600" w="2160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47" name="Shape 1147"/>
          <p:cNvSpPr/>
          <p:nvPr/>
        </p:nvSpPr>
        <p:spPr>
          <a:xfrm>
            <a:off x="11356975" y="2540000"/>
            <a:ext cx="558792" cy="558792"/>
          </a:xfrm>
          <a:custGeom>
            <a:pathLst>
              <a:path extrusionOk="0" h="21600" w="2160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48" name="Shape 1148"/>
          <p:cNvSpPr/>
          <p:nvPr/>
        </p:nvSpPr>
        <p:spPr>
          <a:xfrm>
            <a:off x="1758950" y="3606800"/>
            <a:ext cx="558792" cy="558792"/>
          </a:xfrm>
          <a:custGeom>
            <a:pathLst>
              <a:path extrusionOk="0" h="21600" w="2160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3" y="5201"/>
                </a:moveTo>
                <a:cubicBezTo>
                  <a:pt x="10712" y="5093"/>
                  <a:pt x="10614" y="5023"/>
                  <a:pt x="10504" y="4986"/>
                </a:cubicBezTo>
                <a:lnTo>
                  <a:pt x="10517" y="4938"/>
                </a:lnTo>
                <a:cubicBezTo>
                  <a:pt x="10483" y="4941"/>
                  <a:pt x="10451" y="4949"/>
                  <a:pt x="10419" y="4957"/>
                </a:cubicBezTo>
                <a:lnTo>
                  <a:pt x="8464" y="4433"/>
                </a:lnTo>
                <a:cubicBezTo>
                  <a:pt x="8343" y="4400"/>
                  <a:pt x="8209" y="4414"/>
                  <a:pt x="8091" y="4482"/>
                </a:cubicBezTo>
                <a:cubicBezTo>
                  <a:pt x="7856" y="4618"/>
                  <a:pt x="7776" y="4918"/>
                  <a:pt x="7912" y="5153"/>
                </a:cubicBezTo>
                <a:cubicBezTo>
                  <a:pt x="7979" y="5270"/>
                  <a:pt x="8088" y="5349"/>
                  <a:pt x="8210" y="5381"/>
                </a:cubicBezTo>
                <a:lnTo>
                  <a:pt x="8965" y="5584"/>
                </a:lnTo>
                <a:cubicBezTo>
                  <a:pt x="8292" y="6116"/>
                  <a:pt x="7855" y="6927"/>
                  <a:pt x="7855" y="7855"/>
                </a:cubicBezTo>
                <a:cubicBezTo>
                  <a:pt x="7855" y="9081"/>
                  <a:pt x="8605" y="10131"/>
                  <a:pt x="9671" y="10574"/>
                </a:cubicBezTo>
                <a:lnTo>
                  <a:pt x="9934" y="9609"/>
                </a:lnTo>
                <a:cubicBezTo>
                  <a:pt x="9286" y="9288"/>
                  <a:pt x="8836" y="8627"/>
                  <a:pt x="8836" y="7855"/>
                </a:cubicBezTo>
                <a:cubicBezTo>
                  <a:pt x="8836" y="7221"/>
                  <a:pt x="9142" y="6665"/>
                  <a:pt x="9609" y="6309"/>
                </a:cubicBezTo>
                <a:lnTo>
                  <a:pt x="9336" y="7331"/>
                </a:lnTo>
                <a:cubicBezTo>
                  <a:pt x="9303" y="7453"/>
                  <a:pt x="9316" y="7586"/>
                  <a:pt x="9384" y="7704"/>
                </a:cubicBezTo>
                <a:cubicBezTo>
                  <a:pt x="9520" y="7938"/>
                  <a:pt x="9820" y="8019"/>
                  <a:pt x="10055" y="7884"/>
                </a:cubicBezTo>
                <a:cubicBezTo>
                  <a:pt x="10172" y="7815"/>
                  <a:pt x="10251" y="7706"/>
                  <a:pt x="10284" y="7585"/>
                </a:cubicBezTo>
                <a:lnTo>
                  <a:pt x="10823" y="5573"/>
                </a:lnTo>
                <a:cubicBezTo>
                  <a:pt x="10855" y="5452"/>
                  <a:pt x="10841" y="5318"/>
                  <a:pt x="10773" y="5201"/>
                </a:cubicBezTo>
                <a:moveTo>
                  <a:pt x="13421" y="10343"/>
                </a:moveTo>
                <a:lnTo>
                  <a:pt x="12630" y="10132"/>
                </a:lnTo>
                <a:cubicBezTo>
                  <a:pt x="13306" y="9598"/>
                  <a:pt x="13745" y="8785"/>
                  <a:pt x="13745" y="7855"/>
                </a:cubicBezTo>
                <a:cubicBezTo>
                  <a:pt x="13745" y="6643"/>
                  <a:pt x="13013" y="5604"/>
                  <a:pt x="11967" y="5152"/>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3"/>
                  <a:pt x="10789" y="10407"/>
                  <a:pt x="10857" y="10524"/>
                </a:cubicBezTo>
                <a:cubicBezTo>
                  <a:pt x="10920" y="10634"/>
                  <a:pt x="11021" y="10706"/>
                  <a:pt x="11133" y="10742"/>
                </a:cubicBezTo>
                <a:lnTo>
                  <a:pt x="11126" y="10768"/>
                </a:lnTo>
                <a:cubicBezTo>
                  <a:pt x="11142" y="10766"/>
                  <a:pt x="11157" y="10761"/>
                  <a:pt x="11173" y="10758"/>
                </a:cubicBezTo>
                <a:lnTo>
                  <a:pt x="13167" y="11292"/>
                </a:lnTo>
                <a:cubicBezTo>
                  <a:pt x="13288" y="11324"/>
                  <a:pt x="13422" y="11311"/>
                  <a:pt x="13540" y="11243"/>
                </a:cubicBezTo>
                <a:cubicBezTo>
                  <a:pt x="13774" y="11107"/>
                  <a:pt x="13855" y="10807"/>
                  <a:pt x="13719" y="10572"/>
                </a:cubicBezTo>
                <a:cubicBezTo>
                  <a:pt x="13651" y="10455"/>
                  <a:pt x="13542" y="10376"/>
                  <a:pt x="13421" y="1034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49" name="Shape 1149"/>
          <p:cNvSpPr/>
          <p:nvPr/>
        </p:nvSpPr>
        <p:spPr>
          <a:xfrm>
            <a:off x="2825750" y="3606800"/>
            <a:ext cx="557226" cy="558792"/>
          </a:xfrm>
          <a:custGeom>
            <a:pathLst>
              <a:path extrusionOk="0" h="21600" w="2160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1"/>
                  <a:pt x="12417" y="8980"/>
                </a:cubicBezTo>
                <a:lnTo>
                  <a:pt x="11291" y="10106"/>
                </a:lnTo>
                <a:lnTo>
                  <a:pt x="11291" y="4419"/>
                </a:lnTo>
                <a:lnTo>
                  <a:pt x="11291" y="4418"/>
                </a:lnTo>
                <a:cubicBezTo>
                  <a:pt x="11291" y="4147"/>
                  <a:pt x="11071" y="3927"/>
                  <a:pt x="10800" y="3927"/>
                </a:cubicBezTo>
                <a:cubicBezTo>
                  <a:pt x="10529" y="3927"/>
                  <a:pt x="10309" y="4147"/>
                  <a:pt x="10309" y="4418"/>
                </a:cubicBezTo>
                <a:lnTo>
                  <a:pt x="10309" y="10106"/>
                </a:lnTo>
                <a:lnTo>
                  <a:pt x="9183" y="8980"/>
                </a:lnTo>
                <a:cubicBezTo>
                  <a:pt x="9095" y="8891"/>
                  <a:pt x="8972" y="8836"/>
                  <a:pt x="8836" y="8836"/>
                </a:cubicBezTo>
                <a:cubicBezTo>
                  <a:pt x="8566" y="8836"/>
                  <a:pt x="8345" y="9056"/>
                  <a:pt x="8345" y="9327"/>
                </a:cubicBezTo>
                <a:cubicBezTo>
                  <a:pt x="8345" y="9463"/>
                  <a:pt x="8400" y="9586"/>
                  <a:pt x="8489" y="9674"/>
                </a:cubicBezTo>
                <a:lnTo>
                  <a:pt x="10453" y="11638"/>
                </a:lnTo>
                <a:cubicBezTo>
                  <a:pt x="10542" y="11727"/>
                  <a:pt x="10665" y="11782"/>
                  <a:pt x="10800" y="11782"/>
                </a:cubicBezTo>
                <a:cubicBezTo>
                  <a:pt x="10935" y="11782"/>
                  <a:pt x="11058" y="11727"/>
                  <a:pt x="11147" y="11638"/>
                </a:cubicBezTo>
                <a:lnTo>
                  <a:pt x="13111" y="9674"/>
                </a:lnTo>
                <a:cubicBezTo>
                  <a:pt x="13200" y="9586"/>
                  <a:pt x="13255" y="9463"/>
                  <a:pt x="13255" y="9327"/>
                </a:cubicBezTo>
                <a:cubicBezTo>
                  <a:pt x="13255" y="9056"/>
                  <a:pt x="13034" y="8836"/>
                  <a:pt x="12764" y="88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50" name="Shape 1150"/>
          <p:cNvSpPr/>
          <p:nvPr/>
        </p:nvSpPr>
        <p:spPr>
          <a:xfrm>
            <a:off x="3890962" y="3606800"/>
            <a:ext cx="558792" cy="558792"/>
          </a:xfrm>
          <a:custGeom>
            <a:pathLst>
              <a:path extrusionOk="0" h="21600" w="2160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5" y="3927"/>
                  <a:pt x="10800" y="3927"/>
                </a:cubicBezTo>
                <a:cubicBezTo>
                  <a:pt x="10665" y="3927"/>
                  <a:pt x="10542" y="3982"/>
                  <a:pt x="10453" y="4071"/>
                </a:cubicBezTo>
                <a:lnTo>
                  <a:pt x="8489" y="6035"/>
                </a:lnTo>
                <a:cubicBezTo>
                  <a:pt x="8400" y="6124"/>
                  <a:pt x="8345" y="6247"/>
                  <a:pt x="8345" y="6382"/>
                </a:cubicBezTo>
                <a:cubicBezTo>
                  <a:pt x="8345" y="6653"/>
                  <a:pt x="8566" y="6873"/>
                  <a:pt x="8836" y="6873"/>
                </a:cubicBezTo>
                <a:cubicBezTo>
                  <a:pt x="8972" y="6873"/>
                  <a:pt x="9095" y="6818"/>
                  <a:pt x="9183" y="6729"/>
                </a:cubicBezTo>
                <a:lnTo>
                  <a:pt x="10309" y="5603"/>
                </a:lnTo>
                <a:lnTo>
                  <a:pt x="10309" y="11291"/>
                </a:lnTo>
                <a:cubicBezTo>
                  <a:pt x="10309" y="11562"/>
                  <a:pt x="10529" y="11782"/>
                  <a:pt x="10800" y="11782"/>
                </a:cubicBezTo>
                <a:cubicBezTo>
                  <a:pt x="11071" y="11782"/>
                  <a:pt x="11291" y="11562"/>
                  <a:pt x="11291" y="11291"/>
                </a:cubicBezTo>
                <a:lnTo>
                  <a:pt x="11291" y="5603"/>
                </a:lnTo>
                <a:lnTo>
                  <a:pt x="12417" y="6729"/>
                </a:lnTo>
                <a:cubicBezTo>
                  <a:pt x="12505" y="6818"/>
                  <a:pt x="12628" y="6873"/>
                  <a:pt x="12764" y="6873"/>
                </a:cubicBezTo>
                <a:cubicBezTo>
                  <a:pt x="13034" y="6873"/>
                  <a:pt x="13255" y="6653"/>
                  <a:pt x="13255" y="6382"/>
                </a:cubicBezTo>
                <a:cubicBezTo>
                  <a:pt x="13255" y="6247"/>
                  <a:pt x="13200" y="6124"/>
                  <a:pt x="13111" y="6035"/>
                </a:cubicBezTo>
                <a:cubicBezTo>
                  <a:pt x="13111" y="6035"/>
                  <a:pt x="11147" y="4071"/>
                  <a:pt x="11147" y="4071"/>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51" name="Shape 1151"/>
          <p:cNvSpPr/>
          <p:nvPr/>
        </p:nvSpPr>
        <p:spPr>
          <a:xfrm>
            <a:off x="4957762" y="3606800"/>
            <a:ext cx="558792" cy="558792"/>
          </a:xfrm>
          <a:custGeom>
            <a:pathLst>
              <a:path extrusionOk="0" h="21600" w="2160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8"/>
                </a:lnTo>
                <a:cubicBezTo>
                  <a:pt x="9763" y="6149"/>
                  <a:pt x="9818" y="6027"/>
                  <a:pt x="9818" y="5891"/>
                </a:cubicBezTo>
                <a:cubicBezTo>
                  <a:pt x="9818" y="5620"/>
                  <a:pt x="9598" y="5400"/>
                  <a:pt x="9327" y="5400"/>
                </a:cubicBezTo>
                <a:cubicBezTo>
                  <a:pt x="9192" y="5400"/>
                  <a:pt x="9069" y="5455"/>
                  <a:pt x="8980" y="5544"/>
                </a:cubicBezTo>
                <a:lnTo>
                  <a:pt x="7017" y="7507"/>
                </a:lnTo>
                <a:cubicBezTo>
                  <a:pt x="6928" y="7597"/>
                  <a:pt x="6873" y="7720"/>
                  <a:pt x="6873" y="7855"/>
                </a:cubicBezTo>
                <a:cubicBezTo>
                  <a:pt x="6873" y="7990"/>
                  <a:pt x="6928" y="8113"/>
                  <a:pt x="7017" y="8202"/>
                </a:cubicBezTo>
                <a:lnTo>
                  <a:pt x="8980" y="10165"/>
                </a:lnTo>
                <a:cubicBezTo>
                  <a:pt x="9069" y="10255"/>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52" name="Shape 1152"/>
          <p:cNvSpPr/>
          <p:nvPr/>
        </p:nvSpPr>
        <p:spPr>
          <a:xfrm>
            <a:off x="6024562" y="3606800"/>
            <a:ext cx="558792" cy="558792"/>
          </a:xfrm>
          <a:custGeom>
            <a:pathLst>
              <a:path extrusionOk="0" h="21600" w="21600">
                <a:moveTo>
                  <a:pt x="14583" y="7507"/>
                </a:moveTo>
                <a:lnTo>
                  <a:pt x="12620" y="5544"/>
                </a:lnTo>
                <a:cubicBezTo>
                  <a:pt x="12531" y="5455"/>
                  <a:pt x="12408" y="5400"/>
                  <a:pt x="12273" y="5400"/>
                </a:cubicBezTo>
                <a:cubicBezTo>
                  <a:pt x="12001" y="5400"/>
                  <a:pt x="11782" y="5620"/>
                  <a:pt x="11782" y="5891"/>
                </a:cubicBezTo>
                <a:cubicBezTo>
                  <a:pt x="11782" y="6027"/>
                  <a:pt x="11837" y="6149"/>
                  <a:pt x="11926" y="6238"/>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5"/>
                  <a:pt x="12620" y="10165"/>
                </a:cubicBezTo>
                <a:lnTo>
                  <a:pt x="14583" y="8202"/>
                </a:lnTo>
                <a:cubicBezTo>
                  <a:pt x="14672" y="8113"/>
                  <a:pt x="14727" y="7990"/>
                  <a:pt x="14727" y="7855"/>
                </a:cubicBezTo>
                <a:cubicBezTo>
                  <a:pt x="14727" y="7720"/>
                  <a:pt x="14672" y="7597"/>
                  <a:pt x="14583" y="7507"/>
                </a:cubicBezTo>
                <a:close/>
                <a:moveTo>
                  <a:pt x="20618" y="14727"/>
                </a:moveTo>
                <a:lnTo>
                  <a:pt x="982" y="14727"/>
                </a:lnTo>
                <a:lnTo>
                  <a:pt x="982" y="1964"/>
                </a:lnTo>
                <a:cubicBezTo>
                  <a:pt x="982" y="1422"/>
                  <a:pt x="1421"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0"/>
                  <a:pt x="7092"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53" name="Shape 1153"/>
          <p:cNvSpPr/>
          <p:nvPr/>
        </p:nvSpPr>
        <p:spPr>
          <a:xfrm>
            <a:off x="7091362" y="3606800"/>
            <a:ext cx="558792" cy="558792"/>
          </a:xfrm>
          <a:custGeom>
            <a:pathLst>
              <a:path extrusionOk="0" h="21600" w="2160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3"/>
                  <a:pt x="16691" y="9998"/>
                  <a:pt x="16691" y="10800"/>
                </a:cubicBezTo>
                <a:cubicBezTo>
                  <a:pt x="16691" y="12969"/>
                  <a:pt x="14053" y="14727"/>
                  <a:pt x="10800" y="14727"/>
                </a:cubicBezTo>
                <a:moveTo>
                  <a:pt x="16691" y="1964"/>
                </a:moveTo>
                <a:lnTo>
                  <a:pt x="13360" y="6247"/>
                </a:lnTo>
                <a:cubicBezTo>
                  <a:pt x="12568" y="6020"/>
                  <a:pt x="11706" y="5891"/>
                  <a:pt x="10800" y="5891"/>
                </a:cubicBezTo>
                <a:cubicBezTo>
                  <a:pt x="7004" y="5891"/>
                  <a:pt x="3927" y="8089"/>
                  <a:pt x="3927" y="10800"/>
                </a:cubicBezTo>
                <a:cubicBezTo>
                  <a:pt x="3927" y="13511"/>
                  <a:pt x="7004" y="15709"/>
                  <a:pt x="10800" y="15709"/>
                </a:cubicBezTo>
                <a:cubicBezTo>
                  <a:pt x="14596" y="15709"/>
                  <a:pt x="17673" y="13511"/>
                  <a:pt x="17673" y="10800"/>
                </a:cubicBezTo>
                <a:cubicBezTo>
                  <a:pt x="17673" y="9878"/>
                  <a:pt x="17310" y="9018"/>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800" y="11291"/>
                </a:moveTo>
                <a:cubicBezTo>
                  <a:pt x="10258" y="11291"/>
                  <a:pt x="9818" y="11072"/>
                  <a:pt x="9818" y="10800"/>
                </a:cubicBezTo>
                <a:cubicBezTo>
                  <a:pt x="9818" y="10529"/>
                  <a:pt x="10258" y="10309"/>
                  <a:pt x="10800" y="10309"/>
                </a:cubicBezTo>
                <a:cubicBezTo>
                  <a:pt x="11342" y="10309"/>
                  <a:pt x="11782" y="10529"/>
                  <a:pt x="11782" y="10800"/>
                </a:cubicBezTo>
                <a:cubicBezTo>
                  <a:pt x="11782" y="11072"/>
                  <a:pt x="11342" y="11291"/>
                  <a:pt x="10800" y="11291"/>
                </a:cubicBezTo>
                <a:moveTo>
                  <a:pt x="10800" y="9327"/>
                </a:moveTo>
                <a:cubicBezTo>
                  <a:pt x="9716" y="9327"/>
                  <a:pt x="8836" y="9986"/>
                  <a:pt x="8836" y="10800"/>
                </a:cubicBezTo>
                <a:cubicBezTo>
                  <a:pt x="8836" y="11614"/>
                  <a:pt x="9716" y="12273"/>
                  <a:pt x="10800" y="12273"/>
                </a:cubicBezTo>
                <a:cubicBezTo>
                  <a:pt x="11884" y="12273"/>
                  <a:pt x="12764" y="11614"/>
                  <a:pt x="12764" y="10800"/>
                </a:cubicBezTo>
                <a:cubicBezTo>
                  <a:pt x="12764" y="9986"/>
                  <a:pt x="11884" y="9327"/>
                  <a:pt x="10800" y="9327"/>
                </a:cubicBezTo>
                <a:moveTo>
                  <a:pt x="19145" y="15709"/>
                </a:moveTo>
                <a:cubicBezTo>
                  <a:pt x="18874" y="15709"/>
                  <a:pt x="18655" y="15929"/>
                  <a:pt x="18655" y="16200"/>
                </a:cubicBezTo>
                <a:cubicBezTo>
                  <a:pt x="18655" y="16472"/>
                  <a:pt x="18874" y="16691"/>
                  <a:pt x="19145" y="16691"/>
                </a:cubicBezTo>
                <a:cubicBezTo>
                  <a:pt x="19417" y="16691"/>
                  <a:pt x="19636" y="16472"/>
                  <a:pt x="19636" y="16200"/>
                </a:cubicBezTo>
                <a:cubicBezTo>
                  <a:pt x="19636" y="15929"/>
                  <a:pt x="19417" y="15709"/>
                  <a:pt x="19145" y="15709"/>
                </a:cubicBezTo>
                <a:moveTo>
                  <a:pt x="2455" y="15709"/>
                </a:moveTo>
                <a:cubicBezTo>
                  <a:pt x="2183" y="15709"/>
                  <a:pt x="1964" y="15929"/>
                  <a:pt x="1964" y="16200"/>
                </a:cubicBezTo>
                <a:cubicBezTo>
                  <a:pt x="1964" y="16472"/>
                  <a:pt x="2183" y="16691"/>
                  <a:pt x="2455" y="16691"/>
                </a:cubicBezTo>
                <a:cubicBezTo>
                  <a:pt x="2726" y="16691"/>
                  <a:pt x="2945" y="16472"/>
                  <a:pt x="2945" y="16200"/>
                </a:cubicBezTo>
                <a:cubicBezTo>
                  <a:pt x="2945" y="15929"/>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54" name="Shape 1154"/>
          <p:cNvSpPr/>
          <p:nvPr/>
        </p:nvSpPr>
        <p:spPr>
          <a:xfrm>
            <a:off x="8158162" y="3606800"/>
            <a:ext cx="558792" cy="558792"/>
          </a:xfrm>
          <a:custGeom>
            <a:pathLst>
              <a:path extrusionOk="0" h="21600" w="2160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55" name="Shape 1155"/>
          <p:cNvSpPr/>
          <p:nvPr/>
        </p:nvSpPr>
        <p:spPr>
          <a:xfrm>
            <a:off x="9224962" y="3606800"/>
            <a:ext cx="557226" cy="558792"/>
          </a:xfrm>
          <a:custGeom>
            <a:pathLst>
              <a:path extrusionOk="0" h="21600" w="2160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56" name="Shape 1156"/>
          <p:cNvSpPr/>
          <p:nvPr/>
        </p:nvSpPr>
        <p:spPr>
          <a:xfrm>
            <a:off x="10290175" y="3657600"/>
            <a:ext cx="558792" cy="457218"/>
          </a:xfrm>
          <a:custGeom>
            <a:pathLst>
              <a:path extrusionOk="0" h="21600" w="2160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57" name="Shape 1157"/>
          <p:cNvSpPr/>
          <p:nvPr/>
        </p:nvSpPr>
        <p:spPr>
          <a:xfrm>
            <a:off x="11356975" y="3606800"/>
            <a:ext cx="558792" cy="558792"/>
          </a:xfrm>
          <a:custGeom>
            <a:pathLst>
              <a:path extrusionOk="0" h="21600" w="2160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58" name="Shape 1158"/>
          <p:cNvSpPr/>
          <p:nvPr/>
        </p:nvSpPr>
        <p:spPr>
          <a:xfrm>
            <a:off x="1758950" y="4672012"/>
            <a:ext cx="558792" cy="558792"/>
          </a:xfrm>
          <a:custGeom>
            <a:pathLst>
              <a:path extrusionOk="0" h="21600" w="2160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8"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3"/>
                </a:lnTo>
                <a:lnTo>
                  <a:pt x="19636" y="17673"/>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5"/>
                  <a:pt x="8294" y="13745"/>
                  <a:pt x="8836" y="13745"/>
                </a:cubicBezTo>
                <a:cubicBezTo>
                  <a:pt x="9378" y="13745"/>
                  <a:pt x="9818" y="14185"/>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2"/>
                </a:cubicBezTo>
                <a:cubicBezTo>
                  <a:pt x="13745" y="12324"/>
                  <a:pt x="14185" y="12764"/>
                  <a:pt x="14727" y="12764"/>
                </a:cubicBezTo>
                <a:cubicBezTo>
                  <a:pt x="15269" y="12764"/>
                  <a:pt x="15709" y="12324"/>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59" name="Shape 1159"/>
          <p:cNvSpPr/>
          <p:nvPr/>
        </p:nvSpPr>
        <p:spPr>
          <a:xfrm>
            <a:off x="2825750" y="4672012"/>
            <a:ext cx="557226" cy="558792"/>
          </a:xfrm>
          <a:custGeom>
            <a:pathLst>
              <a:path extrusionOk="0" h="21600" w="2160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2"/>
                </a:cubicBezTo>
                <a:cubicBezTo>
                  <a:pt x="15709" y="12325"/>
                  <a:pt x="16149" y="12764"/>
                  <a:pt x="16691" y="12764"/>
                </a:cubicBezTo>
                <a:cubicBezTo>
                  <a:pt x="17233" y="12764"/>
                  <a:pt x="17673" y="12325"/>
                  <a:pt x="17673" y="11782"/>
                </a:cubicBezTo>
                <a:cubicBezTo>
                  <a:pt x="17673" y="11240"/>
                  <a:pt x="17233" y="10800"/>
                  <a:pt x="16691" y="10800"/>
                </a:cubicBezTo>
                <a:moveTo>
                  <a:pt x="14236" y="5891"/>
                </a:moveTo>
                <a:lnTo>
                  <a:pt x="17960" y="5891"/>
                </a:lnTo>
                <a:lnTo>
                  <a:pt x="16835" y="7017"/>
                </a:lnTo>
                <a:cubicBezTo>
                  <a:pt x="16746" y="7106"/>
                  <a:pt x="16691" y="7229"/>
                  <a:pt x="16691" y="7364"/>
                </a:cubicBezTo>
                <a:cubicBezTo>
                  <a:pt x="16691" y="7635"/>
                  <a:pt x="16911" y="7855"/>
                  <a:pt x="17182" y="7855"/>
                </a:cubicBezTo>
                <a:cubicBezTo>
                  <a:pt x="17317" y="7855"/>
                  <a:pt x="17440" y="7800"/>
                  <a:pt x="17529" y="7711"/>
                </a:cubicBezTo>
                <a:lnTo>
                  <a:pt x="19493" y="5748"/>
                </a:lnTo>
                <a:cubicBezTo>
                  <a:pt x="19581" y="5658"/>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2"/>
                  <a:pt x="16746" y="3695"/>
                  <a:pt x="16835" y="3784"/>
                </a:cubicBezTo>
                <a:lnTo>
                  <a:pt x="17960" y="4909"/>
                </a:lnTo>
                <a:lnTo>
                  <a:pt x="14236" y="4909"/>
                </a:lnTo>
                <a:cubicBezTo>
                  <a:pt x="13966" y="4909"/>
                  <a:pt x="13745" y="5129"/>
                  <a:pt x="13745" y="5400"/>
                </a:cubicBezTo>
                <a:cubicBezTo>
                  <a:pt x="13745" y="5672"/>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2"/>
                  <a:pt x="9716" y="16691"/>
                  <a:pt x="10800" y="16691"/>
                </a:cubicBezTo>
                <a:cubicBezTo>
                  <a:pt x="11884" y="16691"/>
                  <a:pt x="12764" y="15812"/>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9"/>
                  <a:pt x="4854" y="7106"/>
                  <a:pt x="4765" y="7017"/>
                </a:cubicBezTo>
                <a:lnTo>
                  <a:pt x="3640" y="5891"/>
                </a:lnTo>
                <a:lnTo>
                  <a:pt x="7364" y="5891"/>
                </a:lnTo>
                <a:cubicBezTo>
                  <a:pt x="7634" y="5891"/>
                  <a:pt x="7855" y="5672"/>
                  <a:pt x="7855" y="5400"/>
                </a:cubicBezTo>
                <a:cubicBezTo>
                  <a:pt x="7855" y="5129"/>
                  <a:pt x="7634" y="4909"/>
                  <a:pt x="7364" y="4909"/>
                </a:cubicBezTo>
                <a:lnTo>
                  <a:pt x="3640" y="4909"/>
                </a:lnTo>
                <a:lnTo>
                  <a:pt x="4765" y="3784"/>
                </a:lnTo>
                <a:cubicBezTo>
                  <a:pt x="4854" y="3695"/>
                  <a:pt x="4909" y="3572"/>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8"/>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60" name="Shape 1160"/>
          <p:cNvSpPr/>
          <p:nvPr/>
        </p:nvSpPr>
        <p:spPr>
          <a:xfrm>
            <a:off x="3890962" y="4672012"/>
            <a:ext cx="558792" cy="558792"/>
          </a:xfrm>
          <a:custGeom>
            <a:pathLst>
              <a:path extrusionOk="0" h="21600" w="2160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61" name="Shape 1161"/>
          <p:cNvSpPr/>
          <p:nvPr/>
        </p:nvSpPr>
        <p:spPr>
          <a:xfrm>
            <a:off x="4957762" y="4672012"/>
            <a:ext cx="558792" cy="558792"/>
          </a:xfrm>
          <a:custGeom>
            <a:pathLst>
              <a:path extrusionOk="0" h="21600" w="2160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62" name="Shape 1162"/>
          <p:cNvSpPr/>
          <p:nvPr/>
        </p:nvSpPr>
        <p:spPr>
          <a:xfrm>
            <a:off x="6024562" y="4672012"/>
            <a:ext cx="558792" cy="558792"/>
          </a:xfrm>
          <a:custGeom>
            <a:pathLst>
              <a:path extrusionOk="0" h="21600" w="2160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63" name="Shape 1163"/>
          <p:cNvSpPr/>
          <p:nvPr/>
        </p:nvSpPr>
        <p:spPr>
          <a:xfrm>
            <a:off x="7091362" y="4672012"/>
            <a:ext cx="558792" cy="558792"/>
          </a:xfrm>
          <a:custGeom>
            <a:pathLst>
              <a:path extrusionOk="0" h="21600" w="2160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3"/>
                  <a:pt x="13782" y="1233"/>
                </a:cubicBezTo>
                <a:lnTo>
                  <a:pt x="11061" y="3954"/>
                </a:lnTo>
                <a:cubicBezTo>
                  <a:pt x="10975" y="3945"/>
                  <a:pt x="10889" y="3927"/>
                  <a:pt x="10800" y="3927"/>
                </a:cubicBezTo>
                <a:cubicBezTo>
                  <a:pt x="10711" y="3927"/>
                  <a:pt x="10625" y="3945"/>
                  <a:pt x="10539" y="3954"/>
                </a:cubicBezTo>
                <a:lnTo>
                  <a:pt x="7818" y="1233"/>
                </a:lnTo>
                <a:cubicBezTo>
                  <a:pt x="7839" y="1153"/>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64" name="Shape 1164"/>
          <p:cNvSpPr/>
          <p:nvPr/>
        </p:nvSpPr>
        <p:spPr>
          <a:xfrm>
            <a:off x="8158162" y="4799012"/>
            <a:ext cx="558792" cy="304776"/>
          </a:xfrm>
          <a:custGeom>
            <a:pathLst>
              <a:path extrusionOk="0" h="21600" w="2160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65" name="Shape 1165"/>
          <p:cNvSpPr/>
          <p:nvPr/>
        </p:nvSpPr>
        <p:spPr>
          <a:xfrm>
            <a:off x="9224962" y="4799012"/>
            <a:ext cx="557226" cy="304776"/>
          </a:xfrm>
          <a:custGeom>
            <a:pathLst>
              <a:path extrusionOk="0" h="21600" w="2160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66" name="Shape 1166"/>
          <p:cNvSpPr/>
          <p:nvPr/>
        </p:nvSpPr>
        <p:spPr>
          <a:xfrm>
            <a:off x="10290175" y="4799012"/>
            <a:ext cx="558792" cy="304776"/>
          </a:xfrm>
          <a:custGeom>
            <a:pathLst>
              <a:path extrusionOk="0" h="21600" w="2160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67" name="Shape 1167"/>
          <p:cNvSpPr/>
          <p:nvPr/>
        </p:nvSpPr>
        <p:spPr>
          <a:xfrm>
            <a:off x="11356975" y="4799012"/>
            <a:ext cx="558792" cy="304776"/>
          </a:xfrm>
          <a:custGeom>
            <a:pathLst>
              <a:path extrusionOk="0" h="21600" w="2160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68" name="Shape 1168"/>
          <p:cNvSpPr/>
          <p:nvPr/>
        </p:nvSpPr>
        <p:spPr>
          <a:xfrm>
            <a:off x="1758950" y="5865812"/>
            <a:ext cx="558792" cy="304776"/>
          </a:xfrm>
          <a:custGeom>
            <a:pathLst>
              <a:path extrusionOk="0" h="21600" w="21600">
                <a:moveTo>
                  <a:pt x="1964" y="18000"/>
                </a:moveTo>
                <a:lnTo>
                  <a:pt x="14727" y="18000"/>
                </a:lnTo>
                <a:lnTo>
                  <a:pt x="14727"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69" name="Shape 1169"/>
          <p:cNvSpPr/>
          <p:nvPr/>
        </p:nvSpPr>
        <p:spPr>
          <a:xfrm>
            <a:off x="2825750" y="5865812"/>
            <a:ext cx="557226" cy="304776"/>
          </a:xfrm>
          <a:custGeom>
            <a:pathLst>
              <a:path extrusionOk="0" h="21600" w="21600">
                <a:moveTo>
                  <a:pt x="1964" y="18000"/>
                </a:moveTo>
                <a:lnTo>
                  <a:pt x="18655" y="18000"/>
                </a:lnTo>
                <a:lnTo>
                  <a:pt x="18655"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70" name="Shape 1170"/>
          <p:cNvSpPr/>
          <p:nvPr/>
        </p:nvSpPr>
        <p:spPr>
          <a:xfrm>
            <a:off x="3916362" y="5738812"/>
            <a:ext cx="507978" cy="558792"/>
          </a:xfrm>
          <a:custGeom>
            <a:pathLst>
              <a:path extrusionOk="0" h="21600" w="21600">
                <a:moveTo>
                  <a:pt x="12960" y="2161"/>
                </a:moveTo>
                <a:lnTo>
                  <a:pt x="12960" y="2178"/>
                </a:lnTo>
                <a:cubicBezTo>
                  <a:pt x="12662" y="2178"/>
                  <a:pt x="12420" y="2398"/>
                  <a:pt x="12420" y="2669"/>
                </a:cubicBezTo>
                <a:cubicBezTo>
                  <a:pt x="12420" y="2940"/>
                  <a:pt x="12662" y="3160"/>
                  <a:pt x="12960" y="3160"/>
                </a:cubicBezTo>
                <a:lnTo>
                  <a:pt x="12960" y="3172"/>
                </a:lnTo>
                <a:cubicBezTo>
                  <a:pt x="17287" y="4066"/>
                  <a:pt x="20520" y="7577"/>
                  <a:pt x="20520" y="11782"/>
                </a:cubicBezTo>
                <a:cubicBezTo>
                  <a:pt x="20520" y="16662"/>
                  <a:pt x="16168" y="20618"/>
                  <a:pt x="10800" y="20618"/>
                </a:cubicBezTo>
                <a:cubicBezTo>
                  <a:pt x="5432" y="20618"/>
                  <a:pt x="1080" y="16662"/>
                  <a:pt x="1080" y="11782"/>
                </a:cubicBezTo>
                <a:cubicBezTo>
                  <a:pt x="1080" y="7577"/>
                  <a:pt x="4313" y="4066"/>
                  <a:pt x="8640" y="3172"/>
                </a:cubicBezTo>
                <a:lnTo>
                  <a:pt x="8640" y="3160"/>
                </a:lnTo>
                <a:cubicBezTo>
                  <a:pt x="8938" y="3160"/>
                  <a:pt x="9180" y="2940"/>
                  <a:pt x="9180" y="2669"/>
                </a:cubicBezTo>
                <a:cubicBezTo>
                  <a:pt x="9180" y="2398"/>
                  <a:pt x="8938" y="2178"/>
                  <a:pt x="8640" y="2178"/>
                </a:cubicBezTo>
                <a:lnTo>
                  <a:pt x="8640" y="2161"/>
                </a:lnTo>
                <a:cubicBezTo>
                  <a:pt x="3710" y="3071"/>
                  <a:pt x="0" y="7031"/>
                  <a:pt x="0" y="11782"/>
                </a:cubicBezTo>
                <a:cubicBezTo>
                  <a:pt x="0" y="17204"/>
                  <a:pt x="4835" y="21600"/>
                  <a:pt x="10800" y="21600"/>
                </a:cubicBezTo>
                <a:cubicBezTo>
                  <a:pt x="16765" y="21600"/>
                  <a:pt x="21600" y="17204"/>
                  <a:pt x="21600" y="11782"/>
                </a:cubicBezTo>
                <a:cubicBezTo>
                  <a:pt x="21600" y="7031"/>
                  <a:pt x="17890" y="3071"/>
                  <a:pt x="12960" y="2161"/>
                </a:cubicBezTo>
                <a:moveTo>
                  <a:pt x="10800" y="12763"/>
                </a:moveTo>
                <a:cubicBezTo>
                  <a:pt x="11098" y="12763"/>
                  <a:pt x="11340" y="12544"/>
                  <a:pt x="11340" y="12272"/>
                </a:cubicBezTo>
                <a:lnTo>
                  <a:pt x="11340" y="491"/>
                </a:lnTo>
                <a:cubicBezTo>
                  <a:pt x="11340" y="220"/>
                  <a:pt x="11098" y="0"/>
                  <a:pt x="10800" y="0"/>
                </a:cubicBezTo>
                <a:cubicBezTo>
                  <a:pt x="10502" y="0"/>
                  <a:pt x="10260" y="220"/>
                  <a:pt x="10260" y="491"/>
                </a:cubicBezTo>
                <a:lnTo>
                  <a:pt x="10260" y="12272"/>
                </a:lnTo>
                <a:cubicBezTo>
                  <a:pt x="10260" y="12544"/>
                  <a:pt x="10502" y="12763"/>
                  <a:pt x="10800" y="1276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71" name="Shape 1171"/>
          <p:cNvSpPr/>
          <p:nvPr/>
        </p:nvSpPr>
        <p:spPr>
          <a:xfrm>
            <a:off x="4957762" y="5815012"/>
            <a:ext cx="558792" cy="406404"/>
          </a:xfrm>
          <a:custGeom>
            <a:pathLst>
              <a:path extrusionOk="0" h="21600" w="2160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72" name="Shape 1172"/>
          <p:cNvSpPr/>
          <p:nvPr/>
        </p:nvSpPr>
        <p:spPr>
          <a:xfrm>
            <a:off x="6024562" y="5738812"/>
            <a:ext cx="558792" cy="558792"/>
          </a:xfrm>
          <a:custGeom>
            <a:pathLst>
              <a:path extrusionOk="0" h="21600" w="2160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73" name="Shape 1173"/>
          <p:cNvSpPr/>
          <p:nvPr/>
        </p:nvSpPr>
        <p:spPr>
          <a:xfrm>
            <a:off x="7091362" y="5815012"/>
            <a:ext cx="558792" cy="406404"/>
          </a:xfrm>
          <a:custGeom>
            <a:pathLst>
              <a:path extrusionOk="0" h="21600" w="2160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74" name="Shape 1174"/>
          <p:cNvSpPr/>
          <p:nvPr/>
        </p:nvSpPr>
        <p:spPr>
          <a:xfrm>
            <a:off x="8158162" y="5738812"/>
            <a:ext cx="558792" cy="558792"/>
          </a:xfrm>
          <a:custGeom>
            <a:pathLst>
              <a:path extrusionOk="0" h="21600" w="21600">
                <a:moveTo>
                  <a:pt x="2455" y="10309"/>
                </a:moveTo>
                <a:cubicBezTo>
                  <a:pt x="2726" y="10309"/>
                  <a:pt x="2945" y="10090"/>
                  <a:pt x="2945" y="9818"/>
                </a:cubicBezTo>
                <a:cubicBezTo>
                  <a:pt x="2945" y="9547"/>
                  <a:pt x="2726" y="9327"/>
                  <a:pt x="2455" y="9327"/>
                </a:cubicBezTo>
                <a:cubicBezTo>
                  <a:pt x="2183" y="9327"/>
                  <a:pt x="1964" y="9547"/>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1"/>
                  <a:pt x="2183" y="21600"/>
                  <a:pt x="2455" y="21600"/>
                </a:cubicBezTo>
                <a:cubicBezTo>
                  <a:pt x="2726" y="21600"/>
                  <a:pt x="2945" y="21381"/>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2"/>
                  <a:pt x="12983" y="16691"/>
                  <a:pt x="13255" y="16691"/>
                </a:cubicBezTo>
                <a:cubicBezTo>
                  <a:pt x="13526" y="16691"/>
                  <a:pt x="13745" y="16472"/>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7"/>
                  <a:pt x="4690" y="9327"/>
                  <a:pt x="4418" y="9327"/>
                </a:cubicBezTo>
                <a:cubicBezTo>
                  <a:pt x="4147" y="9327"/>
                  <a:pt x="3927" y="9547"/>
                  <a:pt x="3927" y="9818"/>
                </a:cubicBezTo>
                <a:cubicBezTo>
                  <a:pt x="3927" y="10090"/>
                  <a:pt x="4147" y="10309"/>
                  <a:pt x="4418" y="10309"/>
                </a:cubicBezTo>
                <a:moveTo>
                  <a:pt x="12273" y="3927"/>
                </a:moveTo>
                <a:lnTo>
                  <a:pt x="5400" y="3927"/>
                </a:lnTo>
                <a:cubicBezTo>
                  <a:pt x="5129" y="3927"/>
                  <a:pt x="4909" y="4147"/>
                  <a:pt x="4909" y="4418"/>
                </a:cubicBezTo>
                <a:cubicBezTo>
                  <a:pt x="4909" y="4690"/>
                  <a:pt x="5129" y="4909"/>
                  <a:pt x="5400" y="4909"/>
                </a:cubicBezTo>
                <a:lnTo>
                  <a:pt x="12273" y="4909"/>
                </a:lnTo>
                <a:cubicBezTo>
                  <a:pt x="12544" y="4909"/>
                  <a:pt x="12764" y="4690"/>
                  <a:pt x="12764" y="4418"/>
                </a:cubicBezTo>
                <a:cubicBezTo>
                  <a:pt x="12764" y="4147"/>
                  <a:pt x="12544" y="3927"/>
                  <a:pt x="12273" y="39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75" name="Shape 1175"/>
          <p:cNvSpPr/>
          <p:nvPr/>
        </p:nvSpPr>
        <p:spPr>
          <a:xfrm>
            <a:off x="9250362" y="5738812"/>
            <a:ext cx="506412" cy="558792"/>
          </a:xfrm>
          <a:custGeom>
            <a:pathLst>
              <a:path extrusionOk="0" h="21600" w="21600">
                <a:moveTo>
                  <a:pt x="11880" y="20121"/>
                </a:moveTo>
                <a:cubicBezTo>
                  <a:pt x="11880" y="20393"/>
                  <a:pt x="11637" y="20612"/>
                  <a:pt x="11337" y="20612"/>
                </a:cubicBezTo>
                <a:cubicBezTo>
                  <a:pt x="11181" y="20612"/>
                  <a:pt x="11043" y="20552"/>
                  <a:pt x="10944" y="20457"/>
                </a:cubicBezTo>
                <a:lnTo>
                  <a:pt x="10941" y="20459"/>
                </a:lnTo>
                <a:lnTo>
                  <a:pt x="10800" y="20342"/>
                </a:lnTo>
                <a:lnTo>
                  <a:pt x="10800" y="1256"/>
                </a:lnTo>
                <a:lnTo>
                  <a:pt x="10958" y="1126"/>
                </a:lnTo>
                <a:lnTo>
                  <a:pt x="10960" y="1127"/>
                </a:lnTo>
                <a:cubicBezTo>
                  <a:pt x="11057" y="1042"/>
                  <a:pt x="11190" y="987"/>
                  <a:pt x="11337" y="987"/>
                </a:cubicBezTo>
                <a:cubicBezTo>
                  <a:pt x="11637" y="987"/>
                  <a:pt x="11880" y="1208"/>
                  <a:pt x="11880" y="1479"/>
                </a:cubicBezTo>
                <a:cubicBezTo>
                  <a:pt x="11880" y="1479"/>
                  <a:pt x="11880" y="20121"/>
                  <a:pt x="11880" y="20121"/>
                </a:cubicBezTo>
                <a:close/>
                <a:moveTo>
                  <a:pt x="9720" y="19448"/>
                </a:moveTo>
                <a:lnTo>
                  <a:pt x="4320" y="14979"/>
                </a:lnTo>
                <a:lnTo>
                  <a:pt x="4320" y="6606"/>
                </a:lnTo>
                <a:lnTo>
                  <a:pt x="4562" y="6407"/>
                </a:lnTo>
                <a:lnTo>
                  <a:pt x="4559" y="6406"/>
                </a:lnTo>
                <a:lnTo>
                  <a:pt x="9720" y="2147"/>
                </a:lnTo>
                <a:cubicBezTo>
                  <a:pt x="9720" y="2147"/>
                  <a:pt x="9720" y="19448"/>
                  <a:pt x="9720" y="19448"/>
                </a:cubicBezTo>
                <a:close/>
                <a:moveTo>
                  <a:pt x="3240" y="14649"/>
                </a:moveTo>
                <a:cubicBezTo>
                  <a:pt x="2008" y="14285"/>
                  <a:pt x="1080" y="12700"/>
                  <a:pt x="1080" y="10800"/>
                </a:cubicBezTo>
                <a:cubicBezTo>
                  <a:pt x="1080" y="8900"/>
                  <a:pt x="2008" y="7315"/>
                  <a:pt x="3240" y="6952"/>
                </a:cubicBezTo>
                <a:cubicBezTo>
                  <a:pt x="3240" y="6952"/>
                  <a:pt x="3240" y="14649"/>
                  <a:pt x="3240" y="14649"/>
                </a:cubicBezTo>
                <a:close/>
                <a:moveTo>
                  <a:pt x="12966" y="1472"/>
                </a:moveTo>
                <a:cubicBezTo>
                  <a:pt x="12966" y="658"/>
                  <a:pt x="12238" y="0"/>
                  <a:pt x="11339" y="0"/>
                </a:cubicBezTo>
                <a:cubicBezTo>
                  <a:pt x="10880" y="0"/>
                  <a:pt x="10467" y="174"/>
                  <a:pt x="10170" y="451"/>
                </a:cubicBezTo>
                <a:lnTo>
                  <a:pt x="3565" y="5905"/>
                </a:lnTo>
                <a:cubicBezTo>
                  <a:pt x="1578" y="6050"/>
                  <a:pt x="0" y="8183"/>
                  <a:pt x="0" y="10800"/>
                </a:cubicBezTo>
                <a:cubicBezTo>
                  <a:pt x="0" y="13425"/>
                  <a:pt x="1588" y="15563"/>
                  <a:pt x="3585" y="15696"/>
                </a:cubicBezTo>
                <a:lnTo>
                  <a:pt x="10170" y="21149"/>
                </a:lnTo>
                <a:cubicBezTo>
                  <a:pt x="10466" y="21426"/>
                  <a:pt x="10879" y="21600"/>
                  <a:pt x="11339" y="21600"/>
                </a:cubicBezTo>
                <a:cubicBezTo>
                  <a:pt x="12238" y="21600"/>
                  <a:pt x="12966" y="20941"/>
                  <a:pt x="12966" y="20129"/>
                </a:cubicBezTo>
                <a:cubicBezTo>
                  <a:pt x="12966" y="20110"/>
                  <a:pt x="12961" y="20092"/>
                  <a:pt x="12960" y="20073"/>
                </a:cubicBezTo>
                <a:lnTo>
                  <a:pt x="12960" y="1527"/>
                </a:lnTo>
                <a:cubicBezTo>
                  <a:pt x="12961" y="1508"/>
                  <a:pt x="12966" y="1490"/>
                  <a:pt x="12966" y="1472"/>
                </a:cubicBezTo>
                <a:moveTo>
                  <a:pt x="19124" y="10800"/>
                </a:moveTo>
                <a:lnTo>
                  <a:pt x="21442" y="8693"/>
                </a:lnTo>
                <a:cubicBezTo>
                  <a:pt x="21540" y="8604"/>
                  <a:pt x="21600" y="8481"/>
                  <a:pt x="21600" y="8345"/>
                </a:cubicBezTo>
                <a:cubicBezTo>
                  <a:pt x="21600" y="8074"/>
                  <a:pt x="21358" y="7855"/>
                  <a:pt x="21060" y="7855"/>
                </a:cubicBezTo>
                <a:cubicBezTo>
                  <a:pt x="20911" y="7855"/>
                  <a:pt x="20776" y="7909"/>
                  <a:pt x="20678" y="7998"/>
                </a:cubicBezTo>
                <a:lnTo>
                  <a:pt x="18360" y="10106"/>
                </a:lnTo>
                <a:lnTo>
                  <a:pt x="16042" y="7998"/>
                </a:lnTo>
                <a:cubicBezTo>
                  <a:pt x="15944" y="7909"/>
                  <a:pt x="15809" y="7855"/>
                  <a:pt x="15660" y="7855"/>
                </a:cubicBezTo>
                <a:cubicBezTo>
                  <a:pt x="15362" y="7855"/>
                  <a:pt x="15120" y="8074"/>
                  <a:pt x="15120" y="8345"/>
                </a:cubicBezTo>
                <a:cubicBezTo>
                  <a:pt x="15120" y="8481"/>
                  <a:pt x="15180" y="8604"/>
                  <a:pt x="15278" y="8693"/>
                </a:cubicBezTo>
                <a:lnTo>
                  <a:pt x="17596" y="10800"/>
                </a:lnTo>
                <a:lnTo>
                  <a:pt x="15278" y="12907"/>
                </a:lnTo>
                <a:cubicBezTo>
                  <a:pt x="15180" y="12996"/>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6"/>
                  <a:pt x="21442" y="12907"/>
                </a:cubicBezTo>
                <a:cubicBezTo>
                  <a:pt x="21442" y="12907"/>
                  <a:pt x="19124" y="10800"/>
                  <a:pt x="19124" y="1080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76" name="Shape 1176"/>
          <p:cNvSpPr/>
          <p:nvPr/>
        </p:nvSpPr>
        <p:spPr>
          <a:xfrm>
            <a:off x="10417175" y="5738812"/>
            <a:ext cx="304776" cy="558792"/>
          </a:xfrm>
          <a:custGeom>
            <a:pathLst>
              <a:path extrusionOk="0" h="21600" w="21600">
                <a:moveTo>
                  <a:pt x="19790" y="20121"/>
                </a:moveTo>
                <a:cubicBezTo>
                  <a:pt x="19790" y="20393"/>
                  <a:pt x="19385" y="20612"/>
                  <a:pt x="18886" y="20612"/>
                </a:cubicBezTo>
                <a:cubicBezTo>
                  <a:pt x="18626" y="20612"/>
                  <a:pt x="18396" y="20552"/>
                  <a:pt x="18231" y="20457"/>
                </a:cubicBezTo>
                <a:lnTo>
                  <a:pt x="18227" y="20459"/>
                </a:lnTo>
                <a:lnTo>
                  <a:pt x="17991" y="20342"/>
                </a:lnTo>
                <a:lnTo>
                  <a:pt x="17991" y="1256"/>
                </a:lnTo>
                <a:lnTo>
                  <a:pt x="18255" y="1126"/>
                </a:lnTo>
                <a:lnTo>
                  <a:pt x="18258" y="1127"/>
                </a:lnTo>
                <a:cubicBezTo>
                  <a:pt x="18421" y="1042"/>
                  <a:pt x="18641" y="987"/>
                  <a:pt x="18886" y="987"/>
                </a:cubicBezTo>
                <a:cubicBezTo>
                  <a:pt x="19385" y="987"/>
                  <a:pt x="19790" y="1208"/>
                  <a:pt x="19790" y="1479"/>
                </a:cubicBezTo>
                <a:cubicBezTo>
                  <a:pt x="19790" y="1479"/>
                  <a:pt x="19790" y="20121"/>
                  <a:pt x="19790" y="20121"/>
                </a:cubicBezTo>
                <a:close/>
                <a:moveTo>
                  <a:pt x="16192" y="19448"/>
                </a:moveTo>
                <a:lnTo>
                  <a:pt x="7196" y="14978"/>
                </a:lnTo>
                <a:lnTo>
                  <a:pt x="7196" y="6607"/>
                </a:lnTo>
                <a:lnTo>
                  <a:pt x="7599" y="6407"/>
                </a:lnTo>
                <a:lnTo>
                  <a:pt x="7595" y="6406"/>
                </a:lnTo>
                <a:lnTo>
                  <a:pt x="16192" y="2147"/>
                </a:lnTo>
                <a:cubicBezTo>
                  <a:pt x="16192" y="2147"/>
                  <a:pt x="16192" y="19448"/>
                  <a:pt x="16192" y="19448"/>
                </a:cubicBezTo>
                <a:close/>
                <a:moveTo>
                  <a:pt x="5397" y="14648"/>
                </a:moveTo>
                <a:cubicBezTo>
                  <a:pt x="3344" y="14284"/>
                  <a:pt x="1799" y="12700"/>
                  <a:pt x="1799" y="10800"/>
                </a:cubicBezTo>
                <a:cubicBezTo>
                  <a:pt x="1799" y="8900"/>
                  <a:pt x="3344" y="7315"/>
                  <a:pt x="5397" y="6952"/>
                </a:cubicBezTo>
                <a:cubicBezTo>
                  <a:pt x="5397" y="6952"/>
                  <a:pt x="5397" y="14648"/>
                  <a:pt x="5397" y="14648"/>
                </a:cubicBezTo>
                <a:close/>
                <a:moveTo>
                  <a:pt x="21589" y="1527"/>
                </a:moveTo>
                <a:cubicBezTo>
                  <a:pt x="21591" y="1508"/>
                  <a:pt x="21600" y="1490"/>
                  <a:pt x="21600" y="1472"/>
                </a:cubicBezTo>
                <a:cubicBezTo>
                  <a:pt x="21600" y="658"/>
                  <a:pt x="20386" y="0"/>
                  <a:pt x="18889" y="0"/>
                </a:cubicBezTo>
                <a:cubicBezTo>
                  <a:pt x="18123" y="0"/>
                  <a:pt x="17435" y="174"/>
                  <a:pt x="16942" y="451"/>
                </a:cubicBezTo>
                <a:lnTo>
                  <a:pt x="5939" y="5905"/>
                </a:lnTo>
                <a:cubicBezTo>
                  <a:pt x="2628" y="6050"/>
                  <a:pt x="0" y="8183"/>
                  <a:pt x="0" y="10800"/>
                </a:cubicBezTo>
                <a:cubicBezTo>
                  <a:pt x="0" y="13425"/>
                  <a:pt x="2646" y="15563"/>
                  <a:pt x="5972" y="15696"/>
                </a:cubicBezTo>
                <a:lnTo>
                  <a:pt x="16942" y="21148"/>
                </a:lnTo>
                <a:cubicBezTo>
                  <a:pt x="17434" y="21426"/>
                  <a:pt x="18123" y="21600"/>
                  <a:pt x="18889" y="21600"/>
                </a:cubicBezTo>
                <a:cubicBezTo>
                  <a:pt x="20386" y="21600"/>
                  <a:pt x="21600" y="20941"/>
                  <a:pt x="21600" y="20129"/>
                </a:cubicBezTo>
                <a:cubicBezTo>
                  <a:pt x="21600" y="20110"/>
                  <a:pt x="21591" y="20092"/>
                  <a:pt x="21589" y="20073"/>
                </a:cubicBezTo>
                <a:cubicBezTo>
                  <a:pt x="21589" y="20073"/>
                  <a:pt x="21589" y="1527"/>
                  <a:pt x="21589" y="1527"/>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77" name="Shape 1177"/>
          <p:cNvSpPr/>
          <p:nvPr/>
        </p:nvSpPr>
        <p:spPr>
          <a:xfrm>
            <a:off x="11433175" y="5738812"/>
            <a:ext cx="406404" cy="558792"/>
          </a:xfrm>
          <a:custGeom>
            <a:pathLst>
              <a:path extrusionOk="0" h="21600" w="21600">
                <a:moveTo>
                  <a:pt x="14850" y="20121"/>
                </a:moveTo>
                <a:cubicBezTo>
                  <a:pt x="14850" y="20393"/>
                  <a:pt x="14546" y="20612"/>
                  <a:pt x="14171" y="20612"/>
                </a:cubicBezTo>
                <a:cubicBezTo>
                  <a:pt x="13977" y="20612"/>
                  <a:pt x="13804" y="20552"/>
                  <a:pt x="13680" y="20457"/>
                </a:cubicBezTo>
                <a:lnTo>
                  <a:pt x="13677" y="20459"/>
                </a:lnTo>
                <a:lnTo>
                  <a:pt x="13500" y="20342"/>
                </a:lnTo>
                <a:lnTo>
                  <a:pt x="13500" y="1256"/>
                </a:lnTo>
                <a:lnTo>
                  <a:pt x="13698" y="1126"/>
                </a:lnTo>
                <a:lnTo>
                  <a:pt x="13700" y="1127"/>
                </a:lnTo>
                <a:cubicBezTo>
                  <a:pt x="13822" y="1042"/>
                  <a:pt x="13988" y="987"/>
                  <a:pt x="14171" y="987"/>
                </a:cubicBezTo>
                <a:cubicBezTo>
                  <a:pt x="14546" y="987"/>
                  <a:pt x="14850" y="1208"/>
                  <a:pt x="14850" y="1479"/>
                </a:cubicBezTo>
                <a:cubicBezTo>
                  <a:pt x="14850" y="1479"/>
                  <a:pt x="14850" y="20121"/>
                  <a:pt x="14850" y="20121"/>
                </a:cubicBezTo>
                <a:close/>
                <a:moveTo>
                  <a:pt x="12150" y="19448"/>
                </a:moveTo>
                <a:lnTo>
                  <a:pt x="5400" y="14978"/>
                </a:lnTo>
                <a:lnTo>
                  <a:pt x="5400" y="6607"/>
                </a:lnTo>
                <a:lnTo>
                  <a:pt x="5702" y="6407"/>
                </a:lnTo>
                <a:lnTo>
                  <a:pt x="5699" y="6406"/>
                </a:lnTo>
                <a:lnTo>
                  <a:pt x="12150" y="2147"/>
                </a:lnTo>
                <a:cubicBezTo>
                  <a:pt x="12150" y="2147"/>
                  <a:pt x="12150" y="19448"/>
                  <a:pt x="12150" y="19448"/>
                </a:cubicBezTo>
                <a:close/>
                <a:moveTo>
                  <a:pt x="4050" y="14648"/>
                </a:moveTo>
                <a:cubicBezTo>
                  <a:pt x="2509" y="14284"/>
                  <a:pt x="1350" y="12700"/>
                  <a:pt x="1350" y="10800"/>
                </a:cubicBezTo>
                <a:cubicBezTo>
                  <a:pt x="1350" y="8900"/>
                  <a:pt x="2509" y="7315"/>
                  <a:pt x="4050" y="6952"/>
                </a:cubicBezTo>
                <a:cubicBezTo>
                  <a:pt x="4050" y="6952"/>
                  <a:pt x="4050" y="14648"/>
                  <a:pt x="4050" y="14648"/>
                </a:cubicBezTo>
                <a:close/>
                <a:moveTo>
                  <a:pt x="16208" y="1472"/>
                </a:moveTo>
                <a:cubicBezTo>
                  <a:pt x="16208" y="658"/>
                  <a:pt x="15297" y="0"/>
                  <a:pt x="14174" y="0"/>
                </a:cubicBezTo>
                <a:cubicBezTo>
                  <a:pt x="13599" y="0"/>
                  <a:pt x="13083" y="174"/>
                  <a:pt x="12713" y="451"/>
                </a:cubicBezTo>
                <a:lnTo>
                  <a:pt x="4456" y="5905"/>
                </a:lnTo>
                <a:cubicBezTo>
                  <a:pt x="1972" y="6050"/>
                  <a:pt x="0" y="8183"/>
                  <a:pt x="0" y="10800"/>
                </a:cubicBezTo>
                <a:cubicBezTo>
                  <a:pt x="0" y="13425"/>
                  <a:pt x="1985" y="15563"/>
                  <a:pt x="4481" y="15696"/>
                </a:cubicBezTo>
                <a:lnTo>
                  <a:pt x="12713" y="21148"/>
                </a:lnTo>
                <a:cubicBezTo>
                  <a:pt x="13083" y="21426"/>
                  <a:pt x="13599" y="21600"/>
                  <a:pt x="14174" y="21600"/>
                </a:cubicBezTo>
                <a:cubicBezTo>
                  <a:pt x="15297" y="21600"/>
                  <a:pt x="16208" y="20941"/>
                  <a:pt x="16208" y="20129"/>
                </a:cubicBezTo>
                <a:cubicBezTo>
                  <a:pt x="16208" y="20110"/>
                  <a:pt x="16201" y="20092"/>
                  <a:pt x="16200" y="20073"/>
                </a:cubicBezTo>
                <a:lnTo>
                  <a:pt x="16200" y="1527"/>
                </a:lnTo>
                <a:cubicBezTo>
                  <a:pt x="16201" y="1508"/>
                  <a:pt x="16208" y="1490"/>
                  <a:pt x="16208" y="1472"/>
                </a:cubicBezTo>
                <a:moveTo>
                  <a:pt x="18225" y="7855"/>
                </a:moveTo>
                <a:cubicBezTo>
                  <a:pt x="17852" y="7855"/>
                  <a:pt x="17550" y="8074"/>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3"/>
                  <a:pt x="17550" y="13255"/>
                </a:cubicBezTo>
                <a:cubicBezTo>
                  <a:pt x="17550" y="13526"/>
                  <a:pt x="17852" y="13745"/>
                  <a:pt x="18225" y="13745"/>
                </a:cubicBezTo>
                <a:cubicBezTo>
                  <a:pt x="20089" y="13745"/>
                  <a:pt x="21600" y="12426"/>
                  <a:pt x="21600" y="10800"/>
                </a:cubicBezTo>
                <a:cubicBezTo>
                  <a:pt x="21600" y="9173"/>
                  <a:pt x="20089" y="7855"/>
                  <a:pt x="18225" y="78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78" name="Shape 1178"/>
          <p:cNvSpPr/>
          <p:nvPr/>
        </p:nvSpPr>
        <p:spPr>
          <a:xfrm>
            <a:off x="12576175" y="2540000"/>
            <a:ext cx="507978" cy="558792"/>
          </a:xfrm>
          <a:custGeom>
            <a:pathLst>
              <a:path extrusionOk="0" h="21600" w="2160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0" y="5554"/>
                  <a:pt x="17660" y="5774"/>
                  <a:pt x="17660" y="6044"/>
                </a:cubicBezTo>
                <a:cubicBezTo>
                  <a:pt x="17660" y="6216"/>
                  <a:pt x="17763" y="6361"/>
                  <a:pt x="17910" y="6449"/>
                </a:cubicBezTo>
                <a:lnTo>
                  <a:pt x="17909" y="6451"/>
                </a:lnTo>
                <a:cubicBezTo>
                  <a:pt x="19460" y="7271"/>
                  <a:pt x="20520" y="8909"/>
                  <a:pt x="20520" y="10800"/>
                </a:cubicBezTo>
                <a:cubicBezTo>
                  <a:pt x="20520" y="12689"/>
                  <a:pt x="19463" y="14325"/>
                  <a:pt x="17915" y="15147"/>
                </a:cubicBezTo>
                <a:lnTo>
                  <a:pt x="17919" y="15152"/>
                </a:lnTo>
                <a:cubicBezTo>
                  <a:pt x="17771" y="15239"/>
                  <a:pt x="17668" y="15384"/>
                  <a:pt x="17668" y="15556"/>
                </a:cubicBezTo>
                <a:cubicBezTo>
                  <a:pt x="17668" y="15827"/>
                  <a:pt x="17910" y="16046"/>
                  <a:pt x="18208" y="16046"/>
                </a:cubicBezTo>
                <a:cubicBezTo>
                  <a:pt x="18306" y="16046"/>
                  <a:pt x="18393" y="16016"/>
                  <a:pt x="18473" y="15975"/>
                </a:cubicBezTo>
                <a:lnTo>
                  <a:pt x="18480" y="15985"/>
                </a:lnTo>
                <a:cubicBezTo>
                  <a:pt x="20338" y="14990"/>
                  <a:pt x="21600" y="13041"/>
                  <a:pt x="21600" y="10800"/>
                </a:cubicBezTo>
                <a:cubicBezTo>
                  <a:pt x="21600" y="8556"/>
                  <a:pt x="20334" y="6606"/>
                  <a:pt x="18472" y="5611"/>
                </a:cubicBezTo>
                <a:moveTo>
                  <a:pt x="11880" y="20121"/>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7"/>
                </a:lnTo>
                <a:cubicBezTo>
                  <a:pt x="11058" y="1042"/>
                  <a:pt x="11190" y="988"/>
                  <a:pt x="11337" y="988"/>
                </a:cubicBezTo>
                <a:cubicBezTo>
                  <a:pt x="11637" y="988"/>
                  <a:pt x="11880" y="1208"/>
                  <a:pt x="11880" y="1480"/>
                </a:cubicBezTo>
                <a:cubicBezTo>
                  <a:pt x="11880" y="1480"/>
                  <a:pt x="11880" y="20121"/>
                  <a:pt x="11880" y="20121"/>
                </a:cubicBezTo>
                <a:close/>
                <a:moveTo>
                  <a:pt x="9720" y="19448"/>
                </a:moveTo>
                <a:lnTo>
                  <a:pt x="4320" y="14979"/>
                </a:lnTo>
                <a:lnTo>
                  <a:pt x="4320" y="6607"/>
                </a:lnTo>
                <a:lnTo>
                  <a:pt x="4561" y="6407"/>
                </a:lnTo>
                <a:lnTo>
                  <a:pt x="4560" y="6406"/>
                </a:lnTo>
                <a:lnTo>
                  <a:pt x="9720" y="2147"/>
                </a:lnTo>
                <a:cubicBezTo>
                  <a:pt x="9720" y="2147"/>
                  <a:pt x="9720" y="19448"/>
                  <a:pt x="9720" y="19448"/>
                </a:cubicBezTo>
                <a:close/>
                <a:moveTo>
                  <a:pt x="3240" y="14649"/>
                </a:moveTo>
                <a:cubicBezTo>
                  <a:pt x="2008" y="14285"/>
                  <a:pt x="1080" y="12700"/>
                  <a:pt x="1080" y="10800"/>
                </a:cubicBezTo>
                <a:cubicBezTo>
                  <a:pt x="1080" y="8900"/>
                  <a:pt x="2008" y="7316"/>
                  <a:pt x="3240" y="6952"/>
                </a:cubicBezTo>
                <a:cubicBezTo>
                  <a:pt x="3240" y="6952"/>
                  <a:pt x="3240" y="14649"/>
                  <a:pt x="3240" y="14649"/>
                </a:cubicBezTo>
                <a:close/>
                <a:moveTo>
                  <a:pt x="12966" y="1472"/>
                </a:moveTo>
                <a:cubicBezTo>
                  <a:pt x="12966" y="659"/>
                  <a:pt x="12238" y="0"/>
                  <a:pt x="11339" y="0"/>
                </a:cubicBezTo>
                <a:cubicBezTo>
                  <a:pt x="10879" y="0"/>
                  <a:pt x="10466" y="175"/>
                  <a:pt x="10170" y="451"/>
                </a:cubicBezTo>
                <a:lnTo>
                  <a:pt x="3565" y="5905"/>
                </a:lnTo>
                <a:cubicBezTo>
                  <a:pt x="1578" y="6051"/>
                  <a:pt x="0" y="8183"/>
                  <a:pt x="0" y="10800"/>
                </a:cubicBezTo>
                <a:cubicBezTo>
                  <a:pt x="0" y="13426"/>
                  <a:pt x="1588" y="15564"/>
                  <a:pt x="3585" y="15697"/>
                </a:cubicBezTo>
                <a:lnTo>
                  <a:pt x="10170" y="21148"/>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0"/>
                  <a:pt x="12966" y="147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79" name="Shape 1179"/>
          <p:cNvSpPr/>
          <p:nvPr/>
        </p:nvSpPr>
        <p:spPr>
          <a:xfrm>
            <a:off x="13617575" y="2540000"/>
            <a:ext cx="558792" cy="558792"/>
          </a:xfrm>
          <a:custGeom>
            <a:pathLst>
              <a:path extrusionOk="0" h="21600" w="21600">
                <a:moveTo>
                  <a:pt x="10800" y="20121"/>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7"/>
                </a:lnTo>
                <a:cubicBezTo>
                  <a:pt x="10052" y="1042"/>
                  <a:pt x="10173" y="987"/>
                  <a:pt x="10306" y="987"/>
                </a:cubicBezTo>
                <a:cubicBezTo>
                  <a:pt x="10579" y="987"/>
                  <a:pt x="10800" y="1208"/>
                  <a:pt x="10800" y="1479"/>
                </a:cubicBezTo>
                <a:cubicBezTo>
                  <a:pt x="10800" y="1479"/>
                  <a:pt x="10800" y="20121"/>
                  <a:pt x="10800" y="20121"/>
                </a:cubicBezTo>
                <a:close/>
                <a:moveTo>
                  <a:pt x="8836" y="19448"/>
                </a:moveTo>
                <a:lnTo>
                  <a:pt x="3927" y="14979"/>
                </a:lnTo>
                <a:lnTo>
                  <a:pt x="3927" y="6607"/>
                </a:lnTo>
                <a:lnTo>
                  <a:pt x="4147" y="6407"/>
                </a:lnTo>
                <a:lnTo>
                  <a:pt x="4145" y="6406"/>
                </a:lnTo>
                <a:lnTo>
                  <a:pt x="8836" y="2147"/>
                </a:lnTo>
                <a:cubicBezTo>
                  <a:pt x="8836" y="2147"/>
                  <a:pt x="8836" y="19448"/>
                  <a:pt x="8836" y="19448"/>
                </a:cubicBezTo>
                <a:close/>
                <a:moveTo>
                  <a:pt x="2945" y="14649"/>
                </a:moveTo>
                <a:cubicBezTo>
                  <a:pt x="1825" y="14285"/>
                  <a:pt x="982" y="12700"/>
                  <a:pt x="982" y="10800"/>
                </a:cubicBezTo>
                <a:cubicBezTo>
                  <a:pt x="982" y="8900"/>
                  <a:pt x="1825" y="7315"/>
                  <a:pt x="2945" y="6952"/>
                </a:cubicBezTo>
                <a:cubicBezTo>
                  <a:pt x="2945" y="6952"/>
                  <a:pt x="2945" y="14649"/>
                  <a:pt x="2945" y="14649"/>
                </a:cubicBezTo>
                <a:close/>
                <a:moveTo>
                  <a:pt x="11787" y="1472"/>
                </a:moveTo>
                <a:cubicBezTo>
                  <a:pt x="11787" y="658"/>
                  <a:pt x="11126" y="0"/>
                  <a:pt x="10308" y="0"/>
                </a:cubicBezTo>
                <a:cubicBezTo>
                  <a:pt x="9890" y="0"/>
                  <a:pt x="9515" y="174"/>
                  <a:pt x="9246" y="451"/>
                </a:cubicBezTo>
                <a:lnTo>
                  <a:pt x="3241" y="5905"/>
                </a:lnTo>
                <a:cubicBezTo>
                  <a:pt x="1434" y="6051"/>
                  <a:pt x="0" y="8183"/>
                  <a:pt x="0" y="10800"/>
                </a:cubicBezTo>
                <a:cubicBezTo>
                  <a:pt x="0" y="13425"/>
                  <a:pt x="1444" y="15563"/>
                  <a:pt x="3259" y="15696"/>
                </a:cubicBezTo>
                <a:lnTo>
                  <a:pt x="9245" y="21148"/>
                </a:lnTo>
                <a:cubicBezTo>
                  <a:pt x="9514" y="21426"/>
                  <a:pt x="9890" y="21600"/>
                  <a:pt x="10308" y="21600"/>
                </a:cubicBezTo>
                <a:cubicBezTo>
                  <a:pt x="11126" y="21600"/>
                  <a:pt x="11787" y="20941"/>
                  <a:pt x="11787" y="20129"/>
                </a:cubicBezTo>
                <a:cubicBezTo>
                  <a:pt x="11787" y="20110"/>
                  <a:pt x="11782" y="20092"/>
                  <a:pt x="11782" y="20073"/>
                </a:cubicBezTo>
                <a:lnTo>
                  <a:pt x="11782" y="1527"/>
                </a:lnTo>
                <a:cubicBezTo>
                  <a:pt x="11782" y="1508"/>
                  <a:pt x="11787" y="1490"/>
                  <a:pt x="11787" y="1472"/>
                </a:cubicBezTo>
                <a:moveTo>
                  <a:pt x="13255" y="7855"/>
                </a:moveTo>
                <a:cubicBezTo>
                  <a:pt x="12984" y="7855"/>
                  <a:pt x="12764" y="8074"/>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3"/>
                  <a:pt x="12764" y="13255"/>
                </a:cubicBezTo>
                <a:cubicBezTo>
                  <a:pt x="12764" y="13526"/>
                  <a:pt x="12984" y="13745"/>
                  <a:pt x="13255" y="13745"/>
                </a:cubicBezTo>
                <a:cubicBezTo>
                  <a:pt x="14610" y="13745"/>
                  <a:pt x="15709" y="12427"/>
                  <a:pt x="15709" y="10800"/>
                </a:cubicBezTo>
                <a:cubicBezTo>
                  <a:pt x="15709" y="9173"/>
                  <a:pt x="14610" y="7855"/>
                  <a:pt x="13255" y="7855"/>
                </a:cubicBezTo>
                <a:moveTo>
                  <a:pt x="17948" y="3495"/>
                </a:moveTo>
                <a:lnTo>
                  <a:pt x="17938" y="3509"/>
                </a:lnTo>
                <a:cubicBezTo>
                  <a:pt x="17860" y="3458"/>
                  <a:pt x="17773" y="3421"/>
                  <a:pt x="17674" y="3421"/>
                </a:cubicBezTo>
                <a:cubicBezTo>
                  <a:pt x="17403" y="3421"/>
                  <a:pt x="17184" y="3641"/>
                  <a:pt x="17184" y="3912"/>
                </a:cubicBezTo>
                <a:cubicBezTo>
                  <a:pt x="17184" y="4073"/>
                  <a:pt x="17266" y="4209"/>
                  <a:pt x="17386" y="4298"/>
                </a:cubicBezTo>
                <a:cubicBezTo>
                  <a:pt x="19336" y="5711"/>
                  <a:pt x="20618" y="8095"/>
                  <a:pt x="20618" y="10800"/>
                </a:cubicBezTo>
                <a:cubicBezTo>
                  <a:pt x="20618" y="13505"/>
                  <a:pt x="19336" y="15889"/>
                  <a:pt x="17385" y="17302"/>
                </a:cubicBezTo>
                <a:lnTo>
                  <a:pt x="17389" y="17309"/>
                </a:lnTo>
                <a:cubicBezTo>
                  <a:pt x="17275" y="17398"/>
                  <a:pt x="17197" y="17531"/>
                  <a:pt x="17197" y="17688"/>
                </a:cubicBezTo>
                <a:cubicBezTo>
                  <a:pt x="17197" y="17959"/>
                  <a:pt x="17417" y="18179"/>
                  <a:pt x="17688" y="18179"/>
                </a:cubicBezTo>
                <a:cubicBezTo>
                  <a:pt x="17788" y="18179"/>
                  <a:pt x="17875" y="18142"/>
                  <a:pt x="17952" y="18091"/>
                </a:cubicBezTo>
                <a:lnTo>
                  <a:pt x="17957" y="18098"/>
                </a:lnTo>
                <a:cubicBezTo>
                  <a:pt x="17982" y="18080"/>
                  <a:pt x="18004" y="18057"/>
                  <a:pt x="18029" y="18039"/>
                </a:cubicBezTo>
                <a:cubicBezTo>
                  <a:pt x="18031" y="18037"/>
                  <a:pt x="18034" y="18035"/>
                  <a:pt x="18037" y="18033"/>
                </a:cubicBezTo>
                <a:cubicBezTo>
                  <a:pt x="20189" y="16435"/>
                  <a:pt x="21600" y="13794"/>
                  <a:pt x="21600" y="10800"/>
                </a:cubicBezTo>
                <a:cubicBezTo>
                  <a:pt x="21600" y="7763"/>
                  <a:pt x="20152" y="5085"/>
                  <a:pt x="17948" y="3495"/>
                </a:cubicBezTo>
                <a:moveTo>
                  <a:pt x="15811" y="5611"/>
                </a:moveTo>
                <a:lnTo>
                  <a:pt x="15802" y="5625"/>
                </a:lnTo>
                <a:cubicBezTo>
                  <a:pt x="15730" y="5584"/>
                  <a:pt x="15651" y="5553"/>
                  <a:pt x="15562" y="5553"/>
                </a:cubicBezTo>
                <a:cubicBezTo>
                  <a:pt x="15291" y="5553"/>
                  <a:pt x="15072" y="5773"/>
                  <a:pt x="15072" y="6044"/>
                </a:cubicBezTo>
                <a:cubicBezTo>
                  <a:pt x="15072" y="6216"/>
                  <a:pt x="15166" y="6361"/>
                  <a:pt x="15300" y="6448"/>
                </a:cubicBezTo>
                <a:lnTo>
                  <a:pt x="15299" y="6450"/>
                </a:lnTo>
                <a:cubicBezTo>
                  <a:pt x="16709" y="7270"/>
                  <a:pt x="17673" y="8909"/>
                  <a:pt x="17673" y="10800"/>
                </a:cubicBezTo>
                <a:cubicBezTo>
                  <a:pt x="17673" y="12688"/>
                  <a:pt x="16712" y="14325"/>
                  <a:pt x="15305" y="15146"/>
                </a:cubicBezTo>
                <a:lnTo>
                  <a:pt x="15309" y="15151"/>
                </a:lnTo>
                <a:cubicBezTo>
                  <a:pt x="15174" y="15239"/>
                  <a:pt x="15080" y="15384"/>
                  <a:pt x="15080" y="15555"/>
                </a:cubicBezTo>
                <a:cubicBezTo>
                  <a:pt x="15080" y="15827"/>
                  <a:pt x="15300" y="16046"/>
                  <a:pt x="15571" y="16046"/>
                </a:cubicBezTo>
                <a:cubicBezTo>
                  <a:pt x="15660" y="16046"/>
                  <a:pt x="15740" y="16016"/>
                  <a:pt x="15812" y="15975"/>
                </a:cubicBezTo>
                <a:lnTo>
                  <a:pt x="15819" y="15985"/>
                </a:lnTo>
                <a:cubicBezTo>
                  <a:pt x="17507" y="14989"/>
                  <a:pt x="18655" y="13041"/>
                  <a:pt x="18655" y="10800"/>
                </a:cubicBezTo>
                <a:cubicBezTo>
                  <a:pt x="18655" y="8556"/>
                  <a:pt x="17504" y="6606"/>
                  <a:pt x="15811" y="561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80" name="Shape 1180"/>
          <p:cNvSpPr/>
          <p:nvPr/>
        </p:nvSpPr>
        <p:spPr>
          <a:xfrm>
            <a:off x="14684375" y="2565400"/>
            <a:ext cx="558792" cy="508020"/>
          </a:xfrm>
          <a:custGeom>
            <a:pathLst>
              <a:path extrusionOk="0" h="21524" w="2160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60" y="20448"/>
                  <a:pt x="982" y="18280"/>
                  <a:pt x="982" y="15605"/>
                </a:cubicBezTo>
                <a:cubicBezTo>
                  <a:pt x="982" y="12930"/>
                  <a:pt x="2960" y="10762"/>
                  <a:pt x="5400" y="10762"/>
                </a:cubicBezTo>
                <a:lnTo>
                  <a:pt x="16200" y="10762"/>
                </a:lnTo>
                <a:cubicBezTo>
                  <a:pt x="18640" y="10762"/>
                  <a:pt x="20618" y="12930"/>
                  <a:pt x="20618" y="15605"/>
                </a:cubicBezTo>
                <a:cubicBezTo>
                  <a:pt x="20618" y="18280"/>
                  <a:pt x="18640" y="20448"/>
                  <a:pt x="16200" y="20448"/>
                </a:cubicBezTo>
                <a:moveTo>
                  <a:pt x="16200" y="9686"/>
                </a:moveTo>
                <a:lnTo>
                  <a:pt x="11319" y="9686"/>
                </a:lnTo>
                <a:cubicBezTo>
                  <a:pt x="10837" y="8713"/>
                  <a:pt x="11227" y="8217"/>
                  <a:pt x="11943" y="7448"/>
                </a:cubicBezTo>
                <a:cubicBezTo>
                  <a:pt x="12528" y="6820"/>
                  <a:pt x="13255" y="6038"/>
                  <a:pt x="13255" y="4843"/>
                </a:cubicBezTo>
                <a:cubicBezTo>
                  <a:pt x="13255" y="1854"/>
                  <a:pt x="10169" y="128"/>
                  <a:pt x="10038" y="56"/>
                </a:cubicBezTo>
                <a:cubicBezTo>
                  <a:pt x="9796" y="-76"/>
                  <a:pt x="9501" y="32"/>
                  <a:pt x="9379" y="297"/>
                </a:cubicBezTo>
                <a:cubicBezTo>
                  <a:pt x="9258" y="562"/>
                  <a:pt x="9356" y="886"/>
                  <a:pt x="9598" y="1019"/>
                </a:cubicBezTo>
                <a:cubicBezTo>
                  <a:pt x="9625" y="1034"/>
                  <a:pt x="12273" y="2523"/>
                  <a:pt x="12273" y="4843"/>
                </a:cubicBezTo>
                <a:cubicBezTo>
                  <a:pt x="12273" y="5586"/>
                  <a:pt x="11779" y="6117"/>
                  <a:pt x="11255" y="6679"/>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5" y="19372"/>
                </a:cubicBezTo>
                <a:lnTo>
                  <a:pt x="12035"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3"/>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3"/>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81" name="Shape 1181"/>
          <p:cNvSpPr/>
          <p:nvPr/>
        </p:nvSpPr>
        <p:spPr>
          <a:xfrm>
            <a:off x="15751175" y="2540000"/>
            <a:ext cx="557226" cy="558792"/>
          </a:xfrm>
          <a:custGeom>
            <a:pathLst>
              <a:path extrusionOk="0" h="21600" w="21600">
                <a:moveTo>
                  <a:pt x="13255" y="15709"/>
                </a:moveTo>
                <a:lnTo>
                  <a:pt x="10309" y="15709"/>
                </a:lnTo>
                <a:cubicBezTo>
                  <a:pt x="10038" y="15709"/>
                  <a:pt x="9818" y="15929"/>
                  <a:pt x="9818" y="16200"/>
                </a:cubicBezTo>
                <a:cubicBezTo>
                  <a:pt x="9818" y="16472"/>
                  <a:pt x="10038" y="16691"/>
                  <a:pt x="10309" y="16691"/>
                </a:cubicBezTo>
                <a:lnTo>
                  <a:pt x="13255" y="16691"/>
                </a:lnTo>
                <a:cubicBezTo>
                  <a:pt x="13525" y="16691"/>
                  <a:pt x="13745" y="16472"/>
                  <a:pt x="13745" y="16200"/>
                </a:cubicBezTo>
                <a:cubicBezTo>
                  <a:pt x="13745" y="15929"/>
                  <a:pt x="13525" y="15709"/>
                  <a:pt x="13255" y="15709"/>
                </a:cubicBezTo>
                <a:moveTo>
                  <a:pt x="9818" y="12273"/>
                </a:moveTo>
                <a:cubicBezTo>
                  <a:pt x="9818" y="12112"/>
                  <a:pt x="9736" y="11976"/>
                  <a:pt x="9617" y="11887"/>
                </a:cubicBezTo>
                <a:lnTo>
                  <a:pt x="9622" y="11880"/>
                </a:lnTo>
                <a:lnTo>
                  <a:pt x="5695" y="8935"/>
                </a:lnTo>
                <a:lnTo>
                  <a:pt x="5690" y="8941"/>
                </a:lnTo>
                <a:cubicBezTo>
                  <a:pt x="5608" y="8880"/>
                  <a:pt x="5511" y="8836"/>
                  <a:pt x="5400" y="8836"/>
                </a:cubicBezTo>
                <a:cubicBezTo>
                  <a:pt x="5129" y="8836"/>
                  <a:pt x="4909" y="9056"/>
                  <a:pt x="4909" y="9327"/>
                </a:cubicBezTo>
                <a:cubicBezTo>
                  <a:pt x="4909" y="9488"/>
                  <a:pt x="4991" y="9624"/>
                  <a:pt x="5110" y="9713"/>
                </a:cubicBezTo>
                <a:lnTo>
                  <a:pt x="5105" y="9720"/>
                </a:lnTo>
                <a:lnTo>
                  <a:pt x="8509" y="12273"/>
                </a:lnTo>
                <a:lnTo>
                  <a:pt x="5105" y="14826"/>
                </a:lnTo>
                <a:lnTo>
                  <a:pt x="5110" y="14832"/>
                </a:lnTo>
                <a:cubicBezTo>
                  <a:pt x="4991" y="14922"/>
                  <a:pt x="4909" y="15058"/>
                  <a:pt x="4909" y="15218"/>
                </a:cubicBezTo>
                <a:cubicBezTo>
                  <a:pt x="4909" y="15490"/>
                  <a:pt x="5129" y="15709"/>
                  <a:pt x="5400" y="15709"/>
                </a:cubicBezTo>
                <a:cubicBezTo>
                  <a:pt x="5511" y="15709"/>
                  <a:pt x="5607" y="15666"/>
                  <a:pt x="5690" y="15604"/>
                </a:cubicBezTo>
                <a:lnTo>
                  <a:pt x="5695" y="15611"/>
                </a:lnTo>
                <a:lnTo>
                  <a:pt x="9622" y="12666"/>
                </a:lnTo>
                <a:lnTo>
                  <a:pt x="9617" y="12659"/>
                </a:lnTo>
                <a:cubicBezTo>
                  <a:pt x="9736" y="12569"/>
                  <a:pt x="9818" y="12433"/>
                  <a:pt x="9818" y="12273"/>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82" name="Shape 1182"/>
          <p:cNvSpPr/>
          <p:nvPr/>
        </p:nvSpPr>
        <p:spPr>
          <a:xfrm>
            <a:off x="16816388" y="2540000"/>
            <a:ext cx="558792" cy="558792"/>
          </a:xfrm>
          <a:custGeom>
            <a:pathLst>
              <a:path extrusionOk="0" h="21600" w="21600">
                <a:moveTo>
                  <a:pt x="6382" y="19636"/>
                </a:moveTo>
                <a:lnTo>
                  <a:pt x="11291" y="19636"/>
                </a:lnTo>
                <a:cubicBezTo>
                  <a:pt x="11562" y="19636"/>
                  <a:pt x="11782" y="19416"/>
                  <a:pt x="11782" y="19146"/>
                </a:cubicBezTo>
                <a:cubicBezTo>
                  <a:pt x="11782" y="18874"/>
                  <a:pt x="11562" y="18655"/>
                  <a:pt x="11291" y="18655"/>
                </a:cubicBezTo>
                <a:lnTo>
                  <a:pt x="6382" y="18655"/>
                </a:lnTo>
                <a:cubicBezTo>
                  <a:pt x="6111" y="18655"/>
                  <a:pt x="5891" y="18874"/>
                  <a:pt x="5891" y="19146"/>
                </a:cubicBezTo>
                <a:cubicBezTo>
                  <a:pt x="5891" y="19416"/>
                  <a:pt x="6111" y="19636"/>
                  <a:pt x="6382" y="19636"/>
                </a:cubicBezTo>
                <a:moveTo>
                  <a:pt x="20618" y="19636"/>
                </a:moveTo>
                <a:cubicBezTo>
                  <a:pt x="20618" y="20178"/>
                  <a:pt x="20178" y="20618"/>
                  <a:pt x="19636" y="20618"/>
                </a:cubicBezTo>
                <a:lnTo>
                  <a:pt x="1964" y="20618"/>
                </a:lnTo>
                <a:cubicBezTo>
                  <a:pt x="1422"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0"/>
                </a:cubicBezTo>
                <a:lnTo>
                  <a:pt x="21565" y="17000"/>
                </a:lnTo>
                <a:lnTo>
                  <a:pt x="19602" y="10127"/>
                </a:lnTo>
                <a:lnTo>
                  <a:pt x="19599" y="10128"/>
                </a:lnTo>
                <a:cubicBezTo>
                  <a:pt x="19527" y="9947"/>
                  <a:pt x="19352" y="9818"/>
                  <a:pt x="19145" y="9818"/>
                </a:cubicBezTo>
                <a:lnTo>
                  <a:pt x="18164" y="9818"/>
                </a:lnTo>
                <a:lnTo>
                  <a:pt x="18164" y="3927"/>
                </a:lnTo>
                <a:cubicBezTo>
                  <a:pt x="18164" y="3656"/>
                  <a:pt x="17944" y="3436"/>
                  <a:pt x="17673" y="3436"/>
                </a:cubicBezTo>
                <a:cubicBezTo>
                  <a:pt x="17402" y="3436"/>
                  <a:pt x="17182" y="3656"/>
                  <a:pt x="17182" y="3927"/>
                </a:cubicBezTo>
                <a:lnTo>
                  <a:pt x="17182" y="9818"/>
                </a:lnTo>
                <a:lnTo>
                  <a:pt x="4418" y="9818"/>
                </a:lnTo>
                <a:lnTo>
                  <a:pt x="4418" y="3927"/>
                </a:lnTo>
                <a:cubicBezTo>
                  <a:pt x="4418" y="3656"/>
                  <a:pt x="4198" y="3436"/>
                  <a:pt x="3927" y="3436"/>
                </a:cubicBezTo>
                <a:cubicBezTo>
                  <a:pt x="3656" y="3436"/>
                  <a:pt x="3436" y="3656"/>
                  <a:pt x="3436" y="3927"/>
                </a:cubicBezTo>
                <a:lnTo>
                  <a:pt x="3436" y="9818"/>
                </a:lnTo>
                <a:lnTo>
                  <a:pt x="2455" y="9818"/>
                </a:lnTo>
                <a:cubicBezTo>
                  <a:pt x="2248" y="9818"/>
                  <a:pt x="2073" y="9947"/>
                  <a:pt x="2001" y="10128"/>
                </a:cubicBezTo>
                <a:lnTo>
                  <a:pt x="1998" y="10127"/>
                </a:lnTo>
                <a:lnTo>
                  <a:pt x="35" y="17000"/>
                </a:lnTo>
                <a:lnTo>
                  <a:pt x="37" y="17001"/>
                </a:lnTo>
                <a:cubicBezTo>
                  <a:pt x="14" y="17057"/>
                  <a:pt x="0" y="17118"/>
                  <a:pt x="0" y="17182"/>
                </a:cubicBezTo>
                <a:lnTo>
                  <a:pt x="0" y="18164"/>
                </a:lnTo>
                <a:lnTo>
                  <a:pt x="68" y="18164"/>
                </a:lnTo>
                <a:cubicBezTo>
                  <a:pt x="25" y="18320"/>
                  <a:pt x="0" y="18484"/>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4"/>
                  <a:pt x="21575" y="18320"/>
                  <a:pt x="21532" y="18164"/>
                </a:cubicBezTo>
                <a:lnTo>
                  <a:pt x="21600" y="18164"/>
                </a:lnTo>
                <a:cubicBezTo>
                  <a:pt x="21600" y="18164"/>
                  <a:pt x="21600" y="17182"/>
                  <a:pt x="21600" y="17182"/>
                </a:cubicBezTo>
                <a:close/>
                <a:moveTo>
                  <a:pt x="4418" y="19636"/>
                </a:moveTo>
                <a:cubicBezTo>
                  <a:pt x="4689" y="19636"/>
                  <a:pt x="4909" y="19416"/>
                  <a:pt x="4909" y="19146"/>
                </a:cubicBezTo>
                <a:cubicBezTo>
                  <a:pt x="4909" y="18874"/>
                  <a:pt x="4689" y="18655"/>
                  <a:pt x="4418" y="18655"/>
                </a:cubicBezTo>
                <a:cubicBezTo>
                  <a:pt x="4147" y="18655"/>
                  <a:pt x="3927" y="18874"/>
                  <a:pt x="3927" y="19146"/>
                </a:cubicBezTo>
                <a:cubicBezTo>
                  <a:pt x="3927" y="19416"/>
                  <a:pt x="4147" y="19636"/>
                  <a:pt x="4418" y="19636"/>
                </a:cubicBezTo>
                <a:moveTo>
                  <a:pt x="2455" y="19636"/>
                </a:moveTo>
                <a:cubicBezTo>
                  <a:pt x="2725" y="19636"/>
                  <a:pt x="2945" y="19416"/>
                  <a:pt x="2945" y="19146"/>
                </a:cubicBezTo>
                <a:cubicBezTo>
                  <a:pt x="2945" y="18874"/>
                  <a:pt x="2725" y="18655"/>
                  <a:pt x="2455" y="18655"/>
                </a:cubicBezTo>
                <a:cubicBezTo>
                  <a:pt x="2184" y="18655"/>
                  <a:pt x="1964" y="18874"/>
                  <a:pt x="1964" y="19146"/>
                </a:cubicBezTo>
                <a:cubicBezTo>
                  <a:pt x="1964" y="19416"/>
                  <a:pt x="2184" y="19636"/>
                  <a:pt x="2455" y="19636"/>
                </a:cubicBezTo>
                <a:moveTo>
                  <a:pt x="12003" y="3573"/>
                </a:moveTo>
                <a:lnTo>
                  <a:pt x="12664" y="2838"/>
                </a:lnTo>
                <a:cubicBezTo>
                  <a:pt x="12214" y="2308"/>
                  <a:pt x="11550" y="1964"/>
                  <a:pt x="10800" y="1964"/>
                </a:cubicBezTo>
                <a:cubicBezTo>
                  <a:pt x="9997" y="1964"/>
                  <a:pt x="9290" y="2355"/>
                  <a:pt x="8842" y="2952"/>
                </a:cubicBezTo>
                <a:lnTo>
                  <a:pt x="9546" y="3655"/>
                </a:lnTo>
                <a:cubicBezTo>
                  <a:pt x="9805" y="3231"/>
                  <a:pt x="10267" y="2945"/>
                  <a:pt x="10800" y="2945"/>
                </a:cubicBezTo>
                <a:cubicBezTo>
                  <a:pt x="11298" y="2945"/>
                  <a:pt x="11736" y="3194"/>
                  <a:pt x="12003" y="3573"/>
                </a:cubicBezTo>
                <a:moveTo>
                  <a:pt x="10309" y="4418"/>
                </a:moveTo>
                <a:cubicBezTo>
                  <a:pt x="10309" y="4690"/>
                  <a:pt x="10529" y="4909"/>
                  <a:pt x="10800" y="4909"/>
                </a:cubicBezTo>
                <a:cubicBezTo>
                  <a:pt x="11071" y="4909"/>
                  <a:pt x="11291" y="4690"/>
                  <a:pt x="11291" y="4418"/>
                </a:cubicBezTo>
                <a:cubicBezTo>
                  <a:pt x="11291" y="4147"/>
                  <a:pt x="11071" y="3927"/>
                  <a:pt x="10800" y="3927"/>
                </a:cubicBezTo>
                <a:cubicBezTo>
                  <a:pt x="10529" y="3927"/>
                  <a:pt x="10309" y="4147"/>
                  <a:pt x="10309" y="4418"/>
                </a:cubicBezTo>
                <a:moveTo>
                  <a:pt x="10800" y="982"/>
                </a:moveTo>
                <a:cubicBezTo>
                  <a:pt x="11802" y="982"/>
                  <a:pt x="12701" y="1414"/>
                  <a:pt x="13330" y="2098"/>
                </a:cubicBezTo>
                <a:lnTo>
                  <a:pt x="13989" y="1366"/>
                </a:lnTo>
                <a:cubicBezTo>
                  <a:pt x="13185" y="525"/>
                  <a:pt x="12055" y="0"/>
                  <a:pt x="10800" y="0"/>
                </a:cubicBezTo>
                <a:cubicBezTo>
                  <a:pt x="9455" y="0"/>
                  <a:pt x="8252" y="603"/>
                  <a:pt x="7442" y="1551"/>
                </a:cubicBezTo>
                <a:lnTo>
                  <a:pt x="8138" y="2246"/>
                </a:lnTo>
                <a:cubicBezTo>
                  <a:pt x="8768" y="1475"/>
                  <a:pt x="9726" y="982"/>
                  <a:pt x="10800" y="9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83" name="Shape 1183"/>
          <p:cNvSpPr/>
          <p:nvPr/>
        </p:nvSpPr>
        <p:spPr>
          <a:xfrm>
            <a:off x="17883188" y="2540000"/>
            <a:ext cx="558792" cy="558792"/>
          </a:xfrm>
          <a:custGeom>
            <a:pathLst>
              <a:path extrusionOk="0" h="21600" w="2160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2"/>
                  <a:pt x="12764" y="16200"/>
                </a:cubicBezTo>
                <a:cubicBezTo>
                  <a:pt x="12764" y="15929"/>
                  <a:pt x="12544" y="15709"/>
                  <a:pt x="12273" y="15709"/>
                </a:cubicBezTo>
                <a:lnTo>
                  <a:pt x="7364" y="15709"/>
                </a:lnTo>
                <a:cubicBezTo>
                  <a:pt x="7092" y="15709"/>
                  <a:pt x="6873" y="15929"/>
                  <a:pt x="6873" y="16200"/>
                </a:cubicBezTo>
                <a:cubicBezTo>
                  <a:pt x="6873" y="16472"/>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84" name="Shape 1184"/>
          <p:cNvSpPr/>
          <p:nvPr/>
        </p:nvSpPr>
        <p:spPr>
          <a:xfrm>
            <a:off x="19026188" y="2540000"/>
            <a:ext cx="406391" cy="558813"/>
          </a:xfrm>
          <a:custGeom>
            <a:pathLst>
              <a:path extrusionOk="0" h="21528" w="21505">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85" name="Shape 1185"/>
          <p:cNvSpPr/>
          <p:nvPr/>
        </p:nvSpPr>
        <p:spPr>
          <a:xfrm>
            <a:off x="20016788" y="2540000"/>
            <a:ext cx="558792" cy="558801"/>
          </a:xfrm>
          <a:custGeom>
            <a:pathLst>
              <a:path extrusionOk="0" h="21540" w="21600">
                <a:moveTo>
                  <a:pt x="4418" y="19095"/>
                </a:moveTo>
                <a:lnTo>
                  <a:pt x="5400" y="19095"/>
                </a:lnTo>
                <a:lnTo>
                  <a:pt x="5400" y="18117"/>
                </a:lnTo>
                <a:lnTo>
                  <a:pt x="4418" y="18117"/>
                </a:lnTo>
                <a:cubicBezTo>
                  <a:pt x="4418" y="18117"/>
                  <a:pt x="4418" y="19095"/>
                  <a:pt x="4418" y="19095"/>
                </a:cubicBezTo>
                <a:close/>
                <a:moveTo>
                  <a:pt x="6382" y="16160"/>
                </a:moveTo>
                <a:lnTo>
                  <a:pt x="5400" y="16160"/>
                </a:lnTo>
                <a:lnTo>
                  <a:pt x="5400" y="17139"/>
                </a:lnTo>
                <a:lnTo>
                  <a:pt x="6382" y="17139"/>
                </a:lnTo>
                <a:cubicBezTo>
                  <a:pt x="6382" y="17139"/>
                  <a:pt x="6382" y="16160"/>
                  <a:pt x="6382" y="16160"/>
                </a:cubicBezTo>
                <a:close/>
                <a:moveTo>
                  <a:pt x="2455" y="19095"/>
                </a:moveTo>
                <a:lnTo>
                  <a:pt x="3436" y="19095"/>
                </a:lnTo>
                <a:lnTo>
                  <a:pt x="3436" y="18117"/>
                </a:lnTo>
                <a:lnTo>
                  <a:pt x="2455" y="18117"/>
                </a:lnTo>
                <a:cubicBezTo>
                  <a:pt x="2455" y="18117"/>
                  <a:pt x="2455" y="19095"/>
                  <a:pt x="2455" y="19095"/>
                </a:cubicBezTo>
                <a:close/>
                <a:moveTo>
                  <a:pt x="4418" y="16160"/>
                </a:moveTo>
                <a:lnTo>
                  <a:pt x="2455" y="16160"/>
                </a:lnTo>
                <a:lnTo>
                  <a:pt x="2455" y="17139"/>
                </a:lnTo>
                <a:lnTo>
                  <a:pt x="4418" y="17139"/>
                </a:lnTo>
                <a:cubicBezTo>
                  <a:pt x="4418" y="17139"/>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5"/>
                </a:moveTo>
                <a:lnTo>
                  <a:pt x="13255" y="19095"/>
                </a:lnTo>
                <a:lnTo>
                  <a:pt x="13255" y="18117"/>
                </a:lnTo>
                <a:lnTo>
                  <a:pt x="6382" y="18117"/>
                </a:lnTo>
                <a:cubicBezTo>
                  <a:pt x="6382" y="18117"/>
                  <a:pt x="6382" y="19095"/>
                  <a:pt x="6382" y="19095"/>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9"/>
                </a:lnTo>
                <a:lnTo>
                  <a:pt x="14236" y="17139"/>
                </a:lnTo>
                <a:cubicBezTo>
                  <a:pt x="14236" y="17139"/>
                  <a:pt x="14236" y="16160"/>
                  <a:pt x="14236" y="16160"/>
                </a:cubicBezTo>
                <a:close/>
                <a:moveTo>
                  <a:pt x="20618" y="19584"/>
                </a:moveTo>
                <a:cubicBezTo>
                  <a:pt x="20618" y="20124"/>
                  <a:pt x="20178" y="20562"/>
                  <a:pt x="19636" y="20562"/>
                </a:cubicBezTo>
                <a:lnTo>
                  <a:pt x="1964" y="20562"/>
                </a:lnTo>
                <a:cubicBezTo>
                  <a:pt x="1421" y="20562"/>
                  <a:pt x="982" y="20124"/>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3"/>
                </a:moveTo>
                <a:lnTo>
                  <a:pt x="10965" y="9803"/>
                </a:lnTo>
                <a:cubicBezTo>
                  <a:pt x="10831" y="9456"/>
                  <a:pt x="10774" y="9056"/>
                  <a:pt x="10870" y="8651"/>
                </a:cubicBezTo>
                <a:cubicBezTo>
                  <a:pt x="11059" y="7853"/>
                  <a:pt x="11782" y="7224"/>
                  <a:pt x="12961" y="6833"/>
                </a:cubicBezTo>
                <a:cubicBezTo>
                  <a:pt x="14940" y="6175"/>
                  <a:pt x="15841" y="4938"/>
                  <a:pt x="16249" y="4015"/>
                </a:cubicBezTo>
                <a:cubicBezTo>
                  <a:pt x="16747" y="2886"/>
                  <a:pt x="16801" y="1546"/>
                  <a:pt x="16396" y="335"/>
                </a:cubicBezTo>
                <a:cubicBezTo>
                  <a:pt x="16310" y="79"/>
                  <a:pt x="16032" y="-60"/>
                  <a:pt x="15774" y="25"/>
                </a:cubicBezTo>
                <a:cubicBezTo>
                  <a:pt x="15517" y="112"/>
                  <a:pt x="15378" y="388"/>
                  <a:pt x="15464" y="644"/>
                </a:cubicBezTo>
                <a:cubicBezTo>
                  <a:pt x="16091" y="2519"/>
                  <a:pt x="15480" y="4964"/>
                  <a:pt x="12650" y="5904"/>
                </a:cubicBezTo>
                <a:cubicBezTo>
                  <a:pt x="10733" y="6542"/>
                  <a:pt x="10105" y="7627"/>
                  <a:pt x="9915" y="8427"/>
                </a:cubicBezTo>
                <a:cubicBezTo>
                  <a:pt x="9809" y="8876"/>
                  <a:pt x="9824" y="9351"/>
                  <a:pt x="9937" y="9803"/>
                </a:cubicBezTo>
                <a:lnTo>
                  <a:pt x="1964" y="9803"/>
                </a:lnTo>
                <a:cubicBezTo>
                  <a:pt x="879" y="9803"/>
                  <a:pt x="0" y="10679"/>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9"/>
                  <a:pt x="20721" y="9803"/>
                  <a:pt x="19636" y="9803"/>
                </a:cubicBezTo>
                <a:moveTo>
                  <a:pt x="17182" y="17139"/>
                </a:moveTo>
                <a:lnTo>
                  <a:pt x="19145" y="17139"/>
                </a:lnTo>
                <a:lnTo>
                  <a:pt x="19145" y="16160"/>
                </a:lnTo>
                <a:lnTo>
                  <a:pt x="17182" y="16160"/>
                </a:lnTo>
                <a:cubicBezTo>
                  <a:pt x="17182" y="16160"/>
                  <a:pt x="17182" y="17139"/>
                  <a:pt x="17182" y="17139"/>
                </a:cubicBezTo>
                <a:close/>
                <a:moveTo>
                  <a:pt x="14236" y="19095"/>
                </a:moveTo>
                <a:lnTo>
                  <a:pt x="15218" y="19095"/>
                </a:lnTo>
                <a:lnTo>
                  <a:pt x="15218" y="18117"/>
                </a:lnTo>
                <a:lnTo>
                  <a:pt x="14236" y="18117"/>
                </a:lnTo>
                <a:cubicBezTo>
                  <a:pt x="14236" y="18117"/>
                  <a:pt x="14236" y="19095"/>
                  <a:pt x="14236" y="19095"/>
                </a:cubicBezTo>
                <a:close/>
                <a:moveTo>
                  <a:pt x="16200" y="19095"/>
                </a:moveTo>
                <a:lnTo>
                  <a:pt x="17182" y="19095"/>
                </a:lnTo>
                <a:lnTo>
                  <a:pt x="17182" y="18117"/>
                </a:lnTo>
                <a:lnTo>
                  <a:pt x="16200" y="18117"/>
                </a:lnTo>
                <a:cubicBezTo>
                  <a:pt x="16200" y="18117"/>
                  <a:pt x="16200" y="19095"/>
                  <a:pt x="16200" y="19095"/>
                </a:cubicBezTo>
                <a:close/>
                <a:moveTo>
                  <a:pt x="18164" y="19095"/>
                </a:moveTo>
                <a:lnTo>
                  <a:pt x="19145" y="19095"/>
                </a:lnTo>
                <a:lnTo>
                  <a:pt x="19145" y="18117"/>
                </a:lnTo>
                <a:lnTo>
                  <a:pt x="18164" y="18117"/>
                </a:lnTo>
                <a:cubicBezTo>
                  <a:pt x="18164" y="18117"/>
                  <a:pt x="18164" y="19095"/>
                  <a:pt x="18164" y="19095"/>
                </a:cubicBezTo>
                <a:close/>
                <a:moveTo>
                  <a:pt x="16200" y="16160"/>
                </a:moveTo>
                <a:lnTo>
                  <a:pt x="15218" y="16160"/>
                </a:lnTo>
                <a:lnTo>
                  <a:pt x="15218" y="17139"/>
                </a:lnTo>
                <a:lnTo>
                  <a:pt x="16200" y="17139"/>
                </a:lnTo>
                <a:cubicBezTo>
                  <a:pt x="16200" y="17139"/>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9"/>
                </a:moveTo>
                <a:lnTo>
                  <a:pt x="8345" y="17139"/>
                </a:lnTo>
                <a:lnTo>
                  <a:pt x="8345" y="16160"/>
                </a:lnTo>
                <a:lnTo>
                  <a:pt x="7364" y="16160"/>
                </a:lnTo>
                <a:cubicBezTo>
                  <a:pt x="7364" y="16160"/>
                  <a:pt x="7364" y="17139"/>
                  <a:pt x="7364" y="17139"/>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9"/>
                </a:moveTo>
                <a:lnTo>
                  <a:pt x="12273" y="17139"/>
                </a:lnTo>
                <a:lnTo>
                  <a:pt x="12273" y="16160"/>
                </a:lnTo>
                <a:lnTo>
                  <a:pt x="11291" y="16160"/>
                </a:lnTo>
                <a:cubicBezTo>
                  <a:pt x="11291" y="16160"/>
                  <a:pt x="11291" y="17139"/>
                  <a:pt x="11291" y="17139"/>
                </a:cubicBezTo>
                <a:close/>
                <a:moveTo>
                  <a:pt x="9327" y="17139"/>
                </a:moveTo>
                <a:lnTo>
                  <a:pt x="10309" y="17139"/>
                </a:lnTo>
                <a:lnTo>
                  <a:pt x="10309" y="16160"/>
                </a:lnTo>
                <a:lnTo>
                  <a:pt x="9327" y="16160"/>
                </a:lnTo>
                <a:cubicBezTo>
                  <a:pt x="9327" y="16160"/>
                  <a:pt x="9327" y="17139"/>
                  <a:pt x="9327" y="17139"/>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86" name="Shape 1186"/>
          <p:cNvSpPr/>
          <p:nvPr/>
        </p:nvSpPr>
        <p:spPr>
          <a:xfrm>
            <a:off x="21083588" y="2540000"/>
            <a:ext cx="558792" cy="558792"/>
          </a:xfrm>
          <a:custGeom>
            <a:pathLst>
              <a:path extrusionOk="0" h="21600" w="21600">
                <a:moveTo>
                  <a:pt x="20618" y="19145"/>
                </a:moveTo>
                <a:cubicBezTo>
                  <a:pt x="20618" y="19959"/>
                  <a:pt x="19959" y="20618"/>
                  <a:pt x="19145" y="20618"/>
                </a:cubicBezTo>
                <a:cubicBezTo>
                  <a:pt x="18332" y="20618"/>
                  <a:pt x="17673" y="19959"/>
                  <a:pt x="17673" y="19145"/>
                </a:cubicBezTo>
                <a:lnTo>
                  <a:pt x="17673" y="14236"/>
                </a:lnTo>
                <a:cubicBezTo>
                  <a:pt x="17673" y="13424"/>
                  <a:pt x="18332" y="12764"/>
                  <a:pt x="19145" y="12764"/>
                </a:cubicBezTo>
                <a:cubicBezTo>
                  <a:pt x="19959" y="12764"/>
                  <a:pt x="20618" y="13424"/>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4"/>
                  <a:pt x="1641" y="12764"/>
                  <a:pt x="2455" y="12764"/>
                </a:cubicBezTo>
                <a:cubicBezTo>
                  <a:pt x="3268" y="12764"/>
                  <a:pt x="3927" y="13424"/>
                  <a:pt x="3927" y="14236"/>
                </a:cubicBezTo>
                <a:moveTo>
                  <a:pt x="19636" y="11831"/>
                </a:moveTo>
                <a:lnTo>
                  <a:pt x="19636" y="5891"/>
                </a:lnTo>
                <a:cubicBezTo>
                  <a:pt x="19636" y="2638"/>
                  <a:pt x="16999" y="0"/>
                  <a:pt x="13745" y="0"/>
                </a:cubicBezTo>
                <a:lnTo>
                  <a:pt x="7855" y="0"/>
                </a:lnTo>
                <a:cubicBezTo>
                  <a:pt x="4601" y="0"/>
                  <a:pt x="1964" y="2638"/>
                  <a:pt x="1964" y="5891"/>
                </a:cubicBezTo>
                <a:lnTo>
                  <a:pt x="1964" y="11831"/>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1"/>
                </a:cubicBezTo>
                <a:lnTo>
                  <a:pt x="2945" y="5891"/>
                </a:lnTo>
                <a:cubicBezTo>
                  <a:pt x="2945" y="3180"/>
                  <a:pt x="5144" y="982"/>
                  <a:pt x="7855" y="982"/>
                </a:cubicBezTo>
                <a:lnTo>
                  <a:pt x="13745" y="982"/>
                </a:lnTo>
                <a:cubicBezTo>
                  <a:pt x="16457" y="982"/>
                  <a:pt x="18655" y="3180"/>
                  <a:pt x="18655" y="5891"/>
                </a:cubicBezTo>
                <a:lnTo>
                  <a:pt x="18655" y="11831"/>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87" name="Shape 1187"/>
          <p:cNvSpPr/>
          <p:nvPr/>
        </p:nvSpPr>
        <p:spPr>
          <a:xfrm>
            <a:off x="22150388" y="2540000"/>
            <a:ext cx="557226" cy="558792"/>
          </a:xfrm>
          <a:custGeom>
            <a:pathLst>
              <a:path extrusionOk="0" h="21600" w="21600">
                <a:moveTo>
                  <a:pt x="20618" y="17673"/>
                </a:moveTo>
                <a:cubicBezTo>
                  <a:pt x="20618" y="18215"/>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4"/>
                  <a:pt x="16368" y="12764"/>
                  <a:pt x="17182" y="12764"/>
                </a:cubicBezTo>
                <a:cubicBezTo>
                  <a:pt x="17995" y="12764"/>
                  <a:pt x="18655" y="13424"/>
                  <a:pt x="18655" y="14236"/>
                </a:cubicBezTo>
                <a:cubicBezTo>
                  <a:pt x="18655" y="14236"/>
                  <a:pt x="18655" y="19145"/>
                  <a:pt x="18655" y="19145"/>
                </a:cubicBezTo>
                <a:close/>
                <a:moveTo>
                  <a:pt x="4418" y="12764"/>
                </a:moveTo>
                <a:cubicBezTo>
                  <a:pt x="5231" y="12764"/>
                  <a:pt x="5891" y="13424"/>
                  <a:pt x="5891" y="14236"/>
                </a:cubicBezTo>
                <a:lnTo>
                  <a:pt x="5891" y="19145"/>
                </a:lnTo>
                <a:cubicBezTo>
                  <a:pt x="5891" y="19959"/>
                  <a:pt x="5231" y="20618"/>
                  <a:pt x="4418" y="20618"/>
                </a:cubicBezTo>
                <a:cubicBezTo>
                  <a:pt x="3605" y="20618"/>
                  <a:pt x="2945" y="19959"/>
                  <a:pt x="2945" y="19145"/>
                </a:cubicBezTo>
                <a:lnTo>
                  <a:pt x="2945" y="14236"/>
                </a:lnTo>
                <a:cubicBezTo>
                  <a:pt x="2945" y="13424"/>
                  <a:pt x="3605" y="12764"/>
                  <a:pt x="4418" y="12764"/>
                </a:cubicBezTo>
                <a:moveTo>
                  <a:pt x="1964" y="18655"/>
                </a:moveTo>
                <a:cubicBezTo>
                  <a:pt x="1422" y="18655"/>
                  <a:pt x="982" y="18215"/>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3"/>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3"/>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88" name="Shape 1188"/>
          <p:cNvSpPr/>
          <p:nvPr/>
        </p:nvSpPr>
        <p:spPr>
          <a:xfrm>
            <a:off x="12550775" y="3606800"/>
            <a:ext cx="558792" cy="558792"/>
          </a:xfrm>
          <a:custGeom>
            <a:pathLst>
              <a:path extrusionOk="0" h="21600" w="2160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89" name="Shape 1189"/>
          <p:cNvSpPr/>
          <p:nvPr/>
        </p:nvSpPr>
        <p:spPr>
          <a:xfrm>
            <a:off x="13617575" y="3606800"/>
            <a:ext cx="558792" cy="558792"/>
          </a:xfrm>
          <a:custGeom>
            <a:pathLst>
              <a:path extrusionOk="0" h="21600" w="2160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90" name="Shape 1190"/>
          <p:cNvSpPr/>
          <p:nvPr/>
        </p:nvSpPr>
        <p:spPr>
          <a:xfrm>
            <a:off x="14684375" y="3606800"/>
            <a:ext cx="558792" cy="558792"/>
          </a:xfrm>
          <a:custGeom>
            <a:pathLst>
              <a:path extrusionOk="0" h="21600" w="2160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91" name="Shape 1191"/>
          <p:cNvSpPr/>
          <p:nvPr/>
        </p:nvSpPr>
        <p:spPr>
          <a:xfrm>
            <a:off x="15751175" y="3632200"/>
            <a:ext cx="557226" cy="507978"/>
          </a:xfrm>
          <a:custGeom>
            <a:pathLst>
              <a:path extrusionOk="0" h="21600" w="2160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92" name="Shape 1192"/>
          <p:cNvSpPr/>
          <p:nvPr/>
        </p:nvSpPr>
        <p:spPr>
          <a:xfrm>
            <a:off x="16943388" y="3606800"/>
            <a:ext cx="304776" cy="558792"/>
          </a:xfrm>
          <a:custGeom>
            <a:pathLst>
              <a:path extrusionOk="0" h="21600" w="21600">
                <a:moveTo>
                  <a:pt x="12600" y="19924"/>
                </a:moveTo>
                <a:lnTo>
                  <a:pt x="12600" y="12476"/>
                </a:lnTo>
                <a:lnTo>
                  <a:pt x="19427" y="16200"/>
                </a:lnTo>
                <a:cubicBezTo>
                  <a:pt x="19427" y="16200"/>
                  <a:pt x="12600" y="19924"/>
                  <a:pt x="12600" y="19924"/>
                </a:cubicBezTo>
                <a:close/>
                <a:moveTo>
                  <a:pt x="12600" y="1676"/>
                </a:moveTo>
                <a:lnTo>
                  <a:pt x="19427" y="5400"/>
                </a:lnTo>
                <a:lnTo>
                  <a:pt x="12600" y="9124"/>
                </a:lnTo>
                <a:cubicBezTo>
                  <a:pt x="12600" y="9124"/>
                  <a:pt x="12600" y="1676"/>
                  <a:pt x="12600" y="1676"/>
                </a:cubicBezTo>
                <a:close/>
                <a:moveTo>
                  <a:pt x="21352" y="15862"/>
                </a:moveTo>
                <a:lnTo>
                  <a:pt x="21337" y="15854"/>
                </a:lnTo>
                <a:cubicBezTo>
                  <a:pt x="21336" y="15853"/>
                  <a:pt x="21335" y="15853"/>
                  <a:pt x="21335" y="15852"/>
                </a:cubicBezTo>
                <a:lnTo>
                  <a:pt x="12600" y="11088"/>
                </a:lnTo>
                <a:lnTo>
                  <a:pt x="12600" y="10512"/>
                </a:lnTo>
                <a:lnTo>
                  <a:pt x="21335" y="5748"/>
                </a:lnTo>
                <a:lnTo>
                  <a:pt x="21336" y="5747"/>
                </a:lnTo>
                <a:lnTo>
                  <a:pt x="21352" y="5739"/>
                </a:lnTo>
                <a:lnTo>
                  <a:pt x="21349" y="5738"/>
                </a:lnTo>
                <a:cubicBezTo>
                  <a:pt x="21503" y="5649"/>
                  <a:pt x="21600" y="5532"/>
                  <a:pt x="21600" y="5400"/>
                </a:cubicBezTo>
                <a:cubicBezTo>
                  <a:pt x="21600" y="5265"/>
                  <a:pt x="21499" y="5142"/>
                  <a:pt x="21336" y="5053"/>
                </a:cubicBezTo>
                <a:lnTo>
                  <a:pt x="12336" y="144"/>
                </a:lnTo>
                <a:cubicBezTo>
                  <a:pt x="12173" y="55"/>
                  <a:pt x="11948" y="0"/>
                  <a:pt x="11700" y="0"/>
                </a:cubicBezTo>
                <a:cubicBezTo>
                  <a:pt x="11203" y="0"/>
                  <a:pt x="10800" y="220"/>
                  <a:pt x="10800" y="491"/>
                </a:cubicBezTo>
                <a:lnTo>
                  <a:pt x="10800" y="10106"/>
                </a:lnTo>
                <a:lnTo>
                  <a:pt x="1552" y="5062"/>
                </a:lnTo>
                <a:lnTo>
                  <a:pt x="1549" y="5063"/>
                </a:lnTo>
                <a:cubicBezTo>
                  <a:pt x="1385" y="4969"/>
                  <a:pt x="1157" y="4909"/>
                  <a:pt x="900" y="4909"/>
                </a:cubicBezTo>
                <a:cubicBezTo>
                  <a:pt x="403" y="4909"/>
                  <a:pt x="0" y="5129"/>
                  <a:pt x="0" y="5400"/>
                </a:cubicBezTo>
                <a:cubicBezTo>
                  <a:pt x="0" y="5532"/>
                  <a:pt x="97" y="5649"/>
                  <a:pt x="251" y="5738"/>
                </a:cubicBezTo>
                <a:lnTo>
                  <a:pt x="248" y="5739"/>
                </a:lnTo>
                <a:lnTo>
                  <a:pt x="264" y="5747"/>
                </a:lnTo>
                <a:lnTo>
                  <a:pt x="264" y="5748"/>
                </a:lnTo>
                <a:lnTo>
                  <a:pt x="9527" y="10800"/>
                </a:lnTo>
                <a:lnTo>
                  <a:pt x="265" y="15852"/>
                </a:lnTo>
                <a:cubicBezTo>
                  <a:pt x="265" y="15853"/>
                  <a:pt x="264" y="15853"/>
                  <a:pt x="263" y="15854"/>
                </a:cubicBezTo>
                <a:lnTo>
                  <a:pt x="248" y="15862"/>
                </a:lnTo>
                <a:lnTo>
                  <a:pt x="251" y="15863"/>
                </a:lnTo>
                <a:cubicBezTo>
                  <a:pt x="97" y="15951"/>
                  <a:pt x="0" y="16069"/>
                  <a:pt x="0" y="16200"/>
                </a:cubicBezTo>
                <a:cubicBezTo>
                  <a:pt x="0" y="16471"/>
                  <a:pt x="403" y="16691"/>
                  <a:pt x="900" y="16691"/>
                </a:cubicBezTo>
                <a:cubicBezTo>
                  <a:pt x="1157" y="16691"/>
                  <a:pt x="1385" y="16631"/>
                  <a:pt x="1549" y="16537"/>
                </a:cubicBezTo>
                <a:lnTo>
                  <a:pt x="1552" y="16539"/>
                </a:lnTo>
                <a:lnTo>
                  <a:pt x="10800" y="11494"/>
                </a:lnTo>
                <a:lnTo>
                  <a:pt x="10800" y="21109"/>
                </a:lnTo>
                <a:cubicBezTo>
                  <a:pt x="10800" y="21380"/>
                  <a:pt x="11203" y="21600"/>
                  <a:pt x="11700" y="21600"/>
                </a:cubicBezTo>
                <a:cubicBezTo>
                  <a:pt x="11948" y="21600"/>
                  <a:pt x="12173" y="21546"/>
                  <a:pt x="12336" y="21456"/>
                </a:cubicBezTo>
                <a:lnTo>
                  <a:pt x="21336" y="16547"/>
                </a:lnTo>
                <a:cubicBezTo>
                  <a:pt x="21499" y="16458"/>
                  <a:pt x="21600" y="16336"/>
                  <a:pt x="21600" y="16200"/>
                </a:cubicBezTo>
                <a:cubicBezTo>
                  <a:pt x="21600" y="16069"/>
                  <a:pt x="21503" y="15951"/>
                  <a:pt x="21349" y="15863"/>
                </a:cubicBezTo>
                <a:cubicBezTo>
                  <a:pt x="21349" y="15863"/>
                  <a:pt x="21352" y="15862"/>
                  <a:pt x="21352" y="15862"/>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93" name="Shape 1193"/>
          <p:cNvSpPr/>
          <p:nvPr/>
        </p:nvSpPr>
        <p:spPr>
          <a:xfrm>
            <a:off x="17933988" y="3606800"/>
            <a:ext cx="457218" cy="558792"/>
          </a:xfrm>
          <a:custGeom>
            <a:pathLst>
              <a:path extrusionOk="0" h="21600" w="2160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94" name="Shape 1194"/>
          <p:cNvSpPr/>
          <p:nvPr/>
        </p:nvSpPr>
        <p:spPr>
          <a:xfrm>
            <a:off x="18949988" y="3606800"/>
            <a:ext cx="558792" cy="558792"/>
          </a:xfrm>
          <a:custGeom>
            <a:pathLst>
              <a:path extrusionOk="0" h="21600" w="2160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6"/>
                  <a:pt x="12273" y="9327"/>
                </a:cubicBezTo>
                <a:cubicBezTo>
                  <a:pt x="12273" y="9599"/>
                  <a:pt x="12492" y="9818"/>
                  <a:pt x="12764" y="9818"/>
                </a:cubicBezTo>
                <a:cubicBezTo>
                  <a:pt x="13035" y="9818"/>
                  <a:pt x="13255" y="9599"/>
                  <a:pt x="13255" y="9327"/>
                </a:cubicBezTo>
                <a:cubicBezTo>
                  <a:pt x="13255" y="9056"/>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6"/>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0"/>
                  <a:pt x="14082" y="15709"/>
                  <a:pt x="15709" y="15709"/>
                </a:cubicBezTo>
                <a:cubicBezTo>
                  <a:pt x="17167" y="15709"/>
                  <a:pt x="18370" y="14646"/>
                  <a:pt x="18605" y="13255"/>
                </a:cubicBezTo>
                <a:lnTo>
                  <a:pt x="20618" y="13255"/>
                </a:lnTo>
                <a:lnTo>
                  <a:pt x="20618" y="18655"/>
                </a:lnTo>
                <a:lnTo>
                  <a:pt x="982" y="18655"/>
                </a:lnTo>
                <a:lnTo>
                  <a:pt x="982" y="13255"/>
                </a:lnTo>
                <a:lnTo>
                  <a:pt x="2995" y="13255"/>
                </a:lnTo>
                <a:cubicBezTo>
                  <a:pt x="3230" y="14646"/>
                  <a:pt x="4433" y="15709"/>
                  <a:pt x="5891" y="15709"/>
                </a:cubicBezTo>
                <a:cubicBezTo>
                  <a:pt x="7517" y="15709"/>
                  <a:pt x="8836" y="14390"/>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6"/>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59"/>
                  <a:pt x="19959" y="0"/>
                  <a:pt x="19145" y="0"/>
                </a:cubicBezTo>
                <a:cubicBezTo>
                  <a:pt x="18332" y="0"/>
                  <a:pt x="17673" y="659"/>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6"/>
                  <a:pt x="11071" y="8836"/>
                  <a:pt x="10800" y="8836"/>
                </a:cubicBezTo>
                <a:cubicBezTo>
                  <a:pt x="10529" y="8836"/>
                  <a:pt x="10309" y="9056"/>
                  <a:pt x="10309" y="9327"/>
                </a:cubicBezTo>
                <a:cubicBezTo>
                  <a:pt x="10309" y="9599"/>
                  <a:pt x="10529" y="9818"/>
                  <a:pt x="10800" y="9818"/>
                </a:cubicBezTo>
                <a:moveTo>
                  <a:pt x="9327" y="9327"/>
                </a:moveTo>
                <a:cubicBezTo>
                  <a:pt x="9327" y="9056"/>
                  <a:pt x="9108" y="8836"/>
                  <a:pt x="8836" y="8836"/>
                </a:cubicBezTo>
                <a:cubicBezTo>
                  <a:pt x="8565" y="8836"/>
                  <a:pt x="8345" y="9056"/>
                  <a:pt x="8345" y="9327"/>
                </a:cubicBezTo>
                <a:cubicBezTo>
                  <a:pt x="8345" y="9599"/>
                  <a:pt x="8565" y="9818"/>
                  <a:pt x="8836" y="9818"/>
                </a:cubicBezTo>
                <a:cubicBezTo>
                  <a:pt x="9108" y="9818"/>
                  <a:pt x="9327" y="9599"/>
                  <a:pt x="9327" y="93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95" name="Shape 1195"/>
          <p:cNvSpPr/>
          <p:nvPr/>
        </p:nvSpPr>
        <p:spPr>
          <a:xfrm>
            <a:off x="20016788" y="3606800"/>
            <a:ext cx="558792" cy="558792"/>
          </a:xfrm>
          <a:custGeom>
            <a:pathLst>
              <a:path extrusionOk="0" h="21600" w="21600">
                <a:moveTo>
                  <a:pt x="13538" y="14727"/>
                </a:moveTo>
                <a:cubicBezTo>
                  <a:pt x="13628" y="14411"/>
                  <a:pt x="13690" y="14083"/>
                  <a:pt x="13721" y="13745"/>
                </a:cubicBezTo>
                <a:lnTo>
                  <a:pt x="2970" y="13745"/>
                </a:lnTo>
                <a:cubicBezTo>
                  <a:pt x="3001" y="14083"/>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59"/>
                  <a:pt x="5231" y="0"/>
                  <a:pt x="4418" y="0"/>
                </a:cubicBezTo>
                <a:cubicBezTo>
                  <a:pt x="3605" y="0"/>
                  <a:pt x="2945" y="659"/>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7"/>
                  <a:pt x="12971" y="16064"/>
                  <a:pt x="13152" y="15709"/>
                </a:cubicBezTo>
                <a:lnTo>
                  <a:pt x="3539" y="15709"/>
                </a:lnTo>
                <a:cubicBezTo>
                  <a:pt x="3720" y="16064"/>
                  <a:pt x="3947" y="16387"/>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96" name="Shape 1196"/>
          <p:cNvSpPr/>
          <p:nvPr/>
        </p:nvSpPr>
        <p:spPr>
          <a:xfrm>
            <a:off x="21083588" y="3606800"/>
            <a:ext cx="558792" cy="558792"/>
          </a:xfrm>
          <a:custGeom>
            <a:pathLst>
              <a:path extrusionOk="0" h="21600" w="21600">
                <a:moveTo>
                  <a:pt x="14727" y="15218"/>
                </a:moveTo>
                <a:cubicBezTo>
                  <a:pt x="14727" y="15490"/>
                  <a:pt x="14947" y="15709"/>
                  <a:pt x="15218" y="15709"/>
                </a:cubicBezTo>
                <a:cubicBezTo>
                  <a:pt x="15490" y="15709"/>
                  <a:pt x="15709" y="15490"/>
                  <a:pt x="15709" y="15218"/>
                </a:cubicBezTo>
                <a:cubicBezTo>
                  <a:pt x="15709" y="14947"/>
                  <a:pt x="15490" y="14727"/>
                  <a:pt x="15218" y="14727"/>
                </a:cubicBezTo>
                <a:cubicBezTo>
                  <a:pt x="14947" y="14727"/>
                  <a:pt x="14727" y="14947"/>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4"/>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7"/>
                  <a:pt x="8023" y="14236"/>
                  <a:pt x="8836" y="14236"/>
                </a:cubicBezTo>
                <a:cubicBezTo>
                  <a:pt x="9072" y="14236"/>
                  <a:pt x="9293" y="14175"/>
                  <a:pt x="9491" y="14076"/>
                </a:cubicBezTo>
                <a:lnTo>
                  <a:pt x="8925" y="14938"/>
                </a:lnTo>
                <a:lnTo>
                  <a:pt x="8639" y="14741"/>
                </a:lnTo>
                <a:lnTo>
                  <a:pt x="7962" y="16664"/>
                </a:lnTo>
                <a:lnTo>
                  <a:pt x="8494" y="17043"/>
                </a:lnTo>
                <a:lnTo>
                  <a:pt x="8881" y="16700"/>
                </a:lnTo>
                <a:lnTo>
                  <a:pt x="10064" y="16936"/>
                </a:lnTo>
                <a:lnTo>
                  <a:pt x="9561" y="16099"/>
                </a:lnTo>
                <a:lnTo>
                  <a:pt x="10020" y="15694"/>
                </a:lnTo>
                <a:lnTo>
                  <a:pt x="9423" y="15282"/>
                </a:lnTo>
                <a:lnTo>
                  <a:pt x="9736" y="15491"/>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6"/>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8"/>
                  <a:pt x="14727" y="14275"/>
                  <a:pt x="14727" y="12764"/>
                </a:cubicBezTo>
                <a:cubicBezTo>
                  <a:pt x="14727" y="11536"/>
                  <a:pt x="14351" y="10398"/>
                  <a:pt x="13709" y="9453"/>
                </a:cubicBezTo>
                <a:lnTo>
                  <a:pt x="14764" y="7851"/>
                </a:lnTo>
                <a:cubicBezTo>
                  <a:pt x="15288" y="7832"/>
                  <a:pt x="15709" y="7402"/>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97" name="Shape 1197"/>
          <p:cNvSpPr/>
          <p:nvPr/>
        </p:nvSpPr>
        <p:spPr>
          <a:xfrm>
            <a:off x="22150388" y="3606800"/>
            <a:ext cx="557226" cy="558792"/>
          </a:xfrm>
          <a:custGeom>
            <a:pathLst>
              <a:path extrusionOk="0" h="21600" w="2160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98" name="Shape 1198"/>
          <p:cNvSpPr/>
          <p:nvPr/>
        </p:nvSpPr>
        <p:spPr>
          <a:xfrm>
            <a:off x="12576175" y="4672012"/>
            <a:ext cx="507978" cy="558792"/>
          </a:xfrm>
          <a:custGeom>
            <a:pathLst>
              <a:path extrusionOk="0" h="21600" w="2160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199" name="Shape 1199"/>
          <p:cNvSpPr/>
          <p:nvPr/>
        </p:nvSpPr>
        <p:spPr>
          <a:xfrm>
            <a:off x="13642975" y="4672012"/>
            <a:ext cx="507978" cy="558792"/>
          </a:xfrm>
          <a:custGeom>
            <a:pathLst>
              <a:path extrusionOk="0" h="21600" w="2160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4"/>
                  <a:pt x="20036" y="12764"/>
                  <a:pt x="19440" y="12764"/>
                </a:cubicBezTo>
                <a:lnTo>
                  <a:pt x="2160" y="12764"/>
                </a:lnTo>
                <a:cubicBezTo>
                  <a:pt x="1564" y="12764"/>
                  <a:pt x="1080" y="12324"/>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00" name="Shape 1200"/>
          <p:cNvSpPr/>
          <p:nvPr/>
        </p:nvSpPr>
        <p:spPr>
          <a:xfrm>
            <a:off x="14684375" y="4722812"/>
            <a:ext cx="558792" cy="457218"/>
          </a:xfrm>
          <a:custGeom>
            <a:pathLst>
              <a:path extrusionOk="0" h="21600" w="2160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1" y="12000"/>
                  <a:pt x="10521" y="12086"/>
                  <a:pt x="10432" y="12214"/>
                </a:cubicBezTo>
                <a:lnTo>
                  <a:pt x="10427" y="12210"/>
                </a:lnTo>
                <a:lnTo>
                  <a:pt x="4536" y="20610"/>
                </a:lnTo>
                <a:lnTo>
                  <a:pt x="4540" y="20614"/>
                </a:lnTo>
                <a:cubicBezTo>
                  <a:pt x="4467" y="20719"/>
                  <a:pt x="4418" y="20851"/>
                  <a:pt x="4418" y="21000"/>
                </a:cubicBezTo>
                <a:cubicBezTo>
                  <a:pt x="4418" y="21332"/>
                  <a:pt x="4638" y="21600"/>
                  <a:pt x="4909" y="21600"/>
                </a:cubicBezTo>
                <a:lnTo>
                  <a:pt x="16691" y="21600"/>
                </a:lnTo>
                <a:cubicBezTo>
                  <a:pt x="16962" y="21600"/>
                  <a:pt x="17182" y="21332"/>
                  <a:pt x="17182" y="21000"/>
                </a:cubicBezTo>
                <a:cubicBezTo>
                  <a:pt x="17182" y="20851"/>
                  <a:pt x="17133" y="20719"/>
                  <a:pt x="17059" y="20614"/>
                </a:cubicBezTo>
                <a:cubicBezTo>
                  <a:pt x="17059" y="20614"/>
                  <a:pt x="17063" y="20610"/>
                  <a:pt x="17063" y="20610"/>
                </a:cubicBezTo>
                <a:close/>
                <a:moveTo>
                  <a:pt x="21109" y="0"/>
                </a:moveTo>
                <a:lnTo>
                  <a:pt x="491" y="0"/>
                </a:lnTo>
                <a:cubicBezTo>
                  <a:pt x="220" y="0"/>
                  <a:pt x="0" y="269"/>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1" y="16800"/>
                  <a:pt x="16691" y="17068"/>
                  <a:pt x="16691" y="17400"/>
                </a:cubicBezTo>
                <a:cubicBezTo>
                  <a:pt x="16691" y="17732"/>
                  <a:pt x="16911" y="18000"/>
                  <a:pt x="17182" y="18000"/>
                </a:cubicBezTo>
                <a:lnTo>
                  <a:pt x="21109" y="18000"/>
                </a:lnTo>
                <a:cubicBezTo>
                  <a:pt x="21380" y="18000"/>
                  <a:pt x="21600" y="17732"/>
                  <a:pt x="21600" y="17400"/>
                </a:cubicBezTo>
                <a:lnTo>
                  <a:pt x="21600" y="600"/>
                </a:lnTo>
                <a:cubicBezTo>
                  <a:pt x="21600" y="269"/>
                  <a:pt x="21380" y="0"/>
                  <a:pt x="21109"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01" name="Shape 1201"/>
          <p:cNvSpPr/>
          <p:nvPr/>
        </p:nvSpPr>
        <p:spPr>
          <a:xfrm>
            <a:off x="15751175" y="4672012"/>
            <a:ext cx="557226" cy="558792"/>
          </a:xfrm>
          <a:custGeom>
            <a:pathLst>
              <a:path extrusionOk="0" h="21600" w="21600">
                <a:moveTo>
                  <a:pt x="10804" y="20618"/>
                </a:moveTo>
                <a:lnTo>
                  <a:pt x="15069" y="13232"/>
                </a:lnTo>
                <a:lnTo>
                  <a:pt x="15063" y="13228"/>
                </a:lnTo>
                <a:cubicBezTo>
                  <a:pt x="15472" y="12512"/>
                  <a:pt x="15709" y="11684"/>
                  <a:pt x="15709" y="10800"/>
                </a:cubicBezTo>
                <a:cubicBezTo>
                  <a:pt x="15709" y="9192"/>
                  <a:pt x="14932" y="7768"/>
                  <a:pt x="13737" y="6873"/>
                </a:cubicBezTo>
                <a:lnTo>
                  <a:pt x="19796" y="6873"/>
                </a:lnTo>
                <a:cubicBezTo>
                  <a:pt x="20322" y="8076"/>
                  <a:pt x="20618" y="9403"/>
                  <a:pt x="20618" y="10800"/>
                </a:cubicBezTo>
                <a:cubicBezTo>
                  <a:pt x="20618" y="16221"/>
                  <a:pt x="16225" y="20615"/>
                  <a:pt x="10804" y="20618"/>
                </a:cubicBezTo>
                <a:moveTo>
                  <a:pt x="9708" y="20554"/>
                </a:moveTo>
                <a:cubicBezTo>
                  <a:pt x="4800" y="20010"/>
                  <a:pt x="982" y="15853"/>
                  <a:pt x="982" y="10800"/>
                </a:cubicBezTo>
                <a:cubicBezTo>
                  <a:pt x="982" y="9010"/>
                  <a:pt x="1468" y="7337"/>
                  <a:pt x="2305" y="5892"/>
                </a:cubicBezTo>
                <a:lnTo>
                  <a:pt x="6452" y="13076"/>
                </a:lnTo>
                <a:cubicBezTo>
                  <a:pt x="7273" y="14640"/>
                  <a:pt x="8911" y="15709"/>
                  <a:pt x="10800" y="15709"/>
                </a:cubicBezTo>
                <a:cubicBezTo>
                  <a:pt x="11487" y="15709"/>
                  <a:pt x="12141" y="15567"/>
                  <a:pt x="12734" y="15312"/>
                </a:cubicBezTo>
                <a:cubicBezTo>
                  <a:pt x="12734" y="15312"/>
                  <a:pt x="9708" y="20554"/>
                  <a:pt x="9708" y="20554"/>
                </a:cubicBezTo>
                <a:close/>
                <a:moveTo>
                  <a:pt x="7315" y="12607"/>
                </a:moveTo>
                <a:cubicBezTo>
                  <a:pt x="7034" y="12065"/>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60" y="12694"/>
                </a:cubicBezTo>
                <a:lnTo>
                  <a:pt x="7364" y="12691"/>
                </a:lnTo>
                <a:cubicBezTo>
                  <a:pt x="7364" y="12691"/>
                  <a:pt x="7315" y="12607"/>
                  <a:pt x="7315" y="12607"/>
                </a:cubicBezTo>
                <a:close/>
                <a:moveTo>
                  <a:pt x="10800" y="982"/>
                </a:moveTo>
                <a:cubicBezTo>
                  <a:pt x="14432" y="982"/>
                  <a:pt x="17596" y="2959"/>
                  <a:pt x="19294" y="5891"/>
                </a:cubicBezTo>
                <a:lnTo>
                  <a:pt x="10800" y="5891"/>
                </a:lnTo>
                <a:cubicBezTo>
                  <a:pt x="8290" y="5891"/>
                  <a:pt x="6223" y="7776"/>
                  <a:pt x="5930" y="10207"/>
                </a:cubicBezTo>
                <a:lnTo>
                  <a:pt x="2909" y="4975"/>
                </a:lnTo>
                <a:cubicBezTo>
                  <a:pt x="4697" y="2557"/>
                  <a:pt x="7561" y="982"/>
                  <a:pt x="10800" y="982"/>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02" name="Shape 1202"/>
          <p:cNvSpPr/>
          <p:nvPr/>
        </p:nvSpPr>
        <p:spPr>
          <a:xfrm>
            <a:off x="16816388" y="4811712"/>
            <a:ext cx="558792" cy="254016"/>
          </a:xfrm>
          <a:custGeom>
            <a:pathLst>
              <a:path extrusionOk="0" h="21600" w="21600">
                <a:moveTo>
                  <a:pt x="16724" y="15100"/>
                </a:moveTo>
                <a:lnTo>
                  <a:pt x="17582" y="15100"/>
                </a:lnTo>
                <a:lnTo>
                  <a:pt x="17582" y="8844"/>
                </a:lnTo>
                <a:lnTo>
                  <a:pt x="16724" y="8844"/>
                </a:lnTo>
                <a:cubicBezTo>
                  <a:pt x="16724" y="8844"/>
                  <a:pt x="16724" y="15100"/>
                  <a:pt x="16724" y="15100"/>
                </a:cubicBezTo>
                <a:close/>
                <a:moveTo>
                  <a:pt x="13336" y="15100"/>
                </a:moveTo>
                <a:lnTo>
                  <a:pt x="14199" y="15100"/>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0"/>
                  <a:pt x="13336" y="15100"/>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1"/>
                </a:moveTo>
                <a:lnTo>
                  <a:pt x="5673" y="15121"/>
                </a:lnTo>
                <a:lnTo>
                  <a:pt x="5350" y="11399"/>
                </a:lnTo>
                <a:cubicBezTo>
                  <a:pt x="5276" y="10527"/>
                  <a:pt x="5214" y="9718"/>
                  <a:pt x="5169" y="8730"/>
                </a:cubicBezTo>
                <a:lnTo>
                  <a:pt x="5157" y="8730"/>
                </a:lnTo>
                <a:cubicBezTo>
                  <a:pt x="5090" y="9705"/>
                  <a:pt x="5028" y="10527"/>
                  <a:pt x="4937" y="11399"/>
                </a:cubicBezTo>
                <a:lnTo>
                  <a:pt x="4574" y="15121"/>
                </a:lnTo>
                <a:lnTo>
                  <a:pt x="3629" y="15121"/>
                </a:lnTo>
                <a:lnTo>
                  <a:pt x="2723" y="6471"/>
                </a:lnTo>
                <a:lnTo>
                  <a:pt x="3646" y="6471"/>
                </a:lnTo>
                <a:lnTo>
                  <a:pt x="3935" y="10039"/>
                </a:lnTo>
                <a:cubicBezTo>
                  <a:pt x="4020" y="11066"/>
                  <a:pt x="4099" y="12182"/>
                  <a:pt x="4161" y="13055"/>
                </a:cubicBezTo>
                <a:lnTo>
                  <a:pt x="4172" y="13055"/>
                </a:lnTo>
                <a:cubicBezTo>
                  <a:pt x="4235" y="12118"/>
                  <a:pt x="4325" y="11078"/>
                  <a:pt x="4422" y="10013"/>
                </a:cubicBezTo>
                <a:lnTo>
                  <a:pt x="4744" y="6471"/>
                </a:lnTo>
                <a:lnTo>
                  <a:pt x="5662" y="6471"/>
                </a:lnTo>
                <a:lnTo>
                  <a:pt x="5967" y="10117"/>
                </a:lnTo>
                <a:cubicBezTo>
                  <a:pt x="6052" y="11130"/>
                  <a:pt x="6114" y="12054"/>
                  <a:pt x="6171" y="13017"/>
                </a:cubicBezTo>
                <a:lnTo>
                  <a:pt x="6182" y="13017"/>
                </a:lnTo>
                <a:cubicBezTo>
                  <a:pt x="6239" y="12054"/>
                  <a:pt x="6324" y="11040"/>
                  <a:pt x="6403" y="10013"/>
                </a:cubicBezTo>
                <a:lnTo>
                  <a:pt x="6715" y="6471"/>
                </a:lnTo>
                <a:lnTo>
                  <a:pt x="7592" y="6471"/>
                </a:lnTo>
                <a:cubicBezTo>
                  <a:pt x="7592" y="6471"/>
                  <a:pt x="6607" y="15121"/>
                  <a:pt x="6607" y="15121"/>
                </a:cubicBezTo>
                <a:close/>
                <a:moveTo>
                  <a:pt x="8940" y="15121"/>
                </a:moveTo>
                <a:lnTo>
                  <a:pt x="8080" y="15121"/>
                </a:lnTo>
                <a:lnTo>
                  <a:pt x="8080" y="8845"/>
                </a:lnTo>
                <a:lnTo>
                  <a:pt x="8940" y="8845"/>
                </a:lnTo>
                <a:cubicBezTo>
                  <a:pt x="8940" y="8845"/>
                  <a:pt x="8940" y="15121"/>
                  <a:pt x="8940" y="15121"/>
                </a:cubicBezTo>
                <a:close/>
                <a:moveTo>
                  <a:pt x="8510" y="6111"/>
                </a:moveTo>
                <a:cubicBezTo>
                  <a:pt x="8788" y="6111"/>
                  <a:pt x="8963" y="6535"/>
                  <a:pt x="8969" y="7100"/>
                </a:cubicBezTo>
                <a:cubicBezTo>
                  <a:pt x="8969" y="7638"/>
                  <a:pt x="8788" y="8076"/>
                  <a:pt x="8505" y="8076"/>
                </a:cubicBezTo>
                <a:cubicBezTo>
                  <a:pt x="8233" y="8076"/>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03" name="Shape 1203"/>
          <p:cNvSpPr/>
          <p:nvPr/>
        </p:nvSpPr>
        <p:spPr>
          <a:xfrm>
            <a:off x="17883188" y="4697412"/>
            <a:ext cx="558792" cy="507978"/>
          </a:xfrm>
          <a:custGeom>
            <a:pathLst>
              <a:path extrusionOk="0" h="21600" w="21600">
                <a:moveTo>
                  <a:pt x="10800" y="20520"/>
                </a:moveTo>
                <a:cubicBezTo>
                  <a:pt x="7396" y="20520"/>
                  <a:pt x="4399" y="18805"/>
                  <a:pt x="2638" y="16200"/>
                </a:cubicBezTo>
                <a:lnTo>
                  <a:pt x="9966" y="16200"/>
                </a:lnTo>
                <a:cubicBezTo>
                  <a:pt x="10478" y="17309"/>
                  <a:pt x="12251" y="18900"/>
                  <a:pt x="13500" y="18900"/>
                </a:cubicBezTo>
                <a:cubicBezTo>
                  <a:pt x="14973" y="18900"/>
                  <a:pt x="16200" y="17820"/>
                  <a:pt x="16200" y="15660"/>
                </a:cubicBezTo>
                <a:cubicBezTo>
                  <a:pt x="16200" y="13500"/>
                  <a:pt x="14973" y="12420"/>
                  <a:pt x="13500" y="12420"/>
                </a:cubicBezTo>
                <a:cubicBezTo>
                  <a:pt x="12241" y="12420"/>
                  <a:pt x="10447" y="13973"/>
                  <a:pt x="9953" y="15120"/>
                </a:cubicBezTo>
                <a:lnTo>
                  <a:pt x="2014" y="15120"/>
                </a:lnTo>
                <a:cubicBezTo>
                  <a:pt x="1359" y="13817"/>
                  <a:pt x="982" y="12354"/>
                  <a:pt x="982" y="10800"/>
                </a:cubicBezTo>
                <a:cubicBezTo>
                  <a:pt x="982" y="9246"/>
                  <a:pt x="1359" y="7783"/>
                  <a:pt x="2014" y="6480"/>
                </a:cubicBezTo>
                <a:lnTo>
                  <a:pt x="9966" y="6480"/>
                </a:lnTo>
                <a:cubicBezTo>
                  <a:pt x="10478" y="7589"/>
                  <a:pt x="12252" y="9180"/>
                  <a:pt x="13500" y="9180"/>
                </a:cubicBezTo>
                <a:cubicBezTo>
                  <a:pt x="14973" y="9180"/>
                  <a:pt x="16200" y="8100"/>
                  <a:pt x="16200" y="5940"/>
                </a:cubicBezTo>
                <a:cubicBezTo>
                  <a:pt x="16200" y="3780"/>
                  <a:pt x="14973" y="2700"/>
                  <a:pt x="13500" y="2700"/>
                </a:cubicBezTo>
                <a:cubicBezTo>
                  <a:pt x="12241" y="2700"/>
                  <a:pt x="10447" y="4253"/>
                  <a:pt x="9953" y="5400"/>
                </a:cubicBezTo>
                <a:lnTo>
                  <a:pt x="2638" y="5400"/>
                </a:lnTo>
                <a:cubicBezTo>
                  <a:pt x="4399" y="2796"/>
                  <a:pt x="7396" y="1080"/>
                  <a:pt x="10800" y="1080"/>
                </a:cubicBezTo>
                <a:cubicBezTo>
                  <a:pt x="16038" y="1080"/>
                  <a:pt x="20306" y="5145"/>
                  <a:pt x="20590" y="10260"/>
                </a:cubicBezTo>
                <a:lnTo>
                  <a:pt x="10652" y="10260"/>
                </a:lnTo>
                <a:cubicBezTo>
                  <a:pt x="10140" y="9151"/>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04" name="Shape 1204"/>
          <p:cNvSpPr/>
          <p:nvPr/>
        </p:nvSpPr>
        <p:spPr>
          <a:xfrm>
            <a:off x="18975388" y="4672012"/>
            <a:ext cx="507978" cy="560412"/>
          </a:xfrm>
          <a:custGeom>
            <a:pathLst>
              <a:path extrusionOk="0" h="21600" w="21600">
                <a:moveTo>
                  <a:pt x="15660" y="8839"/>
                </a:moveTo>
                <a:cubicBezTo>
                  <a:pt x="15958" y="8839"/>
                  <a:pt x="16200" y="8619"/>
                  <a:pt x="16200" y="8348"/>
                </a:cubicBezTo>
                <a:lnTo>
                  <a:pt x="16200" y="6386"/>
                </a:lnTo>
                <a:cubicBezTo>
                  <a:pt x="16200" y="6115"/>
                  <a:pt x="15958" y="5896"/>
                  <a:pt x="15660" y="5896"/>
                </a:cubicBezTo>
                <a:cubicBezTo>
                  <a:pt x="15362" y="5896"/>
                  <a:pt x="15120" y="6115"/>
                  <a:pt x="15120" y="6386"/>
                </a:cubicBezTo>
                <a:lnTo>
                  <a:pt x="15120" y="8348"/>
                </a:lnTo>
                <a:cubicBezTo>
                  <a:pt x="15120" y="8619"/>
                  <a:pt x="15362" y="8839"/>
                  <a:pt x="15660" y="8839"/>
                </a:cubicBezTo>
                <a:moveTo>
                  <a:pt x="20520" y="17666"/>
                </a:moveTo>
                <a:lnTo>
                  <a:pt x="13048" y="17666"/>
                </a:lnTo>
                <a:cubicBezTo>
                  <a:pt x="12910" y="16942"/>
                  <a:pt x="12848" y="16231"/>
                  <a:pt x="12830" y="15570"/>
                </a:cubicBezTo>
                <a:cubicBezTo>
                  <a:pt x="16149" y="15233"/>
                  <a:pt x="18453" y="14207"/>
                  <a:pt x="18568" y="14155"/>
                </a:cubicBezTo>
                <a:lnTo>
                  <a:pt x="18085" y="13278"/>
                </a:lnTo>
                <a:cubicBezTo>
                  <a:pt x="18059" y="13289"/>
                  <a:pt x="15906" y="14245"/>
                  <a:pt x="12837" y="14581"/>
                </a:cubicBezTo>
                <a:cubicBezTo>
                  <a:pt x="12896" y="13028"/>
                  <a:pt x="13167" y="11927"/>
                  <a:pt x="13173" y="11902"/>
                </a:cubicBezTo>
                <a:lnTo>
                  <a:pt x="13325" y="11301"/>
                </a:lnTo>
                <a:lnTo>
                  <a:pt x="9308" y="11301"/>
                </a:lnTo>
                <a:cubicBezTo>
                  <a:pt x="9741" y="8291"/>
                  <a:pt x="10857" y="5772"/>
                  <a:pt x="11921" y="3934"/>
                </a:cubicBezTo>
                <a:lnTo>
                  <a:pt x="20520" y="3934"/>
                </a:lnTo>
                <a:cubicBezTo>
                  <a:pt x="20520" y="3934"/>
                  <a:pt x="20520" y="17666"/>
                  <a:pt x="20520" y="17666"/>
                </a:cubicBezTo>
                <a:close/>
                <a:moveTo>
                  <a:pt x="10766" y="15678"/>
                </a:moveTo>
                <a:cubicBezTo>
                  <a:pt x="11096" y="15678"/>
                  <a:pt x="11418" y="15668"/>
                  <a:pt x="11734" y="15653"/>
                </a:cubicBezTo>
                <a:cubicBezTo>
                  <a:pt x="11753" y="16291"/>
                  <a:pt x="11808" y="16967"/>
                  <a:pt x="11933" y="17666"/>
                </a:cubicBezTo>
                <a:lnTo>
                  <a:pt x="1080" y="17666"/>
                </a:lnTo>
                <a:lnTo>
                  <a:pt x="1080" y="3934"/>
                </a:lnTo>
                <a:lnTo>
                  <a:pt x="10689" y="3934"/>
                </a:lnTo>
                <a:cubicBezTo>
                  <a:pt x="9598" y="5921"/>
                  <a:pt x="8520" y="8577"/>
                  <a:pt x="8164" y="11742"/>
                </a:cubicBezTo>
                <a:lnTo>
                  <a:pt x="8103" y="12282"/>
                </a:lnTo>
                <a:lnTo>
                  <a:pt x="11993" y="12282"/>
                </a:lnTo>
                <a:cubicBezTo>
                  <a:pt x="11893" y="12823"/>
                  <a:pt x="11771" y="13665"/>
                  <a:pt x="11736" y="14669"/>
                </a:cubicBezTo>
                <a:cubicBezTo>
                  <a:pt x="11418" y="14686"/>
                  <a:pt x="11097" y="14697"/>
                  <a:pt x="10766" y="14697"/>
                </a:cubicBezTo>
                <a:cubicBezTo>
                  <a:pt x="6636" y="14697"/>
                  <a:pt x="3478" y="13292"/>
                  <a:pt x="3447" y="13278"/>
                </a:cubicBezTo>
                <a:lnTo>
                  <a:pt x="2965" y="14155"/>
                </a:lnTo>
                <a:cubicBezTo>
                  <a:pt x="3102" y="14218"/>
                  <a:pt x="6369" y="15678"/>
                  <a:pt x="10766" y="15678"/>
                </a:cubicBezTo>
                <a:moveTo>
                  <a:pt x="20520" y="2954"/>
                </a:moveTo>
                <a:lnTo>
                  <a:pt x="12519" y="2954"/>
                </a:lnTo>
                <a:cubicBezTo>
                  <a:pt x="13470" y="1490"/>
                  <a:pt x="14254" y="661"/>
                  <a:pt x="14273" y="641"/>
                </a:cubicBezTo>
                <a:lnTo>
                  <a:pt x="13456" y="0"/>
                </a:lnTo>
                <a:cubicBezTo>
                  <a:pt x="13366" y="95"/>
                  <a:pt x="12371" y="1151"/>
                  <a:pt x="11260" y="2954"/>
                </a:cubicBezTo>
                <a:lnTo>
                  <a:pt x="1080" y="2954"/>
                </a:lnTo>
                <a:cubicBezTo>
                  <a:pt x="483" y="2954"/>
                  <a:pt x="0" y="3393"/>
                  <a:pt x="0" y="3934"/>
                </a:cubicBezTo>
                <a:lnTo>
                  <a:pt x="0" y="17666"/>
                </a:lnTo>
                <a:cubicBezTo>
                  <a:pt x="0" y="18207"/>
                  <a:pt x="483" y="18646"/>
                  <a:pt x="1080" y="18646"/>
                </a:cubicBezTo>
                <a:lnTo>
                  <a:pt x="12155" y="18646"/>
                </a:lnTo>
                <a:cubicBezTo>
                  <a:pt x="12423" y="19645"/>
                  <a:pt x="12834" y="20653"/>
                  <a:pt x="13465" y="21600"/>
                </a:cubicBezTo>
                <a:lnTo>
                  <a:pt x="14389" y="21092"/>
                </a:lnTo>
                <a:cubicBezTo>
                  <a:pt x="13874" y="20318"/>
                  <a:pt x="13522" y="19485"/>
                  <a:pt x="13281" y="18646"/>
                </a:cubicBezTo>
                <a:lnTo>
                  <a:pt x="20520" y="18646"/>
                </a:lnTo>
                <a:cubicBezTo>
                  <a:pt x="21116" y="18646"/>
                  <a:pt x="21600" y="18207"/>
                  <a:pt x="21600" y="17666"/>
                </a:cubicBezTo>
                <a:lnTo>
                  <a:pt x="21600" y="3934"/>
                </a:lnTo>
                <a:cubicBezTo>
                  <a:pt x="21600" y="3393"/>
                  <a:pt x="21116" y="2954"/>
                  <a:pt x="20520" y="2954"/>
                </a:cubicBezTo>
                <a:moveTo>
                  <a:pt x="5940" y="8839"/>
                </a:moveTo>
                <a:cubicBezTo>
                  <a:pt x="6238" y="8839"/>
                  <a:pt x="6480" y="8619"/>
                  <a:pt x="6480" y="8348"/>
                </a:cubicBezTo>
                <a:lnTo>
                  <a:pt x="6480" y="6386"/>
                </a:lnTo>
                <a:cubicBezTo>
                  <a:pt x="6480" y="6115"/>
                  <a:pt x="6238" y="5896"/>
                  <a:pt x="5940" y="5896"/>
                </a:cubicBezTo>
                <a:cubicBezTo>
                  <a:pt x="5642" y="5896"/>
                  <a:pt x="5400" y="6115"/>
                  <a:pt x="5400" y="6386"/>
                </a:cubicBezTo>
                <a:lnTo>
                  <a:pt x="5400" y="8348"/>
                </a:lnTo>
                <a:cubicBezTo>
                  <a:pt x="5400" y="8619"/>
                  <a:pt x="5642" y="8839"/>
                  <a:pt x="5940" y="883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05" name="Shape 1205"/>
          <p:cNvSpPr/>
          <p:nvPr/>
        </p:nvSpPr>
        <p:spPr>
          <a:xfrm>
            <a:off x="20016788" y="4672012"/>
            <a:ext cx="558792" cy="558792"/>
          </a:xfrm>
          <a:custGeom>
            <a:pathLst>
              <a:path extrusionOk="0" h="21600" w="21600">
                <a:moveTo>
                  <a:pt x="10800" y="20618"/>
                </a:moveTo>
                <a:cubicBezTo>
                  <a:pt x="5378" y="20618"/>
                  <a:pt x="982" y="16222"/>
                  <a:pt x="982" y="10800"/>
                </a:cubicBezTo>
                <a:cubicBezTo>
                  <a:pt x="982" y="5378"/>
                  <a:pt x="5378" y="982"/>
                  <a:pt x="10800" y="982"/>
                </a:cubicBezTo>
                <a:cubicBezTo>
                  <a:pt x="16223" y="982"/>
                  <a:pt x="20618" y="5378"/>
                  <a:pt x="20618" y="10800"/>
                </a:cubicBezTo>
                <a:cubicBezTo>
                  <a:pt x="20618" y="16222"/>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5628" y="4904"/>
                </a:moveTo>
                <a:lnTo>
                  <a:pt x="14334" y="4904"/>
                </a:lnTo>
                <a:lnTo>
                  <a:pt x="10776" y="9842"/>
                </a:lnTo>
                <a:lnTo>
                  <a:pt x="7337" y="4904"/>
                </a:lnTo>
                <a:lnTo>
                  <a:pt x="5975" y="4904"/>
                </a:lnTo>
                <a:lnTo>
                  <a:pt x="10094" y="10618"/>
                </a:lnTo>
                <a:lnTo>
                  <a:pt x="5736" y="16696"/>
                </a:lnTo>
                <a:lnTo>
                  <a:pt x="7030" y="16696"/>
                </a:lnTo>
                <a:lnTo>
                  <a:pt x="10776" y="11493"/>
                </a:lnTo>
                <a:lnTo>
                  <a:pt x="14470" y="16696"/>
                </a:lnTo>
                <a:lnTo>
                  <a:pt x="15866" y="16696"/>
                </a:lnTo>
                <a:lnTo>
                  <a:pt x="11474" y="10651"/>
                </a:lnTo>
                <a:cubicBezTo>
                  <a:pt x="11474" y="10651"/>
                  <a:pt x="15628" y="4904"/>
                  <a:pt x="15628" y="4904"/>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06" name="Shape 1206"/>
          <p:cNvSpPr/>
          <p:nvPr/>
        </p:nvSpPr>
        <p:spPr>
          <a:xfrm>
            <a:off x="21083588" y="4672012"/>
            <a:ext cx="558792" cy="560412"/>
          </a:xfrm>
          <a:custGeom>
            <a:pathLst>
              <a:path extrusionOk="0" h="21600" w="2160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07" name="Shape 1207"/>
          <p:cNvSpPr/>
          <p:nvPr/>
        </p:nvSpPr>
        <p:spPr>
          <a:xfrm>
            <a:off x="22226588" y="4672012"/>
            <a:ext cx="404838" cy="558792"/>
          </a:xfrm>
          <a:custGeom>
            <a:pathLst>
              <a:path extrusionOk="0" h="21600" w="2160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08" name="Shape 1208"/>
          <p:cNvSpPr/>
          <p:nvPr/>
        </p:nvSpPr>
        <p:spPr>
          <a:xfrm>
            <a:off x="1758950" y="7897812"/>
            <a:ext cx="558792" cy="558792"/>
          </a:xfrm>
          <a:custGeom>
            <a:pathLst>
              <a:path extrusionOk="0" h="21600" w="2160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09" name="Shape 1209"/>
          <p:cNvSpPr/>
          <p:nvPr/>
        </p:nvSpPr>
        <p:spPr>
          <a:xfrm>
            <a:off x="2825750" y="7897812"/>
            <a:ext cx="557226" cy="558792"/>
          </a:xfrm>
          <a:custGeom>
            <a:pathLst>
              <a:path extrusionOk="0" h="21600" w="21600">
                <a:moveTo>
                  <a:pt x="13745" y="13745"/>
                </a:moveTo>
                <a:lnTo>
                  <a:pt x="12764" y="13745"/>
                </a:lnTo>
                <a:lnTo>
                  <a:pt x="12764" y="7855"/>
                </a:lnTo>
                <a:lnTo>
                  <a:pt x="13745" y="7855"/>
                </a:lnTo>
                <a:cubicBezTo>
                  <a:pt x="13745" y="7855"/>
                  <a:pt x="13745" y="13745"/>
                  <a:pt x="13745" y="13745"/>
                </a:cubicBezTo>
                <a:close/>
                <a:moveTo>
                  <a:pt x="14236" y="6873"/>
                </a:moveTo>
                <a:lnTo>
                  <a:pt x="12273" y="6873"/>
                </a:lnTo>
                <a:cubicBezTo>
                  <a:pt x="12002" y="6873"/>
                  <a:pt x="11782" y="7092"/>
                  <a:pt x="11782" y="7364"/>
                </a:cubicBezTo>
                <a:lnTo>
                  <a:pt x="11782" y="14236"/>
                </a:lnTo>
                <a:cubicBezTo>
                  <a:pt x="11782" y="14508"/>
                  <a:pt x="12002" y="14727"/>
                  <a:pt x="12273"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745"/>
                </a:moveTo>
                <a:lnTo>
                  <a:pt x="7855" y="13745"/>
                </a:lnTo>
                <a:lnTo>
                  <a:pt x="7855" y="7855"/>
                </a:lnTo>
                <a:lnTo>
                  <a:pt x="8836" y="7855"/>
                </a:lnTo>
                <a:cubicBezTo>
                  <a:pt x="8836" y="7855"/>
                  <a:pt x="8836" y="13745"/>
                  <a:pt x="8836" y="13745"/>
                </a:cubicBezTo>
                <a:close/>
                <a:moveTo>
                  <a:pt x="9327" y="6873"/>
                </a:moveTo>
                <a:lnTo>
                  <a:pt x="7364" y="6873"/>
                </a:lnTo>
                <a:cubicBezTo>
                  <a:pt x="7093" y="6873"/>
                  <a:pt x="6873" y="7092"/>
                  <a:pt x="6873" y="7364"/>
                </a:cubicBezTo>
                <a:lnTo>
                  <a:pt x="6873" y="14236"/>
                </a:lnTo>
                <a:cubicBezTo>
                  <a:pt x="6873" y="14508"/>
                  <a:pt x="7093" y="14727"/>
                  <a:pt x="7364" y="14727"/>
                </a:cubicBezTo>
                <a:lnTo>
                  <a:pt x="9327" y="14727"/>
                </a:lnTo>
                <a:cubicBezTo>
                  <a:pt x="9598" y="14727"/>
                  <a:pt x="9818" y="14508"/>
                  <a:pt x="9818" y="14236"/>
                </a:cubicBezTo>
                <a:lnTo>
                  <a:pt x="9818" y="7364"/>
                </a:lnTo>
                <a:cubicBezTo>
                  <a:pt x="9818" y="7092"/>
                  <a:pt x="9598" y="6873"/>
                  <a:pt x="9327" y="68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10" name="Shape 1210"/>
          <p:cNvSpPr/>
          <p:nvPr/>
        </p:nvSpPr>
        <p:spPr>
          <a:xfrm>
            <a:off x="3890962" y="7897812"/>
            <a:ext cx="558792" cy="558792"/>
          </a:xfrm>
          <a:custGeom>
            <a:pathLst>
              <a:path extrusionOk="0" h="21600" w="2160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3" y="6873"/>
                  <a:pt x="6873" y="7092"/>
                  <a:pt x="6873" y="7364"/>
                </a:cubicBezTo>
                <a:lnTo>
                  <a:pt x="6873" y="14236"/>
                </a:lnTo>
                <a:cubicBezTo>
                  <a:pt x="6873" y="14508"/>
                  <a:pt x="7093" y="14727"/>
                  <a:pt x="7364"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11" name="Shape 1211"/>
          <p:cNvSpPr/>
          <p:nvPr/>
        </p:nvSpPr>
        <p:spPr>
          <a:xfrm>
            <a:off x="4957762" y="7897812"/>
            <a:ext cx="558792" cy="558792"/>
          </a:xfrm>
          <a:custGeom>
            <a:pathLst>
              <a:path extrusionOk="0" h="21600" w="2160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12" name="Shape 1212"/>
          <p:cNvSpPr/>
          <p:nvPr/>
        </p:nvSpPr>
        <p:spPr>
          <a:xfrm>
            <a:off x="6024562" y="7897812"/>
            <a:ext cx="558792" cy="558792"/>
          </a:xfrm>
          <a:custGeom>
            <a:pathLst>
              <a:path extrusionOk="0" h="21600" w="21600">
                <a:moveTo>
                  <a:pt x="10800" y="13888"/>
                </a:moveTo>
                <a:lnTo>
                  <a:pt x="10800" y="7712"/>
                </a:lnTo>
                <a:lnTo>
                  <a:pt x="16204" y="10800"/>
                </a:lnTo>
                <a:cubicBezTo>
                  <a:pt x="16204" y="10800"/>
                  <a:pt x="10800" y="13888"/>
                  <a:pt x="10800" y="13888"/>
                </a:cubicBezTo>
                <a:close/>
                <a:moveTo>
                  <a:pt x="17484" y="10422"/>
                </a:moveTo>
                <a:lnTo>
                  <a:pt x="17489" y="10416"/>
                </a:lnTo>
                <a:lnTo>
                  <a:pt x="17402" y="10367"/>
                </a:lnTo>
                <a:cubicBezTo>
                  <a:pt x="17389" y="10361"/>
                  <a:pt x="17378" y="10351"/>
                  <a:pt x="17365" y="10346"/>
                </a:cubicBezTo>
                <a:lnTo>
                  <a:pt x="10616" y="6489"/>
                </a:lnTo>
                <a:lnTo>
                  <a:pt x="10611" y="6495"/>
                </a:lnTo>
                <a:cubicBezTo>
                  <a:pt x="10527" y="6428"/>
                  <a:pt x="10425" y="6382"/>
                  <a:pt x="10309" y="6382"/>
                </a:cubicBezTo>
                <a:cubicBezTo>
                  <a:pt x="10038" y="6382"/>
                  <a:pt x="9818" y="6601"/>
                  <a:pt x="9818" y="6873"/>
                </a:cubicBezTo>
                <a:lnTo>
                  <a:pt x="9818" y="14727"/>
                </a:lnTo>
                <a:cubicBezTo>
                  <a:pt x="9818" y="14999"/>
                  <a:pt x="10038" y="15218"/>
                  <a:pt x="10309" y="15218"/>
                </a:cubicBezTo>
                <a:cubicBezTo>
                  <a:pt x="10425" y="15218"/>
                  <a:pt x="10527" y="15172"/>
                  <a:pt x="10611" y="15105"/>
                </a:cubicBezTo>
                <a:lnTo>
                  <a:pt x="10616" y="15111"/>
                </a:lnTo>
                <a:lnTo>
                  <a:pt x="17365" y="11254"/>
                </a:lnTo>
                <a:cubicBezTo>
                  <a:pt x="17378" y="11249"/>
                  <a:pt x="17388" y="11239"/>
                  <a:pt x="17401" y="11233"/>
                </a:cubicBezTo>
                <a:lnTo>
                  <a:pt x="17489" y="11184"/>
                </a:lnTo>
                <a:lnTo>
                  <a:pt x="17484" y="11178"/>
                </a:lnTo>
                <a:cubicBezTo>
                  <a:pt x="17596" y="11088"/>
                  <a:pt x="17673" y="10955"/>
                  <a:pt x="17673" y="10800"/>
                </a:cubicBezTo>
                <a:cubicBezTo>
                  <a:pt x="17673" y="10645"/>
                  <a:pt x="17596" y="10512"/>
                  <a:pt x="17484" y="10422"/>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6684" y="6495"/>
                </a:moveTo>
                <a:cubicBezTo>
                  <a:pt x="6600" y="6428"/>
                  <a:pt x="6498" y="6382"/>
                  <a:pt x="6382" y="6382"/>
                </a:cubicBezTo>
                <a:cubicBezTo>
                  <a:pt x="6111" y="6382"/>
                  <a:pt x="5891" y="6601"/>
                  <a:pt x="5891" y="6873"/>
                </a:cubicBezTo>
                <a:lnTo>
                  <a:pt x="5891" y="14727"/>
                </a:lnTo>
                <a:cubicBezTo>
                  <a:pt x="5891" y="14999"/>
                  <a:pt x="6111" y="15218"/>
                  <a:pt x="6382" y="15218"/>
                </a:cubicBezTo>
                <a:cubicBezTo>
                  <a:pt x="6498" y="15218"/>
                  <a:pt x="6600" y="15172"/>
                  <a:pt x="6684" y="15105"/>
                </a:cubicBezTo>
                <a:lnTo>
                  <a:pt x="6689" y="15111"/>
                </a:lnTo>
                <a:lnTo>
                  <a:pt x="8836" y="13883"/>
                </a:lnTo>
                <a:lnTo>
                  <a:pt x="8836" y="12766"/>
                </a:lnTo>
                <a:lnTo>
                  <a:pt x="6873" y="13888"/>
                </a:lnTo>
                <a:lnTo>
                  <a:pt x="6873" y="7712"/>
                </a:lnTo>
                <a:lnTo>
                  <a:pt x="8836" y="8834"/>
                </a:lnTo>
                <a:lnTo>
                  <a:pt x="8836" y="7716"/>
                </a:lnTo>
                <a:lnTo>
                  <a:pt x="6689" y="6489"/>
                </a:lnTo>
                <a:cubicBezTo>
                  <a:pt x="6689" y="6489"/>
                  <a:pt x="6684" y="6495"/>
                  <a:pt x="6684" y="6495"/>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13" name="Shape 1213"/>
          <p:cNvSpPr/>
          <p:nvPr/>
        </p:nvSpPr>
        <p:spPr>
          <a:xfrm>
            <a:off x="7091362" y="7897812"/>
            <a:ext cx="558792" cy="558792"/>
          </a:xfrm>
          <a:custGeom>
            <a:pathLst>
              <a:path extrusionOk="0" h="21600" w="21600">
                <a:moveTo>
                  <a:pt x="14727" y="14236"/>
                </a:moveTo>
                <a:lnTo>
                  <a:pt x="13745" y="14236"/>
                </a:lnTo>
                <a:lnTo>
                  <a:pt x="13745" y="7364"/>
                </a:lnTo>
                <a:lnTo>
                  <a:pt x="14727" y="7364"/>
                </a:lnTo>
                <a:cubicBezTo>
                  <a:pt x="14727" y="7364"/>
                  <a:pt x="14727" y="14236"/>
                  <a:pt x="14727" y="14236"/>
                </a:cubicBezTo>
                <a:close/>
                <a:moveTo>
                  <a:pt x="6873" y="13888"/>
                </a:moveTo>
                <a:lnTo>
                  <a:pt x="6873" y="7712"/>
                </a:lnTo>
                <a:lnTo>
                  <a:pt x="12277" y="10800"/>
                </a:lnTo>
                <a:cubicBezTo>
                  <a:pt x="12277" y="10800"/>
                  <a:pt x="6873" y="13888"/>
                  <a:pt x="6873" y="13888"/>
                </a:cubicBezTo>
                <a:close/>
                <a:moveTo>
                  <a:pt x="15218" y="6382"/>
                </a:moveTo>
                <a:lnTo>
                  <a:pt x="13255" y="6382"/>
                </a:lnTo>
                <a:cubicBezTo>
                  <a:pt x="12983" y="6382"/>
                  <a:pt x="12764" y="6601"/>
                  <a:pt x="12764" y="6873"/>
                </a:cubicBezTo>
                <a:lnTo>
                  <a:pt x="12764" y="9961"/>
                </a:lnTo>
                <a:lnTo>
                  <a:pt x="6689" y="6489"/>
                </a:lnTo>
                <a:lnTo>
                  <a:pt x="6684" y="6495"/>
                </a:lnTo>
                <a:cubicBezTo>
                  <a:pt x="6600" y="6428"/>
                  <a:pt x="6498" y="6382"/>
                  <a:pt x="6382" y="6382"/>
                </a:cubicBezTo>
                <a:cubicBezTo>
                  <a:pt x="6110" y="6382"/>
                  <a:pt x="5891" y="6601"/>
                  <a:pt x="5891" y="6873"/>
                </a:cubicBezTo>
                <a:lnTo>
                  <a:pt x="5891" y="14727"/>
                </a:lnTo>
                <a:cubicBezTo>
                  <a:pt x="5891" y="14999"/>
                  <a:pt x="6110" y="15218"/>
                  <a:pt x="6382" y="15218"/>
                </a:cubicBezTo>
                <a:cubicBezTo>
                  <a:pt x="6498" y="15218"/>
                  <a:pt x="6600" y="15172"/>
                  <a:pt x="6684" y="15105"/>
                </a:cubicBezTo>
                <a:lnTo>
                  <a:pt x="6689" y="15111"/>
                </a:lnTo>
                <a:lnTo>
                  <a:pt x="12764" y="11639"/>
                </a:lnTo>
                <a:lnTo>
                  <a:pt x="12764" y="14727"/>
                </a:lnTo>
                <a:cubicBezTo>
                  <a:pt x="12764" y="14999"/>
                  <a:pt x="12983" y="15218"/>
                  <a:pt x="13255" y="15218"/>
                </a:cubicBezTo>
                <a:lnTo>
                  <a:pt x="15218" y="15218"/>
                </a:lnTo>
                <a:cubicBezTo>
                  <a:pt x="15490" y="15218"/>
                  <a:pt x="15709" y="14999"/>
                  <a:pt x="15709" y="14727"/>
                </a:cubicBezTo>
                <a:lnTo>
                  <a:pt x="15709" y="6873"/>
                </a:lnTo>
                <a:cubicBezTo>
                  <a:pt x="15709" y="6601"/>
                  <a:pt x="15490" y="6382"/>
                  <a:pt x="15218" y="6382"/>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14" name="Shape 1214"/>
          <p:cNvSpPr/>
          <p:nvPr/>
        </p:nvSpPr>
        <p:spPr>
          <a:xfrm>
            <a:off x="8158162" y="7897812"/>
            <a:ext cx="558792" cy="558792"/>
          </a:xfrm>
          <a:custGeom>
            <a:pathLst>
              <a:path extrusionOk="0" h="21600" w="2160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8054" y="9818"/>
                </a:moveTo>
                <a:lnTo>
                  <a:pt x="10800" y="7072"/>
                </a:lnTo>
                <a:lnTo>
                  <a:pt x="13547" y="9818"/>
                </a:lnTo>
                <a:cubicBezTo>
                  <a:pt x="13547" y="9818"/>
                  <a:pt x="8054" y="9818"/>
                  <a:pt x="8054" y="9818"/>
                </a:cubicBezTo>
                <a:close/>
                <a:moveTo>
                  <a:pt x="15111" y="10002"/>
                </a:moveTo>
                <a:lnTo>
                  <a:pt x="15083" y="9975"/>
                </a:lnTo>
                <a:cubicBezTo>
                  <a:pt x="15076" y="9968"/>
                  <a:pt x="15069" y="9960"/>
                  <a:pt x="15061" y="9953"/>
                </a:cubicBezTo>
                <a:lnTo>
                  <a:pt x="11184" y="6075"/>
                </a:lnTo>
                <a:lnTo>
                  <a:pt x="11177" y="6080"/>
                </a:lnTo>
                <a:cubicBezTo>
                  <a:pt x="11088" y="5968"/>
                  <a:pt x="10955" y="5891"/>
                  <a:pt x="10800" y="5891"/>
                </a:cubicBezTo>
                <a:cubicBezTo>
                  <a:pt x="10645" y="5891"/>
                  <a:pt x="10512" y="5968"/>
                  <a:pt x="10422" y="6080"/>
                </a:cubicBezTo>
                <a:lnTo>
                  <a:pt x="10416" y="6075"/>
                </a:lnTo>
                <a:lnTo>
                  <a:pt x="6539" y="9953"/>
                </a:lnTo>
                <a:cubicBezTo>
                  <a:pt x="6531" y="9960"/>
                  <a:pt x="6524" y="9968"/>
                  <a:pt x="6517" y="9975"/>
                </a:cubicBezTo>
                <a:lnTo>
                  <a:pt x="6489" y="10002"/>
                </a:lnTo>
                <a:lnTo>
                  <a:pt x="6495" y="10007"/>
                </a:lnTo>
                <a:cubicBezTo>
                  <a:pt x="6428" y="10091"/>
                  <a:pt x="6382" y="10193"/>
                  <a:pt x="6382" y="10309"/>
                </a:cubicBezTo>
                <a:cubicBezTo>
                  <a:pt x="6382" y="10580"/>
                  <a:pt x="6601" y="10800"/>
                  <a:pt x="6873" y="10800"/>
                </a:cubicBezTo>
                <a:lnTo>
                  <a:pt x="14727" y="10800"/>
                </a:lnTo>
                <a:cubicBezTo>
                  <a:pt x="14999" y="10800"/>
                  <a:pt x="15218" y="10580"/>
                  <a:pt x="15218" y="10309"/>
                </a:cubicBezTo>
                <a:cubicBezTo>
                  <a:pt x="15218" y="10193"/>
                  <a:pt x="15172" y="10091"/>
                  <a:pt x="15105" y="10007"/>
                </a:cubicBezTo>
                <a:cubicBezTo>
                  <a:pt x="15105" y="10007"/>
                  <a:pt x="15111" y="10002"/>
                  <a:pt x="15111" y="10002"/>
                </a:cubicBezTo>
                <a:close/>
                <a:moveTo>
                  <a:pt x="14236" y="13745"/>
                </a:moveTo>
                <a:lnTo>
                  <a:pt x="7364" y="13745"/>
                </a:lnTo>
                <a:lnTo>
                  <a:pt x="7364" y="12764"/>
                </a:lnTo>
                <a:lnTo>
                  <a:pt x="14236" y="12764"/>
                </a:lnTo>
                <a:cubicBezTo>
                  <a:pt x="14236" y="12764"/>
                  <a:pt x="14236" y="13745"/>
                  <a:pt x="14236" y="13745"/>
                </a:cubicBezTo>
                <a:close/>
                <a:moveTo>
                  <a:pt x="14727" y="11782"/>
                </a:moveTo>
                <a:lnTo>
                  <a:pt x="6873" y="11782"/>
                </a:lnTo>
                <a:cubicBezTo>
                  <a:pt x="6601" y="11782"/>
                  <a:pt x="6382" y="12001"/>
                  <a:pt x="6382" y="12273"/>
                </a:cubicBezTo>
                <a:lnTo>
                  <a:pt x="6382" y="14236"/>
                </a:lnTo>
                <a:cubicBezTo>
                  <a:pt x="6382" y="14508"/>
                  <a:pt x="6601" y="14727"/>
                  <a:pt x="6873" y="14727"/>
                </a:cubicBezTo>
                <a:lnTo>
                  <a:pt x="14727" y="14727"/>
                </a:lnTo>
                <a:cubicBezTo>
                  <a:pt x="14999" y="14727"/>
                  <a:pt x="15218" y="14508"/>
                  <a:pt x="15218" y="14236"/>
                </a:cubicBezTo>
                <a:lnTo>
                  <a:pt x="15218" y="12273"/>
                </a:lnTo>
                <a:cubicBezTo>
                  <a:pt x="15218" y="12001"/>
                  <a:pt x="14999" y="11782"/>
                  <a:pt x="14727" y="117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15" name="Shape 1215"/>
          <p:cNvSpPr/>
          <p:nvPr/>
        </p:nvSpPr>
        <p:spPr>
          <a:xfrm>
            <a:off x="9224962" y="7897812"/>
            <a:ext cx="557226" cy="558792"/>
          </a:xfrm>
          <a:custGeom>
            <a:pathLst>
              <a:path extrusionOk="0" h="21600" w="21600">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7855" y="982"/>
                </a:moveTo>
                <a:lnTo>
                  <a:pt x="9818" y="982"/>
                </a:lnTo>
                <a:lnTo>
                  <a:pt x="9818" y="0"/>
                </a:lnTo>
                <a:lnTo>
                  <a:pt x="7855" y="0"/>
                </a:lnTo>
                <a:cubicBezTo>
                  <a:pt x="7855" y="0"/>
                  <a:pt x="7855" y="982"/>
                  <a:pt x="7855" y="982"/>
                </a:cubicBezTo>
                <a:close/>
                <a:moveTo>
                  <a:pt x="11782" y="982"/>
                </a:moveTo>
                <a:lnTo>
                  <a:pt x="13745" y="982"/>
                </a:lnTo>
                <a:lnTo>
                  <a:pt x="13745" y="0"/>
                </a:lnTo>
                <a:lnTo>
                  <a:pt x="11782" y="0"/>
                </a:lnTo>
                <a:cubicBezTo>
                  <a:pt x="11782" y="0"/>
                  <a:pt x="11782" y="982"/>
                  <a:pt x="11782" y="982"/>
                </a:cubicBezTo>
                <a:close/>
                <a:moveTo>
                  <a:pt x="15709" y="982"/>
                </a:moveTo>
                <a:lnTo>
                  <a:pt x="17673" y="982"/>
                </a:lnTo>
                <a:lnTo>
                  <a:pt x="17673" y="0"/>
                </a:lnTo>
                <a:lnTo>
                  <a:pt x="15709" y="0"/>
                </a:lnTo>
                <a:cubicBezTo>
                  <a:pt x="15709" y="0"/>
                  <a:pt x="15709" y="982"/>
                  <a:pt x="15709"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3745"/>
                </a:moveTo>
                <a:lnTo>
                  <a:pt x="21600" y="13745"/>
                </a:lnTo>
                <a:lnTo>
                  <a:pt x="21600" y="11782"/>
                </a:lnTo>
                <a:lnTo>
                  <a:pt x="20618" y="11782"/>
                </a:lnTo>
                <a:cubicBezTo>
                  <a:pt x="20618" y="11782"/>
                  <a:pt x="20618" y="13745"/>
                  <a:pt x="20618" y="13745"/>
                </a:cubicBezTo>
                <a:close/>
                <a:moveTo>
                  <a:pt x="20618" y="17673"/>
                </a:moveTo>
                <a:lnTo>
                  <a:pt x="21600" y="17673"/>
                </a:lnTo>
                <a:lnTo>
                  <a:pt x="21600" y="15709"/>
                </a:lnTo>
                <a:lnTo>
                  <a:pt x="20618" y="15709"/>
                </a:lnTo>
                <a:cubicBezTo>
                  <a:pt x="20618" y="15709"/>
                  <a:pt x="20618" y="17673"/>
                  <a:pt x="20618" y="17673"/>
                </a:cubicBezTo>
                <a:close/>
                <a:moveTo>
                  <a:pt x="1250" y="19636"/>
                </a:moveTo>
                <a:lnTo>
                  <a:pt x="175" y="19636"/>
                </a:lnTo>
                <a:cubicBezTo>
                  <a:pt x="472" y="20467"/>
                  <a:pt x="1130" y="21123"/>
                  <a:pt x="1964" y="21420"/>
                </a:cubicBezTo>
                <a:lnTo>
                  <a:pt x="1964" y="20346"/>
                </a:lnTo>
                <a:cubicBezTo>
                  <a:pt x="1669" y="20174"/>
                  <a:pt x="1423" y="19929"/>
                  <a:pt x="1250" y="19636"/>
                </a:cubicBezTo>
                <a:moveTo>
                  <a:pt x="20350" y="1964"/>
                </a:moveTo>
                <a:lnTo>
                  <a:pt x="21426" y="1964"/>
                </a:lnTo>
                <a:cubicBezTo>
                  <a:pt x="21128" y="1133"/>
                  <a:pt x="20470" y="477"/>
                  <a:pt x="19636" y="180"/>
                </a:cubicBezTo>
                <a:lnTo>
                  <a:pt x="19636" y="1254"/>
                </a:lnTo>
                <a:cubicBezTo>
                  <a:pt x="19931" y="1426"/>
                  <a:pt x="20177" y="1670"/>
                  <a:pt x="20350" y="1964"/>
                </a:cubicBezTo>
                <a:moveTo>
                  <a:pt x="982" y="15709"/>
                </a:moveTo>
                <a:lnTo>
                  <a:pt x="0" y="15709"/>
                </a:lnTo>
                <a:lnTo>
                  <a:pt x="0" y="17673"/>
                </a:lnTo>
                <a:lnTo>
                  <a:pt x="982" y="17673"/>
                </a:lnTo>
                <a:cubicBezTo>
                  <a:pt x="982" y="17673"/>
                  <a:pt x="982" y="15709"/>
                  <a:pt x="982" y="15709"/>
                </a:cubicBezTo>
                <a:close/>
                <a:moveTo>
                  <a:pt x="982" y="7855"/>
                </a:moveTo>
                <a:lnTo>
                  <a:pt x="0" y="7855"/>
                </a:lnTo>
                <a:lnTo>
                  <a:pt x="0" y="9818"/>
                </a:lnTo>
                <a:lnTo>
                  <a:pt x="982" y="9818"/>
                </a:lnTo>
                <a:cubicBezTo>
                  <a:pt x="982" y="9818"/>
                  <a:pt x="982" y="7855"/>
                  <a:pt x="982" y="7855"/>
                </a:cubicBezTo>
                <a:close/>
                <a:moveTo>
                  <a:pt x="982" y="3927"/>
                </a:moveTo>
                <a:lnTo>
                  <a:pt x="0" y="3927"/>
                </a:lnTo>
                <a:lnTo>
                  <a:pt x="0" y="5891"/>
                </a:lnTo>
                <a:lnTo>
                  <a:pt x="982" y="5891"/>
                </a:lnTo>
                <a:cubicBezTo>
                  <a:pt x="982" y="5891"/>
                  <a:pt x="982" y="3927"/>
                  <a:pt x="982" y="3927"/>
                </a:cubicBezTo>
                <a:close/>
                <a:moveTo>
                  <a:pt x="982" y="11782"/>
                </a:moveTo>
                <a:lnTo>
                  <a:pt x="0" y="11782"/>
                </a:lnTo>
                <a:lnTo>
                  <a:pt x="0" y="13745"/>
                </a:lnTo>
                <a:lnTo>
                  <a:pt x="982" y="13745"/>
                </a:lnTo>
                <a:cubicBezTo>
                  <a:pt x="982" y="13745"/>
                  <a:pt x="982" y="11782"/>
                  <a:pt x="982" y="11782"/>
                </a:cubicBezTo>
                <a:close/>
                <a:moveTo>
                  <a:pt x="3927" y="982"/>
                </a:moveTo>
                <a:lnTo>
                  <a:pt x="5891" y="982"/>
                </a:lnTo>
                <a:lnTo>
                  <a:pt x="5891" y="0"/>
                </a:lnTo>
                <a:lnTo>
                  <a:pt x="3927" y="0"/>
                </a:lnTo>
                <a:cubicBezTo>
                  <a:pt x="3927" y="0"/>
                  <a:pt x="3927" y="982"/>
                  <a:pt x="3927" y="982"/>
                </a:cubicBezTo>
                <a:close/>
                <a:moveTo>
                  <a:pt x="7855" y="21600"/>
                </a:moveTo>
                <a:lnTo>
                  <a:pt x="9818" y="21600"/>
                </a:lnTo>
                <a:lnTo>
                  <a:pt x="9818" y="20618"/>
                </a:lnTo>
                <a:lnTo>
                  <a:pt x="7855" y="20618"/>
                </a:lnTo>
                <a:cubicBezTo>
                  <a:pt x="7855" y="20618"/>
                  <a:pt x="7855" y="21600"/>
                  <a:pt x="7855" y="21600"/>
                </a:cubicBezTo>
                <a:close/>
                <a:moveTo>
                  <a:pt x="3927" y="21600"/>
                </a:moveTo>
                <a:lnTo>
                  <a:pt x="5891" y="21600"/>
                </a:lnTo>
                <a:lnTo>
                  <a:pt x="5891" y="20618"/>
                </a:lnTo>
                <a:lnTo>
                  <a:pt x="3927" y="20618"/>
                </a:lnTo>
                <a:cubicBezTo>
                  <a:pt x="3927" y="20618"/>
                  <a:pt x="3927" y="21600"/>
                  <a:pt x="3927" y="21600"/>
                </a:cubicBezTo>
                <a:close/>
                <a:moveTo>
                  <a:pt x="175" y="1964"/>
                </a:moveTo>
                <a:lnTo>
                  <a:pt x="1250" y="1964"/>
                </a:lnTo>
                <a:cubicBezTo>
                  <a:pt x="1423" y="1670"/>
                  <a:pt x="1669" y="1426"/>
                  <a:pt x="1964" y="1254"/>
                </a:cubicBezTo>
                <a:lnTo>
                  <a:pt x="1964" y="180"/>
                </a:lnTo>
                <a:cubicBezTo>
                  <a:pt x="1130" y="477"/>
                  <a:pt x="472" y="1133"/>
                  <a:pt x="175" y="19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16" name="Shape 1216"/>
          <p:cNvSpPr/>
          <p:nvPr/>
        </p:nvSpPr>
        <p:spPr>
          <a:xfrm>
            <a:off x="10290175" y="7897812"/>
            <a:ext cx="558792" cy="558792"/>
          </a:xfrm>
          <a:custGeom>
            <a:pathLst>
              <a:path extrusionOk="0" h="21600" w="2160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2" y="6873"/>
                  <a:pt x="6873" y="7092"/>
                  <a:pt x="6873" y="7364"/>
                </a:cubicBezTo>
                <a:lnTo>
                  <a:pt x="6873" y="14236"/>
                </a:lnTo>
                <a:cubicBezTo>
                  <a:pt x="6873" y="14508"/>
                  <a:pt x="7092" y="14727"/>
                  <a:pt x="7364" y="14727"/>
                </a:cubicBezTo>
                <a:lnTo>
                  <a:pt x="14236" y="14727"/>
                </a:lnTo>
                <a:cubicBezTo>
                  <a:pt x="14508" y="14727"/>
                  <a:pt x="14727" y="14508"/>
                  <a:pt x="14727" y="14236"/>
                </a:cubicBezTo>
                <a:lnTo>
                  <a:pt x="14727" y="7364"/>
                </a:lnTo>
                <a:cubicBezTo>
                  <a:pt x="14727" y="7092"/>
                  <a:pt x="14508" y="6873"/>
                  <a:pt x="14236" y="6873"/>
                </a:cubicBezTo>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7673"/>
                </a:moveTo>
                <a:lnTo>
                  <a:pt x="21600" y="17673"/>
                </a:lnTo>
                <a:lnTo>
                  <a:pt x="21600" y="15709"/>
                </a:lnTo>
                <a:lnTo>
                  <a:pt x="20618" y="15709"/>
                </a:lnTo>
                <a:cubicBezTo>
                  <a:pt x="20618" y="15709"/>
                  <a:pt x="20618" y="17673"/>
                  <a:pt x="20618" y="17673"/>
                </a:cubicBezTo>
                <a:close/>
                <a:moveTo>
                  <a:pt x="15709" y="982"/>
                </a:moveTo>
                <a:lnTo>
                  <a:pt x="17673" y="982"/>
                </a:lnTo>
                <a:lnTo>
                  <a:pt x="17673" y="0"/>
                </a:lnTo>
                <a:lnTo>
                  <a:pt x="15709" y="0"/>
                </a:lnTo>
                <a:cubicBezTo>
                  <a:pt x="15709" y="0"/>
                  <a:pt x="15709" y="982"/>
                  <a:pt x="15709" y="982"/>
                </a:cubicBezTo>
                <a:close/>
                <a:moveTo>
                  <a:pt x="3927" y="982"/>
                </a:moveTo>
                <a:lnTo>
                  <a:pt x="5891" y="982"/>
                </a:lnTo>
                <a:lnTo>
                  <a:pt x="5891" y="0"/>
                </a:lnTo>
                <a:lnTo>
                  <a:pt x="3927" y="0"/>
                </a:lnTo>
                <a:cubicBezTo>
                  <a:pt x="3927" y="0"/>
                  <a:pt x="3927" y="982"/>
                  <a:pt x="3927" y="982"/>
                </a:cubicBezTo>
                <a:close/>
                <a:moveTo>
                  <a:pt x="20618" y="13745"/>
                </a:moveTo>
                <a:lnTo>
                  <a:pt x="21600" y="13745"/>
                </a:lnTo>
                <a:lnTo>
                  <a:pt x="21600" y="11782"/>
                </a:lnTo>
                <a:lnTo>
                  <a:pt x="20618" y="11782"/>
                </a:lnTo>
                <a:cubicBezTo>
                  <a:pt x="20618" y="11782"/>
                  <a:pt x="20618" y="13745"/>
                  <a:pt x="20618" y="13745"/>
                </a:cubicBezTo>
                <a:close/>
                <a:moveTo>
                  <a:pt x="982" y="7855"/>
                </a:moveTo>
                <a:lnTo>
                  <a:pt x="0" y="7855"/>
                </a:lnTo>
                <a:lnTo>
                  <a:pt x="0" y="9818"/>
                </a:lnTo>
                <a:lnTo>
                  <a:pt x="982" y="9818"/>
                </a:lnTo>
                <a:cubicBezTo>
                  <a:pt x="982" y="9818"/>
                  <a:pt x="982" y="7855"/>
                  <a:pt x="982" y="7855"/>
                </a:cubicBezTo>
                <a:close/>
                <a:moveTo>
                  <a:pt x="9818" y="0"/>
                </a:moveTo>
                <a:lnTo>
                  <a:pt x="7855" y="0"/>
                </a:lnTo>
                <a:lnTo>
                  <a:pt x="7855" y="982"/>
                </a:lnTo>
                <a:lnTo>
                  <a:pt x="9818" y="982"/>
                </a:lnTo>
                <a:cubicBezTo>
                  <a:pt x="9818" y="982"/>
                  <a:pt x="9818" y="0"/>
                  <a:pt x="9818" y="0"/>
                </a:cubicBezTo>
                <a:close/>
                <a:moveTo>
                  <a:pt x="982" y="3927"/>
                </a:moveTo>
                <a:lnTo>
                  <a:pt x="0" y="3927"/>
                </a:lnTo>
                <a:lnTo>
                  <a:pt x="0" y="5891"/>
                </a:lnTo>
                <a:lnTo>
                  <a:pt x="982" y="5891"/>
                </a:lnTo>
                <a:cubicBezTo>
                  <a:pt x="982" y="5891"/>
                  <a:pt x="982" y="3927"/>
                  <a:pt x="982" y="3927"/>
                </a:cubicBezTo>
                <a:close/>
                <a:moveTo>
                  <a:pt x="20350" y="1964"/>
                </a:moveTo>
                <a:lnTo>
                  <a:pt x="21426" y="1964"/>
                </a:lnTo>
                <a:cubicBezTo>
                  <a:pt x="21128" y="1133"/>
                  <a:pt x="20470" y="477"/>
                  <a:pt x="19636" y="180"/>
                </a:cubicBezTo>
                <a:lnTo>
                  <a:pt x="19636" y="1254"/>
                </a:lnTo>
                <a:cubicBezTo>
                  <a:pt x="19931" y="1426"/>
                  <a:pt x="20177" y="1670"/>
                  <a:pt x="20350" y="1964"/>
                </a:cubicBezTo>
                <a:moveTo>
                  <a:pt x="13745" y="0"/>
                </a:moveTo>
                <a:lnTo>
                  <a:pt x="11782" y="0"/>
                </a:lnTo>
                <a:lnTo>
                  <a:pt x="11782" y="982"/>
                </a:lnTo>
                <a:lnTo>
                  <a:pt x="13745" y="982"/>
                </a:lnTo>
                <a:cubicBezTo>
                  <a:pt x="13745" y="982"/>
                  <a:pt x="13745" y="0"/>
                  <a:pt x="13745" y="0"/>
                </a:cubicBezTo>
                <a:close/>
                <a:moveTo>
                  <a:pt x="3927" y="21600"/>
                </a:moveTo>
                <a:lnTo>
                  <a:pt x="5891" y="21600"/>
                </a:lnTo>
                <a:lnTo>
                  <a:pt x="5891" y="20618"/>
                </a:lnTo>
                <a:lnTo>
                  <a:pt x="3927" y="20618"/>
                </a:lnTo>
                <a:cubicBezTo>
                  <a:pt x="3927" y="20618"/>
                  <a:pt x="3927" y="21600"/>
                  <a:pt x="3927" y="21600"/>
                </a:cubicBezTo>
                <a:close/>
                <a:moveTo>
                  <a:pt x="1250" y="19636"/>
                </a:moveTo>
                <a:lnTo>
                  <a:pt x="175" y="19636"/>
                </a:lnTo>
                <a:cubicBezTo>
                  <a:pt x="472" y="20467"/>
                  <a:pt x="1130" y="21123"/>
                  <a:pt x="1964" y="21420"/>
                </a:cubicBezTo>
                <a:lnTo>
                  <a:pt x="1964" y="20346"/>
                </a:lnTo>
                <a:cubicBezTo>
                  <a:pt x="1669" y="20174"/>
                  <a:pt x="1423" y="19929"/>
                  <a:pt x="1250" y="19636"/>
                </a:cubicBezTo>
                <a:moveTo>
                  <a:pt x="175" y="1964"/>
                </a:moveTo>
                <a:lnTo>
                  <a:pt x="1250" y="1964"/>
                </a:lnTo>
                <a:cubicBezTo>
                  <a:pt x="1423" y="1670"/>
                  <a:pt x="1669" y="1426"/>
                  <a:pt x="1964" y="1254"/>
                </a:cubicBezTo>
                <a:lnTo>
                  <a:pt x="1964" y="180"/>
                </a:lnTo>
                <a:cubicBezTo>
                  <a:pt x="1130" y="477"/>
                  <a:pt x="472" y="1133"/>
                  <a:pt x="175" y="1964"/>
                </a:cubicBezTo>
                <a:moveTo>
                  <a:pt x="982" y="15709"/>
                </a:moveTo>
                <a:lnTo>
                  <a:pt x="0" y="15709"/>
                </a:lnTo>
                <a:lnTo>
                  <a:pt x="0" y="17673"/>
                </a:lnTo>
                <a:lnTo>
                  <a:pt x="982" y="17673"/>
                </a:lnTo>
                <a:cubicBezTo>
                  <a:pt x="982" y="17673"/>
                  <a:pt x="982" y="15709"/>
                  <a:pt x="982" y="15709"/>
                </a:cubicBezTo>
                <a:close/>
                <a:moveTo>
                  <a:pt x="982" y="11782"/>
                </a:moveTo>
                <a:lnTo>
                  <a:pt x="0" y="11782"/>
                </a:lnTo>
                <a:lnTo>
                  <a:pt x="0" y="13745"/>
                </a:lnTo>
                <a:lnTo>
                  <a:pt x="982" y="13745"/>
                </a:lnTo>
                <a:cubicBezTo>
                  <a:pt x="982" y="13745"/>
                  <a:pt x="982" y="11782"/>
                  <a:pt x="982" y="11782"/>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17" name="Shape 1217"/>
          <p:cNvSpPr/>
          <p:nvPr/>
        </p:nvSpPr>
        <p:spPr>
          <a:xfrm>
            <a:off x="11356975" y="7897812"/>
            <a:ext cx="558792" cy="558792"/>
          </a:xfrm>
          <a:custGeom>
            <a:pathLst>
              <a:path extrusionOk="0" h="21600" w="21600">
                <a:moveTo>
                  <a:pt x="14727" y="11782"/>
                </a:moveTo>
                <a:cubicBezTo>
                  <a:pt x="14592" y="11782"/>
                  <a:pt x="14469" y="11837"/>
                  <a:pt x="14380" y="11926"/>
                </a:cubicBezTo>
                <a:lnTo>
                  <a:pt x="11291" y="15015"/>
                </a:lnTo>
                <a:lnTo>
                  <a:pt x="11291" y="5400"/>
                </a:lnTo>
                <a:cubicBezTo>
                  <a:pt x="11291" y="5129"/>
                  <a:pt x="11071" y="4909"/>
                  <a:pt x="10800" y="4909"/>
                </a:cubicBezTo>
                <a:cubicBezTo>
                  <a:pt x="10529" y="4909"/>
                  <a:pt x="10309" y="5129"/>
                  <a:pt x="10309" y="5400"/>
                </a:cubicBezTo>
                <a:lnTo>
                  <a:pt x="10309" y="15015"/>
                </a:lnTo>
                <a:lnTo>
                  <a:pt x="7220" y="11926"/>
                </a:lnTo>
                <a:cubicBezTo>
                  <a:pt x="7131" y="11837"/>
                  <a:pt x="7008" y="11782"/>
                  <a:pt x="6873" y="11782"/>
                </a:cubicBezTo>
                <a:cubicBezTo>
                  <a:pt x="6601" y="11782"/>
                  <a:pt x="6382" y="12001"/>
                  <a:pt x="6382" y="12273"/>
                </a:cubicBezTo>
                <a:cubicBezTo>
                  <a:pt x="6382" y="12408"/>
                  <a:pt x="6437" y="12531"/>
                  <a:pt x="6526" y="12620"/>
                </a:cubicBezTo>
                <a:lnTo>
                  <a:pt x="10453" y="16547"/>
                </a:lnTo>
                <a:cubicBezTo>
                  <a:pt x="10542" y="16636"/>
                  <a:pt x="10664" y="16691"/>
                  <a:pt x="10800" y="16691"/>
                </a:cubicBezTo>
                <a:cubicBezTo>
                  <a:pt x="10936" y="16691"/>
                  <a:pt x="11058" y="16636"/>
                  <a:pt x="11147" y="16547"/>
                </a:cubicBezTo>
                <a:lnTo>
                  <a:pt x="15074" y="12620"/>
                </a:lnTo>
                <a:cubicBezTo>
                  <a:pt x="15163" y="12531"/>
                  <a:pt x="15218" y="12408"/>
                  <a:pt x="15218" y="12273"/>
                </a:cubicBezTo>
                <a:cubicBezTo>
                  <a:pt x="15218" y="12001"/>
                  <a:pt x="14999" y="11782"/>
                  <a:pt x="14727" y="11782"/>
                </a:cubicBezTo>
                <a:moveTo>
                  <a:pt x="11782" y="21600"/>
                </a:moveTo>
                <a:lnTo>
                  <a:pt x="13745" y="21600"/>
                </a:lnTo>
                <a:lnTo>
                  <a:pt x="13745" y="20618"/>
                </a:lnTo>
                <a:lnTo>
                  <a:pt x="11782" y="20618"/>
                </a:lnTo>
                <a:cubicBezTo>
                  <a:pt x="11782" y="20618"/>
                  <a:pt x="11782" y="21600"/>
                  <a:pt x="11782" y="21600"/>
                </a:cubicBezTo>
                <a:close/>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20618" y="9818"/>
                </a:moveTo>
                <a:lnTo>
                  <a:pt x="21600" y="9818"/>
                </a:lnTo>
                <a:lnTo>
                  <a:pt x="21600" y="7855"/>
                </a:lnTo>
                <a:lnTo>
                  <a:pt x="20618" y="7855"/>
                </a:lnTo>
                <a:cubicBezTo>
                  <a:pt x="20618" y="7855"/>
                  <a:pt x="20618" y="9818"/>
                  <a:pt x="20618" y="9818"/>
                </a:cubicBezTo>
                <a:close/>
                <a:moveTo>
                  <a:pt x="3927" y="982"/>
                </a:moveTo>
                <a:lnTo>
                  <a:pt x="5891" y="982"/>
                </a:lnTo>
                <a:lnTo>
                  <a:pt x="5891" y="0"/>
                </a:lnTo>
                <a:lnTo>
                  <a:pt x="3927" y="0"/>
                </a:lnTo>
                <a:cubicBezTo>
                  <a:pt x="3927" y="0"/>
                  <a:pt x="3927" y="982"/>
                  <a:pt x="3927"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17673"/>
                </a:moveTo>
                <a:lnTo>
                  <a:pt x="21600" y="17673"/>
                </a:lnTo>
                <a:lnTo>
                  <a:pt x="21600" y="15709"/>
                </a:lnTo>
                <a:lnTo>
                  <a:pt x="20618" y="15709"/>
                </a:lnTo>
                <a:cubicBezTo>
                  <a:pt x="20618" y="15709"/>
                  <a:pt x="20618" y="17673"/>
                  <a:pt x="20618" y="1767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982" y="3927"/>
                </a:moveTo>
                <a:lnTo>
                  <a:pt x="0" y="3927"/>
                </a:lnTo>
                <a:lnTo>
                  <a:pt x="0" y="5891"/>
                </a:lnTo>
                <a:lnTo>
                  <a:pt x="982" y="5891"/>
                </a:lnTo>
                <a:cubicBezTo>
                  <a:pt x="982" y="5891"/>
                  <a:pt x="982" y="3927"/>
                  <a:pt x="982" y="3927"/>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8" y="1133"/>
                  <a:pt x="20470" y="477"/>
                  <a:pt x="19636" y="180"/>
                </a:cubicBezTo>
                <a:lnTo>
                  <a:pt x="19636" y="1254"/>
                </a:lnTo>
                <a:cubicBezTo>
                  <a:pt x="19931" y="1426"/>
                  <a:pt x="20177" y="1670"/>
                  <a:pt x="20350" y="1964"/>
                </a:cubicBezTo>
                <a:moveTo>
                  <a:pt x="982" y="7855"/>
                </a:moveTo>
                <a:lnTo>
                  <a:pt x="0" y="7855"/>
                </a:lnTo>
                <a:lnTo>
                  <a:pt x="0" y="9818"/>
                </a:lnTo>
                <a:lnTo>
                  <a:pt x="982" y="9818"/>
                </a:lnTo>
                <a:cubicBezTo>
                  <a:pt x="982" y="9818"/>
                  <a:pt x="982" y="7855"/>
                  <a:pt x="982" y="7855"/>
                </a:cubicBezTo>
                <a:close/>
                <a:moveTo>
                  <a:pt x="13745" y="0"/>
                </a:moveTo>
                <a:lnTo>
                  <a:pt x="11782" y="0"/>
                </a:lnTo>
                <a:lnTo>
                  <a:pt x="11782" y="982"/>
                </a:lnTo>
                <a:lnTo>
                  <a:pt x="13745" y="982"/>
                </a:lnTo>
                <a:cubicBezTo>
                  <a:pt x="13745" y="982"/>
                  <a:pt x="13745" y="0"/>
                  <a:pt x="13745" y="0"/>
                </a:cubicBezTo>
                <a:close/>
                <a:moveTo>
                  <a:pt x="982" y="11782"/>
                </a:moveTo>
                <a:lnTo>
                  <a:pt x="0" y="11782"/>
                </a:lnTo>
                <a:lnTo>
                  <a:pt x="0" y="13745"/>
                </a:lnTo>
                <a:lnTo>
                  <a:pt x="982" y="13745"/>
                </a:lnTo>
                <a:cubicBezTo>
                  <a:pt x="982" y="13745"/>
                  <a:pt x="982" y="11782"/>
                  <a:pt x="982" y="11782"/>
                </a:cubicBezTo>
                <a:close/>
                <a:moveTo>
                  <a:pt x="175" y="1964"/>
                </a:moveTo>
                <a:lnTo>
                  <a:pt x="1250" y="1964"/>
                </a:lnTo>
                <a:cubicBezTo>
                  <a:pt x="1423" y="1670"/>
                  <a:pt x="1669" y="1426"/>
                  <a:pt x="1964" y="1254"/>
                </a:cubicBezTo>
                <a:lnTo>
                  <a:pt x="1964" y="180"/>
                </a:lnTo>
                <a:cubicBezTo>
                  <a:pt x="1130" y="477"/>
                  <a:pt x="472" y="1133"/>
                  <a:pt x="175" y="1964"/>
                </a:cubicBezTo>
                <a:moveTo>
                  <a:pt x="1250" y="19636"/>
                </a:moveTo>
                <a:lnTo>
                  <a:pt x="175" y="19636"/>
                </a:lnTo>
                <a:cubicBezTo>
                  <a:pt x="472" y="20467"/>
                  <a:pt x="1130" y="21123"/>
                  <a:pt x="1964" y="21420"/>
                </a:cubicBezTo>
                <a:lnTo>
                  <a:pt x="1964" y="20346"/>
                </a:lnTo>
                <a:cubicBezTo>
                  <a:pt x="1669" y="20174"/>
                  <a:pt x="1423" y="19929"/>
                  <a:pt x="1250" y="19636"/>
                </a:cubicBezTo>
                <a:moveTo>
                  <a:pt x="3927" y="21600"/>
                </a:moveTo>
                <a:lnTo>
                  <a:pt x="5891" y="21600"/>
                </a:lnTo>
                <a:lnTo>
                  <a:pt x="5891" y="20618"/>
                </a:lnTo>
                <a:lnTo>
                  <a:pt x="3927" y="20618"/>
                </a:lnTo>
                <a:cubicBezTo>
                  <a:pt x="3927" y="20618"/>
                  <a:pt x="3927" y="21600"/>
                  <a:pt x="3927" y="21600"/>
                </a:cubicBezTo>
                <a:close/>
                <a:moveTo>
                  <a:pt x="982" y="15709"/>
                </a:moveTo>
                <a:lnTo>
                  <a:pt x="0" y="15709"/>
                </a:lnTo>
                <a:lnTo>
                  <a:pt x="0" y="17673"/>
                </a:lnTo>
                <a:lnTo>
                  <a:pt x="982" y="17673"/>
                </a:lnTo>
                <a:cubicBezTo>
                  <a:pt x="982" y="17673"/>
                  <a:pt x="982" y="15709"/>
                  <a:pt x="982" y="15709"/>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18" name="Shape 1218"/>
          <p:cNvSpPr/>
          <p:nvPr/>
        </p:nvSpPr>
        <p:spPr>
          <a:xfrm>
            <a:off x="1758950" y="8964612"/>
            <a:ext cx="558792" cy="558792"/>
          </a:xfrm>
          <a:custGeom>
            <a:pathLst>
              <a:path extrusionOk="0" h="21600" w="21600">
                <a:moveTo>
                  <a:pt x="3927" y="982"/>
                </a:moveTo>
                <a:lnTo>
                  <a:pt x="5891" y="982"/>
                </a:lnTo>
                <a:lnTo>
                  <a:pt x="5891" y="0"/>
                </a:lnTo>
                <a:lnTo>
                  <a:pt x="3927" y="0"/>
                </a:lnTo>
                <a:cubicBezTo>
                  <a:pt x="3927" y="0"/>
                  <a:pt x="3927" y="982"/>
                  <a:pt x="3927" y="982"/>
                </a:cubicBezTo>
                <a:close/>
                <a:moveTo>
                  <a:pt x="11782" y="21600"/>
                </a:moveTo>
                <a:lnTo>
                  <a:pt x="13745" y="21600"/>
                </a:lnTo>
                <a:lnTo>
                  <a:pt x="13745" y="20618"/>
                </a:lnTo>
                <a:lnTo>
                  <a:pt x="11782" y="20618"/>
                </a:lnTo>
                <a:cubicBezTo>
                  <a:pt x="11782" y="20618"/>
                  <a:pt x="11782" y="21600"/>
                  <a:pt x="11782" y="21600"/>
                </a:cubicBezTo>
                <a:close/>
                <a:moveTo>
                  <a:pt x="15709" y="21600"/>
                </a:moveTo>
                <a:lnTo>
                  <a:pt x="17673" y="21600"/>
                </a:lnTo>
                <a:lnTo>
                  <a:pt x="17673" y="20618"/>
                </a:lnTo>
                <a:lnTo>
                  <a:pt x="15709" y="20618"/>
                </a:lnTo>
                <a:cubicBezTo>
                  <a:pt x="15709" y="20618"/>
                  <a:pt x="15709" y="21600"/>
                  <a:pt x="15709" y="21600"/>
                </a:cubicBezTo>
                <a:close/>
                <a:moveTo>
                  <a:pt x="20618" y="5891"/>
                </a:moveTo>
                <a:lnTo>
                  <a:pt x="21600" y="5891"/>
                </a:lnTo>
                <a:lnTo>
                  <a:pt x="21600" y="3927"/>
                </a:lnTo>
                <a:lnTo>
                  <a:pt x="20618" y="3927"/>
                </a:lnTo>
                <a:cubicBezTo>
                  <a:pt x="20618" y="3927"/>
                  <a:pt x="20618" y="5891"/>
                  <a:pt x="20618" y="5891"/>
                </a:cubicBezTo>
                <a:close/>
                <a:moveTo>
                  <a:pt x="11147" y="5053"/>
                </a:moveTo>
                <a:cubicBezTo>
                  <a:pt x="11058" y="4964"/>
                  <a:pt x="10935" y="4909"/>
                  <a:pt x="10800" y="4909"/>
                </a:cubicBezTo>
                <a:cubicBezTo>
                  <a:pt x="10665" y="4909"/>
                  <a:pt x="10542" y="4964"/>
                  <a:pt x="10453" y="5053"/>
                </a:cubicBezTo>
                <a:lnTo>
                  <a:pt x="6526" y="8980"/>
                </a:lnTo>
                <a:cubicBezTo>
                  <a:pt x="6437" y="9069"/>
                  <a:pt x="6382" y="9192"/>
                  <a:pt x="6382" y="9327"/>
                </a:cubicBezTo>
                <a:cubicBezTo>
                  <a:pt x="6382" y="9599"/>
                  <a:pt x="6602" y="9818"/>
                  <a:pt x="6873" y="9818"/>
                </a:cubicBezTo>
                <a:cubicBezTo>
                  <a:pt x="7008" y="9818"/>
                  <a:pt x="7131" y="9764"/>
                  <a:pt x="7220" y="9674"/>
                </a:cubicBezTo>
                <a:lnTo>
                  <a:pt x="10309" y="6585"/>
                </a:lnTo>
                <a:lnTo>
                  <a:pt x="10309" y="16200"/>
                </a:lnTo>
                <a:cubicBezTo>
                  <a:pt x="10309" y="16471"/>
                  <a:pt x="10529" y="16691"/>
                  <a:pt x="10800" y="16691"/>
                </a:cubicBezTo>
                <a:cubicBezTo>
                  <a:pt x="11071" y="16691"/>
                  <a:pt x="11291" y="16471"/>
                  <a:pt x="11291" y="16200"/>
                </a:cubicBezTo>
                <a:lnTo>
                  <a:pt x="11291" y="6585"/>
                </a:lnTo>
                <a:lnTo>
                  <a:pt x="14380" y="9674"/>
                </a:lnTo>
                <a:cubicBezTo>
                  <a:pt x="14469" y="9764"/>
                  <a:pt x="14592" y="9818"/>
                  <a:pt x="14727" y="9818"/>
                </a:cubicBezTo>
                <a:cubicBezTo>
                  <a:pt x="14998" y="9818"/>
                  <a:pt x="15218" y="9599"/>
                  <a:pt x="15218" y="9327"/>
                </a:cubicBezTo>
                <a:cubicBezTo>
                  <a:pt x="15218" y="9192"/>
                  <a:pt x="15163" y="9069"/>
                  <a:pt x="15074" y="8980"/>
                </a:cubicBezTo>
                <a:cubicBezTo>
                  <a:pt x="15074" y="8980"/>
                  <a:pt x="11147" y="5053"/>
                  <a:pt x="11147" y="505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20618" y="9818"/>
                </a:moveTo>
                <a:lnTo>
                  <a:pt x="21600" y="9818"/>
                </a:lnTo>
                <a:lnTo>
                  <a:pt x="21600" y="7855"/>
                </a:lnTo>
                <a:lnTo>
                  <a:pt x="20618" y="7855"/>
                </a:lnTo>
                <a:cubicBezTo>
                  <a:pt x="20618" y="7855"/>
                  <a:pt x="20618" y="9818"/>
                  <a:pt x="20618" y="9818"/>
                </a:cubicBezTo>
                <a:close/>
                <a:moveTo>
                  <a:pt x="19636" y="20346"/>
                </a:moveTo>
                <a:lnTo>
                  <a:pt x="19636" y="21420"/>
                </a:lnTo>
                <a:cubicBezTo>
                  <a:pt x="20469" y="21123"/>
                  <a:pt x="21129" y="20467"/>
                  <a:pt x="21426" y="19636"/>
                </a:cubicBezTo>
                <a:lnTo>
                  <a:pt x="20350" y="19636"/>
                </a:lnTo>
                <a:cubicBezTo>
                  <a:pt x="20177" y="19929"/>
                  <a:pt x="19931" y="20174"/>
                  <a:pt x="19636" y="20346"/>
                </a:cubicBezTo>
                <a:moveTo>
                  <a:pt x="20618" y="17673"/>
                </a:moveTo>
                <a:lnTo>
                  <a:pt x="21600" y="17673"/>
                </a:lnTo>
                <a:lnTo>
                  <a:pt x="21600" y="15709"/>
                </a:lnTo>
                <a:lnTo>
                  <a:pt x="20618" y="15709"/>
                </a:lnTo>
                <a:cubicBezTo>
                  <a:pt x="20618" y="15709"/>
                  <a:pt x="20618" y="17673"/>
                  <a:pt x="20618" y="17673"/>
                </a:cubicBezTo>
                <a:close/>
                <a:moveTo>
                  <a:pt x="7855" y="21600"/>
                </a:moveTo>
                <a:lnTo>
                  <a:pt x="9818" y="21600"/>
                </a:lnTo>
                <a:lnTo>
                  <a:pt x="9818" y="20618"/>
                </a:lnTo>
                <a:lnTo>
                  <a:pt x="7855" y="20618"/>
                </a:lnTo>
                <a:cubicBezTo>
                  <a:pt x="7855" y="20618"/>
                  <a:pt x="7855" y="21600"/>
                  <a:pt x="7855" y="21600"/>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9" y="1133"/>
                  <a:pt x="20469" y="477"/>
                  <a:pt x="19636" y="180"/>
                </a:cubicBezTo>
                <a:lnTo>
                  <a:pt x="19636" y="1254"/>
                </a:lnTo>
                <a:cubicBezTo>
                  <a:pt x="19931" y="1426"/>
                  <a:pt x="20177" y="1670"/>
                  <a:pt x="20350" y="1964"/>
                </a:cubicBezTo>
                <a:moveTo>
                  <a:pt x="982" y="3927"/>
                </a:moveTo>
                <a:lnTo>
                  <a:pt x="0" y="3927"/>
                </a:lnTo>
                <a:lnTo>
                  <a:pt x="0" y="5891"/>
                </a:lnTo>
                <a:lnTo>
                  <a:pt x="982" y="5891"/>
                </a:lnTo>
                <a:cubicBezTo>
                  <a:pt x="982" y="5891"/>
                  <a:pt x="982" y="3927"/>
                  <a:pt x="982" y="3927"/>
                </a:cubicBezTo>
                <a:close/>
                <a:moveTo>
                  <a:pt x="3927" y="21600"/>
                </a:moveTo>
                <a:lnTo>
                  <a:pt x="5891" y="21600"/>
                </a:lnTo>
                <a:lnTo>
                  <a:pt x="5891" y="20618"/>
                </a:lnTo>
                <a:lnTo>
                  <a:pt x="3927" y="20618"/>
                </a:lnTo>
                <a:cubicBezTo>
                  <a:pt x="3927" y="20618"/>
                  <a:pt x="3927" y="21600"/>
                  <a:pt x="3927" y="21600"/>
                </a:cubicBezTo>
                <a:close/>
                <a:moveTo>
                  <a:pt x="13745" y="0"/>
                </a:moveTo>
                <a:lnTo>
                  <a:pt x="11782" y="0"/>
                </a:lnTo>
                <a:lnTo>
                  <a:pt x="11782" y="982"/>
                </a:lnTo>
                <a:lnTo>
                  <a:pt x="13745" y="982"/>
                </a:lnTo>
                <a:cubicBezTo>
                  <a:pt x="13745" y="982"/>
                  <a:pt x="13745" y="0"/>
                  <a:pt x="13745" y="0"/>
                </a:cubicBezTo>
                <a:close/>
                <a:moveTo>
                  <a:pt x="174" y="1964"/>
                </a:moveTo>
                <a:lnTo>
                  <a:pt x="1250" y="1964"/>
                </a:lnTo>
                <a:cubicBezTo>
                  <a:pt x="1423" y="1670"/>
                  <a:pt x="1669" y="1426"/>
                  <a:pt x="1964" y="1254"/>
                </a:cubicBezTo>
                <a:lnTo>
                  <a:pt x="1964" y="180"/>
                </a:lnTo>
                <a:cubicBezTo>
                  <a:pt x="1131" y="477"/>
                  <a:pt x="472" y="1133"/>
                  <a:pt x="174" y="1964"/>
                </a:cubicBezTo>
                <a:moveTo>
                  <a:pt x="1250" y="19636"/>
                </a:moveTo>
                <a:lnTo>
                  <a:pt x="174" y="19636"/>
                </a:lnTo>
                <a:cubicBezTo>
                  <a:pt x="472" y="20467"/>
                  <a:pt x="1131" y="21123"/>
                  <a:pt x="1964" y="21420"/>
                </a:cubicBezTo>
                <a:lnTo>
                  <a:pt x="1964" y="20346"/>
                </a:lnTo>
                <a:cubicBezTo>
                  <a:pt x="1669" y="20174"/>
                  <a:pt x="1423" y="19929"/>
                  <a:pt x="1250" y="19636"/>
                </a:cubicBezTo>
                <a:moveTo>
                  <a:pt x="982" y="11782"/>
                </a:moveTo>
                <a:lnTo>
                  <a:pt x="0" y="11782"/>
                </a:lnTo>
                <a:lnTo>
                  <a:pt x="0" y="13745"/>
                </a:lnTo>
                <a:lnTo>
                  <a:pt x="982" y="13745"/>
                </a:lnTo>
                <a:cubicBezTo>
                  <a:pt x="982" y="13745"/>
                  <a:pt x="982" y="11782"/>
                  <a:pt x="982" y="11782"/>
                </a:cubicBezTo>
                <a:close/>
                <a:moveTo>
                  <a:pt x="982" y="7855"/>
                </a:moveTo>
                <a:lnTo>
                  <a:pt x="0" y="7855"/>
                </a:lnTo>
                <a:lnTo>
                  <a:pt x="0" y="9818"/>
                </a:lnTo>
                <a:lnTo>
                  <a:pt x="982" y="9818"/>
                </a:lnTo>
                <a:cubicBezTo>
                  <a:pt x="982" y="9818"/>
                  <a:pt x="982" y="7855"/>
                  <a:pt x="982" y="7855"/>
                </a:cubicBezTo>
                <a:close/>
                <a:moveTo>
                  <a:pt x="982" y="15709"/>
                </a:moveTo>
                <a:lnTo>
                  <a:pt x="0" y="15709"/>
                </a:lnTo>
                <a:lnTo>
                  <a:pt x="0" y="17673"/>
                </a:lnTo>
                <a:lnTo>
                  <a:pt x="982" y="17673"/>
                </a:lnTo>
                <a:cubicBezTo>
                  <a:pt x="982" y="17673"/>
                  <a:pt x="982" y="15709"/>
                  <a:pt x="982" y="15709"/>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19" name="Shape 1219"/>
          <p:cNvSpPr/>
          <p:nvPr/>
        </p:nvSpPr>
        <p:spPr>
          <a:xfrm>
            <a:off x="2825750" y="8964612"/>
            <a:ext cx="555606" cy="557226"/>
          </a:xfrm>
          <a:custGeom>
            <a:pathLst>
              <a:path extrusionOk="0" h="21600" w="2160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600"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7446" y="18078"/>
                </a:moveTo>
                <a:lnTo>
                  <a:pt x="18081" y="18771"/>
                </a:lnTo>
                <a:cubicBezTo>
                  <a:pt x="18572" y="18323"/>
                  <a:pt x="19024" y="17827"/>
                  <a:pt x="19424" y="17297"/>
                </a:cubicBezTo>
                <a:lnTo>
                  <a:pt x="18672" y="16732"/>
                </a:lnTo>
                <a:cubicBezTo>
                  <a:pt x="18307" y="17216"/>
                  <a:pt x="17894" y="17669"/>
                  <a:pt x="17446" y="18078"/>
                </a:cubicBezTo>
                <a:moveTo>
                  <a:pt x="19632" y="15184"/>
                </a:moveTo>
                <a:lnTo>
                  <a:pt x="20474" y="15602"/>
                </a:lnTo>
                <a:cubicBezTo>
                  <a:pt x="20770" y="15008"/>
                  <a:pt x="21012" y="14383"/>
                  <a:pt x="21194" y="13743"/>
                </a:cubicBezTo>
                <a:lnTo>
                  <a:pt x="20288" y="13487"/>
                </a:lnTo>
                <a:cubicBezTo>
                  <a:pt x="20123" y="14071"/>
                  <a:pt x="19901" y="14642"/>
                  <a:pt x="19632" y="15184"/>
                </a:cubicBezTo>
                <a:moveTo>
                  <a:pt x="2873" y="4886"/>
                </a:moveTo>
                <a:lnTo>
                  <a:pt x="2120" y="4322"/>
                </a:lnTo>
                <a:cubicBezTo>
                  <a:pt x="1721" y="4854"/>
                  <a:pt x="1369" y="5424"/>
                  <a:pt x="1074" y="6018"/>
                </a:cubicBezTo>
                <a:lnTo>
                  <a:pt x="1917" y="6435"/>
                </a:lnTo>
                <a:cubicBezTo>
                  <a:pt x="2186" y="5892"/>
                  <a:pt x="2508" y="5371"/>
                  <a:pt x="2873" y="4886"/>
                </a:cubicBezTo>
                <a:moveTo>
                  <a:pt x="943" y="11741"/>
                </a:moveTo>
                <a:lnTo>
                  <a:pt x="6" y="11829"/>
                </a:lnTo>
                <a:cubicBezTo>
                  <a:pt x="69" y="12492"/>
                  <a:pt x="194" y="13151"/>
                  <a:pt x="377" y="13786"/>
                </a:cubicBezTo>
                <a:lnTo>
                  <a:pt x="1281" y="13527"/>
                </a:lnTo>
                <a:cubicBezTo>
                  <a:pt x="1114" y="12946"/>
                  <a:pt x="1000" y="12346"/>
                  <a:pt x="943" y="11741"/>
                </a:cubicBezTo>
                <a:moveTo>
                  <a:pt x="1265" y="8133"/>
                </a:moveTo>
                <a:lnTo>
                  <a:pt x="359" y="7879"/>
                </a:lnTo>
                <a:cubicBezTo>
                  <a:pt x="179" y="8516"/>
                  <a:pt x="59" y="9176"/>
                  <a:pt x="0" y="9838"/>
                </a:cubicBezTo>
                <a:lnTo>
                  <a:pt x="938" y="9921"/>
                </a:lnTo>
                <a:cubicBezTo>
                  <a:pt x="991" y="9316"/>
                  <a:pt x="1101" y="8714"/>
                  <a:pt x="1265" y="8133"/>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765" y="182"/>
                </a:moveTo>
                <a:cubicBezTo>
                  <a:pt x="12115" y="61"/>
                  <a:pt x="11448" y="0"/>
                  <a:pt x="10788" y="0"/>
                </a:cubicBezTo>
                <a:lnTo>
                  <a:pt x="10787" y="0"/>
                </a:lnTo>
                <a:lnTo>
                  <a:pt x="10736" y="0"/>
                </a:lnTo>
                <a:lnTo>
                  <a:pt x="10779" y="940"/>
                </a:lnTo>
                <a:cubicBezTo>
                  <a:pt x="11389" y="940"/>
                  <a:pt x="12000" y="995"/>
                  <a:pt x="12594" y="1105"/>
                </a:cubicBezTo>
                <a:cubicBezTo>
                  <a:pt x="12594" y="1105"/>
                  <a:pt x="12765" y="182"/>
                  <a:pt x="12765" y="182"/>
                </a:cubicBezTo>
                <a:close/>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20" name="Shape 1220"/>
          <p:cNvSpPr/>
          <p:nvPr/>
        </p:nvSpPr>
        <p:spPr>
          <a:xfrm>
            <a:off x="3890962" y="8964612"/>
            <a:ext cx="557226" cy="557226"/>
          </a:xfrm>
          <a:custGeom>
            <a:pathLst>
              <a:path extrusionOk="0" h="21600" w="2160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21" name="Shape 1221"/>
          <p:cNvSpPr/>
          <p:nvPr/>
        </p:nvSpPr>
        <p:spPr>
          <a:xfrm>
            <a:off x="4957762" y="8964612"/>
            <a:ext cx="557226" cy="557226"/>
          </a:xfrm>
          <a:custGeom>
            <a:pathLst>
              <a:path extrusionOk="0" h="21600" w="2160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22" name="Shape 1222"/>
          <p:cNvSpPr/>
          <p:nvPr/>
        </p:nvSpPr>
        <p:spPr>
          <a:xfrm>
            <a:off x="6024562" y="8964612"/>
            <a:ext cx="557226" cy="557226"/>
          </a:xfrm>
          <a:custGeom>
            <a:pathLst>
              <a:path extrusionOk="0" h="21600" w="2160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23" name="Shape 1223"/>
          <p:cNvSpPr/>
          <p:nvPr/>
        </p:nvSpPr>
        <p:spPr>
          <a:xfrm>
            <a:off x="7091362" y="8964612"/>
            <a:ext cx="558792" cy="558792"/>
          </a:xfrm>
          <a:custGeom>
            <a:pathLst>
              <a:path extrusionOk="0" h="21600" w="2160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8345" y="10309"/>
                </a:moveTo>
                <a:lnTo>
                  <a:pt x="7899" y="10309"/>
                </a:lnTo>
                <a:cubicBezTo>
                  <a:pt x="7974" y="9863"/>
                  <a:pt x="8153" y="9453"/>
                  <a:pt x="8405" y="9099"/>
                </a:cubicBezTo>
                <a:lnTo>
                  <a:pt x="8717" y="9412"/>
                </a:lnTo>
                <a:cubicBezTo>
                  <a:pt x="8909" y="9604"/>
                  <a:pt x="9220" y="9604"/>
                  <a:pt x="9412" y="9412"/>
                </a:cubicBezTo>
                <a:cubicBezTo>
                  <a:pt x="9603" y="9220"/>
                  <a:pt x="9603" y="8909"/>
                  <a:pt x="9412" y="8717"/>
                </a:cubicBezTo>
                <a:lnTo>
                  <a:pt x="9101" y="8407"/>
                </a:lnTo>
                <a:cubicBezTo>
                  <a:pt x="9454" y="8157"/>
                  <a:pt x="9864" y="7979"/>
                  <a:pt x="10309" y="7904"/>
                </a:cubicBezTo>
                <a:lnTo>
                  <a:pt x="10309" y="8345"/>
                </a:lnTo>
                <a:cubicBezTo>
                  <a:pt x="10309" y="8617"/>
                  <a:pt x="10529" y="8836"/>
                  <a:pt x="10800" y="8836"/>
                </a:cubicBezTo>
                <a:cubicBezTo>
                  <a:pt x="11071" y="8836"/>
                  <a:pt x="11291" y="8617"/>
                  <a:pt x="11291" y="8345"/>
                </a:cubicBezTo>
                <a:lnTo>
                  <a:pt x="11291" y="7904"/>
                </a:lnTo>
                <a:cubicBezTo>
                  <a:pt x="11737" y="7979"/>
                  <a:pt x="12146" y="8157"/>
                  <a:pt x="12499" y="8407"/>
                </a:cubicBezTo>
                <a:lnTo>
                  <a:pt x="12188" y="8717"/>
                </a:lnTo>
                <a:cubicBezTo>
                  <a:pt x="11997" y="8909"/>
                  <a:pt x="11997" y="9220"/>
                  <a:pt x="12188" y="9412"/>
                </a:cubicBezTo>
                <a:cubicBezTo>
                  <a:pt x="12380" y="9604"/>
                  <a:pt x="12691" y="9604"/>
                  <a:pt x="12883" y="9412"/>
                </a:cubicBezTo>
                <a:lnTo>
                  <a:pt x="13195" y="9099"/>
                </a:lnTo>
                <a:cubicBezTo>
                  <a:pt x="13447" y="9453"/>
                  <a:pt x="13626" y="9863"/>
                  <a:pt x="13701" y="10309"/>
                </a:cubicBezTo>
                <a:lnTo>
                  <a:pt x="13255" y="10309"/>
                </a:lnTo>
                <a:cubicBezTo>
                  <a:pt x="12983" y="10309"/>
                  <a:pt x="12764" y="10529"/>
                  <a:pt x="12764" y="10800"/>
                </a:cubicBezTo>
                <a:cubicBezTo>
                  <a:pt x="12764" y="11071"/>
                  <a:pt x="12983" y="11291"/>
                  <a:pt x="13255" y="11291"/>
                </a:cubicBezTo>
                <a:lnTo>
                  <a:pt x="13701" y="11291"/>
                </a:lnTo>
                <a:cubicBezTo>
                  <a:pt x="13626" y="11738"/>
                  <a:pt x="13447" y="12147"/>
                  <a:pt x="13195" y="12501"/>
                </a:cubicBezTo>
                <a:lnTo>
                  <a:pt x="12883" y="12188"/>
                </a:lnTo>
                <a:cubicBezTo>
                  <a:pt x="12691" y="11997"/>
                  <a:pt x="12380" y="11997"/>
                  <a:pt x="12188" y="12188"/>
                </a:cubicBezTo>
                <a:cubicBezTo>
                  <a:pt x="11997" y="12380"/>
                  <a:pt x="11997" y="12691"/>
                  <a:pt x="12188" y="12883"/>
                </a:cubicBezTo>
                <a:lnTo>
                  <a:pt x="12499" y="13193"/>
                </a:lnTo>
                <a:cubicBezTo>
                  <a:pt x="12146" y="13444"/>
                  <a:pt x="11737" y="13621"/>
                  <a:pt x="11291" y="13696"/>
                </a:cubicBezTo>
                <a:lnTo>
                  <a:pt x="11291" y="13255"/>
                </a:lnTo>
                <a:cubicBezTo>
                  <a:pt x="11291" y="12983"/>
                  <a:pt x="11071" y="12764"/>
                  <a:pt x="10800" y="12764"/>
                </a:cubicBezTo>
                <a:cubicBezTo>
                  <a:pt x="10529" y="12764"/>
                  <a:pt x="10309" y="12983"/>
                  <a:pt x="10309" y="13255"/>
                </a:cubicBezTo>
                <a:lnTo>
                  <a:pt x="10309" y="13696"/>
                </a:lnTo>
                <a:cubicBezTo>
                  <a:pt x="9864" y="13621"/>
                  <a:pt x="9454" y="13444"/>
                  <a:pt x="9101" y="13193"/>
                </a:cubicBezTo>
                <a:lnTo>
                  <a:pt x="9412" y="12883"/>
                </a:lnTo>
                <a:cubicBezTo>
                  <a:pt x="9603" y="12691"/>
                  <a:pt x="9603" y="12380"/>
                  <a:pt x="9412" y="12188"/>
                </a:cubicBezTo>
                <a:cubicBezTo>
                  <a:pt x="9220" y="11997"/>
                  <a:pt x="8909" y="11997"/>
                  <a:pt x="8717" y="12188"/>
                </a:cubicBezTo>
                <a:lnTo>
                  <a:pt x="8405" y="12501"/>
                </a:lnTo>
                <a:cubicBezTo>
                  <a:pt x="8153" y="12147"/>
                  <a:pt x="7974" y="11738"/>
                  <a:pt x="7899" y="11291"/>
                </a:cubicBezTo>
                <a:lnTo>
                  <a:pt x="8345" y="11291"/>
                </a:lnTo>
                <a:cubicBezTo>
                  <a:pt x="8617" y="11291"/>
                  <a:pt x="8836" y="11071"/>
                  <a:pt x="8836" y="10800"/>
                </a:cubicBezTo>
                <a:cubicBezTo>
                  <a:pt x="8836" y="10529"/>
                  <a:pt x="8617" y="10309"/>
                  <a:pt x="8345" y="10309"/>
                </a:cubicBezTo>
                <a:moveTo>
                  <a:pt x="8023" y="13577"/>
                </a:moveTo>
                <a:lnTo>
                  <a:pt x="8023" y="13578"/>
                </a:lnTo>
                <a:cubicBezTo>
                  <a:pt x="8734" y="14288"/>
                  <a:pt x="9716" y="14727"/>
                  <a:pt x="10800" y="14727"/>
                </a:cubicBezTo>
                <a:cubicBezTo>
                  <a:pt x="11884" y="14727"/>
                  <a:pt x="12866" y="14288"/>
                  <a:pt x="13577" y="13578"/>
                </a:cubicBezTo>
                <a:lnTo>
                  <a:pt x="13577" y="13577"/>
                </a:lnTo>
                <a:lnTo>
                  <a:pt x="13577" y="13577"/>
                </a:lnTo>
                <a:cubicBezTo>
                  <a:pt x="14288" y="12866"/>
                  <a:pt x="14727" y="11884"/>
                  <a:pt x="14727" y="10800"/>
                </a:cubicBezTo>
                <a:cubicBezTo>
                  <a:pt x="14727" y="8631"/>
                  <a:pt x="12969" y="6873"/>
                  <a:pt x="10800" y="6873"/>
                </a:cubicBezTo>
                <a:cubicBezTo>
                  <a:pt x="8631" y="6873"/>
                  <a:pt x="6873" y="8631"/>
                  <a:pt x="6873" y="10800"/>
                </a:cubicBezTo>
                <a:cubicBezTo>
                  <a:pt x="6873" y="11884"/>
                  <a:pt x="7311" y="12866"/>
                  <a:pt x="8023" y="13577"/>
                </a:cubicBezTo>
                <a:cubicBezTo>
                  <a:pt x="8023" y="13577"/>
                  <a:pt x="8023" y="13577"/>
                  <a:pt x="8023" y="13577"/>
                </a:cubicBezTo>
                <a:close/>
                <a:moveTo>
                  <a:pt x="10800" y="11782"/>
                </a:moveTo>
                <a:cubicBezTo>
                  <a:pt x="11342" y="11782"/>
                  <a:pt x="11782" y="11342"/>
                  <a:pt x="11782" y="10800"/>
                </a:cubicBezTo>
                <a:cubicBezTo>
                  <a:pt x="11782" y="10258"/>
                  <a:pt x="11342" y="9818"/>
                  <a:pt x="10800" y="9818"/>
                </a:cubicBezTo>
                <a:cubicBezTo>
                  <a:pt x="10258" y="9818"/>
                  <a:pt x="9818" y="10258"/>
                  <a:pt x="9818" y="10800"/>
                </a:cubicBezTo>
                <a:cubicBezTo>
                  <a:pt x="9818" y="11342"/>
                  <a:pt x="10258" y="11782"/>
                  <a:pt x="10800" y="11782"/>
                </a:cubicBezTo>
                <a:moveTo>
                  <a:pt x="17673" y="5891"/>
                </a:moveTo>
                <a:cubicBezTo>
                  <a:pt x="17131" y="5891"/>
                  <a:pt x="16691" y="6331"/>
                  <a:pt x="16691" y="6873"/>
                </a:cubicBezTo>
                <a:lnTo>
                  <a:pt x="16691" y="7855"/>
                </a:lnTo>
                <a:cubicBezTo>
                  <a:pt x="16691" y="8396"/>
                  <a:pt x="17131" y="8836"/>
                  <a:pt x="17673" y="8836"/>
                </a:cubicBezTo>
                <a:lnTo>
                  <a:pt x="17673" y="12764"/>
                </a:lnTo>
                <a:cubicBezTo>
                  <a:pt x="17131" y="12764"/>
                  <a:pt x="16691" y="13204"/>
                  <a:pt x="16691" y="13745"/>
                </a:cubicBezTo>
                <a:lnTo>
                  <a:pt x="16691" y="14727"/>
                </a:lnTo>
                <a:cubicBezTo>
                  <a:pt x="16691" y="15270"/>
                  <a:pt x="17131" y="15709"/>
                  <a:pt x="17673" y="15709"/>
                </a:cubicBezTo>
                <a:lnTo>
                  <a:pt x="17673" y="17673"/>
                </a:lnTo>
                <a:lnTo>
                  <a:pt x="3927" y="17673"/>
                </a:lnTo>
                <a:lnTo>
                  <a:pt x="3927" y="3927"/>
                </a:lnTo>
                <a:lnTo>
                  <a:pt x="17673" y="3927"/>
                </a:lnTo>
                <a:cubicBezTo>
                  <a:pt x="17673" y="3927"/>
                  <a:pt x="17673" y="5891"/>
                  <a:pt x="17673" y="5891"/>
                </a:cubicBezTo>
                <a:close/>
                <a:moveTo>
                  <a:pt x="18655" y="5891"/>
                </a:moveTo>
                <a:lnTo>
                  <a:pt x="18655" y="2945"/>
                </a:lnTo>
                <a:lnTo>
                  <a:pt x="2945" y="2945"/>
                </a:lnTo>
                <a:lnTo>
                  <a:pt x="2945" y="18655"/>
                </a:lnTo>
                <a:lnTo>
                  <a:pt x="18655" y="18655"/>
                </a:lnTo>
                <a:lnTo>
                  <a:pt x="18655" y="15709"/>
                </a:lnTo>
                <a:cubicBezTo>
                  <a:pt x="19196" y="15709"/>
                  <a:pt x="19636" y="15270"/>
                  <a:pt x="19636" y="14727"/>
                </a:cubicBezTo>
                <a:lnTo>
                  <a:pt x="19636" y="13745"/>
                </a:lnTo>
                <a:cubicBezTo>
                  <a:pt x="19636" y="13204"/>
                  <a:pt x="19196" y="12764"/>
                  <a:pt x="18655" y="12764"/>
                </a:cubicBezTo>
                <a:lnTo>
                  <a:pt x="18655" y="8836"/>
                </a:lnTo>
                <a:cubicBezTo>
                  <a:pt x="19196" y="8836"/>
                  <a:pt x="19636" y="8396"/>
                  <a:pt x="19636" y="7855"/>
                </a:cubicBezTo>
                <a:lnTo>
                  <a:pt x="19636" y="6873"/>
                </a:lnTo>
                <a:cubicBezTo>
                  <a:pt x="19636" y="6331"/>
                  <a:pt x="19196" y="5891"/>
                  <a:pt x="18655" y="58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24" name="Shape 1224"/>
          <p:cNvSpPr/>
          <p:nvPr/>
        </p:nvSpPr>
        <p:spPr>
          <a:xfrm>
            <a:off x="8158162" y="8964612"/>
            <a:ext cx="558792" cy="558792"/>
          </a:xfrm>
          <a:custGeom>
            <a:pathLst>
              <a:path extrusionOk="0" h="21600" w="21600">
                <a:moveTo>
                  <a:pt x="15709" y="15709"/>
                </a:moveTo>
                <a:lnTo>
                  <a:pt x="5891" y="15709"/>
                </a:lnTo>
                <a:lnTo>
                  <a:pt x="5891" y="11782"/>
                </a:lnTo>
                <a:lnTo>
                  <a:pt x="15709" y="11782"/>
                </a:lnTo>
                <a:cubicBezTo>
                  <a:pt x="15709" y="11782"/>
                  <a:pt x="15709" y="15709"/>
                  <a:pt x="15709" y="15709"/>
                </a:cubicBezTo>
                <a:close/>
                <a:moveTo>
                  <a:pt x="16691" y="10800"/>
                </a:moveTo>
                <a:lnTo>
                  <a:pt x="4909" y="10800"/>
                </a:lnTo>
                <a:lnTo>
                  <a:pt x="4909" y="16691"/>
                </a:lnTo>
                <a:lnTo>
                  <a:pt x="16691" y="16691"/>
                </a:lnTo>
                <a:cubicBezTo>
                  <a:pt x="16691" y="16691"/>
                  <a:pt x="16691" y="10800"/>
                  <a:pt x="16691" y="10800"/>
                </a:cubicBezTo>
                <a:close/>
                <a:moveTo>
                  <a:pt x="11782" y="13745"/>
                </a:moveTo>
                <a:lnTo>
                  <a:pt x="9818" y="13745"/>
                </a:lnTo>
                <a:lnTo>
                  <a:pt x="9818" y="14727"/>
                </a:lnTo>
                <a:lnTo>
                  <a:pt x="11782" y="14727"/>
                </a:lnTo>
                <a:cubicBezTo>
                  <a:pt x="11782" y="14727"/>
                  <a:pt x="11782" y="13745"/>
                  <a:pt x="11782" y="13745"/>
                </a:cubicBezTo>
                <a:close/>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1782" y="5891"/>
                </a:moveTo>
                <a:lnTo>
                  <a:pt x="9818" y="5891"/>
                </a:lnTo>
                <a:lnTo>
                  <a:pt x="9818" y="6873"/>
                </a:lnTo>
                <a:lnTo>
                  <a:pt x="11782" y="6873"/>
                </a:lnTo>
                <a:cubicBezTo>
                  <a:pt x="11782" y="6873"/>
                  <a:pt x="11782" y="5891"/>
                  <a:pt x="11782" y="5891"/>
                </a:cubicBezTo>
                <a:close/>
                <a:moveTo>
                  <a:pt x="15709" y="7855"/>
                </a:moveTo>
                <a:lnTo>
                  <a:pt x="5891" y="7855"/>
                </a:lnTo>
                <a:lnTo>
                  <a:pt x="5891" y="3927"/>
                </a:lnTo>
                <a:lnTo>
                  <a:pt x="15709" y="3927"/>
                </a:lnTo>
                <a:cubicBezTo>
                  <a:pt x="15709" y="3927"/>
                  <a:pt x="15709" y="7855"/>
                  <a:pt x="15709" y="7855"/>
                </a:cubicBezTo>
                <a:close/>
                <a:moveTo>
                  <a:pt x="16691" y="2945"/>
                </a:moveTo>
                <a:lnTo>
                  <a:pt x="4909" y="2945"/>
                </a:lnTo>
                <a:lnTo>
                  <a:pt x="4909" y="8836"/>
                </a:lnTo>
                <a:lnTo>
                  <a:pt x="16691" y="8836"/>
                </a:lnTo>
                <a:cubicBezTo>
                  <a:pt x="16691" y="8836"/>
                  <a:pt x="16691" y="2945"/>
                  <a:pt x="16691" y="2945"/>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25" name="Shape 1225"/>
          <p:cNvSpPr/>
          <p:nvPr/>
        </p:nvSpPr>
        <p:spPr>
          <a:xfrm>
            <a:off x="9224962" y="8964612"/>
            <a:ext cx="557226" cy="558792"/>
          </a:xfrm>
          <a:custGeom>
            <a:pathLst>
              <a:path extrusionOk="0" h="21600" w="21600">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5709" y="10800"/>
                </a:moveTo>
                <a:lnTo>
                  <a:pt x="11782" y="10800"/>
                </a:lnTo>
                <a:lnTo>
                  <a:pt x="11782" y="9818"/>
                </a:lnTo>
                <a:lnTo>
                  <a:pt x="9818" y="9818"/>
                </a:lnTo>
                <a:lnTo>
                  <a:pt x="9818" y="10800"/>
                </a:lnTo>
                <a:lnTo>
                  <a:pt x="5891" y="10800"/>
                </a:lnTo>
                <a:lnTo>
                  <a:pt x="5891" y="8836"/>
                </a:lnTo>
                <a:lnTo>
                  <a:pt x="15709" y="8836"/>
                </a:lnTo>
                <a:cubicBezTo>
                  <a:pt x="15709" y="8836"/>
                  <a:pt x="15709" y="10800"/>
                  <a:pt x="15709" y="10800"/>
                </a:cubicBezTo>
                <a:close/>
                <a:moveTo>
                  <a:pt x="16691" y="7855"/>
                </a:moveTo>
                <a:lnTo>
                  <a:pt x="4909" y="7855"/>
                </a:lnTo>
                <a:lnTo>
                  <a:pt x="4909" y="11782"/>
                </a:lnTo>
                <a:lnTo>
                  <a:pt x="16691" y="11782"/>
                </a:lnTo>
                <a:cubicBezTo>
                  <a:pt x="16691" y="11782"/>
                  <a:pt x="16691" y="7855"/>
                  <a:pt x="16691" y="7855"/>
                </a:cubicBezTo>
                <a:close/>
                <a:moveTo>
                  <a:pt x="15709" y="15709"/>
                </a:moveTo>
                <a:lnTo>
                  <a:pt x="11782" y="15709"/>
                </a:lnTo>
                <a:lnTo>
                  <a:pt x="11782" y="14727"/>
                </a:lnTo>
                <a:lnTo>
                  <a:pt x="9818" y="14727"/>
                </a:lnTo>
                <a:lnTo>
                  <a:pt x="9818" y="15709"/>
                </a:lnTo>
                <a:lnTo>
                  <a:pt x="5891" y="15709"/>
                </a:lnTo>
                <a:lnTo>
                  <a:pt x="5891" y="13745"/>
                </a:lnTo>
                <a:lnTo>
                  <a:pt x="15709" y="13745"/>
                </a:lnTo>
                <a:cubicBezTo>
                  <a:pt x="15709" y="13745"/>
                  <a:pt x="15709" y="15709"/>
                  <a:pt x="15709" y="15709"/>
                </a:cubicBezTo>
                <a:close/>
                <a:moveTo>
                  <a:pt x="16691" y="12764"/>
                </a:moveTo>
                <a:lnTo>
                  <a:pt x="4909" y="12764"/>
                </a:lnTo>
                <a:lnTo>
                  <a:pt x="4909" y="16691"/>
                </a:lnTo>
                <a:lnTo>
                  <a:pt x="16691" y="16691"/>
                </a:lnTo>
                <a:cubicBezTo>
                  <a:pt x="16691" y="16691"/>
                  <a:pt x="16691" y="12764"/>
                  <a:pt x="16691" y="12764"/>
                </a:cubicBezTo>
                <a:close/>
                <a:moveTo>
                  <a:pt x="15709" y="5891"/>
                </a:moveTo>
                <a:lnTo>
                  <a:pt x="11782" y="5891"/>
                </a:lnTo>
                <a:lnTo>
                  <a:pt x="11782" y="4909"/>
                </a:lnTo>
                <a:lnTo>
                  <a:pt x="9818" y="4909"/>
                </a:lnTo>
                <a:lnTo>
                  <a:pt x="9818" y="5891"/>
                </a:lnTo>
                <a:lnTo>
                  <a:pt x="5891" y="5891"/>
                </a:lnTo>
                <a:lnTo>
                  <a:pt x="5891" y="3927"/>
                </a:lnTo>
                <a:lnTo>
                  <a:pt x="15709" y="3927"/>
                </a:lnTo>
                <a:cubicBezTo>
                  <a:pt x="15709" y="3927"/>
                  <a:pt x="15709" y="5891"/>
                  <a:pt x="15709" y="5891"/>
                </a:cubicBezTo>
                <a:close/>
                <a:moveTo>
                  <a:pt x="16691" y="2945"/>
                </a:moveTo>
                <a:lnTo>
                  <a:pt x="4909" y="2945"/>
                </a:lnTo>
                <a:lnTo>
                  <a:pt x="4909" y="6873"/>
                </a:lnTo>
                <a:lnTo>
                  <a:pt x="16691" y="6873"/>
                </a:lnTo>
                <a:cubicBezTo>
                  <a:pt x="16691" y="6873"/>
                  <a:pt x="16691" y="2945"/>
                  <a:pt x="16691" y="2945"/>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26" name="Shape 1226"/>
          <p:cNvSpPr/>
          <p:nvPr/>
        </p:nvSpPr>
        <p:spPr>
          <a:xfrm>
            <a:off x="10340975" y="8964612"/>
            <a:ext cx="457218" cy="558792"/>
          </a:xfrm>
          <a:custGeom>
            <a:pathLst>
              <a:path extrusionOk="0" h="21600" w="21600">
                <a:moveTo>
                  <a:pt x="4800" y="13745"/>
                </a:moveTo>
                <a:lnTo>
                  <a:pt x="16800" y="13745"/>
                </a:lnTo>
                <a:lnTo>
                  <a:pt x="16800" y="17673"/>
                </a:lnTo>
                <a:lnTo>
                  <a:pt x="4800" y="17673"/>
                </a:lnTo>
                <a:cubicBezTo>
                  <a:pt x="4800" y="17673"/>
                  <a:pt x="4800" y="13745"/>
                  <a:pt x="4800" y="13745"/>
                </a:cubicBezTo>
                <a:close/>
                <a:moveTo>
                  <a:pt x="4800" y="8836"/>
                </a:moveTo>
                <a:lnTo>
                  <a:pt x="16800" y="8836"/>
                </a:lnTo>
                <a:lnTo>
                  <a:pt x="16800" y="12764"/>
                </a:lnTo>
                <a:lnTo>
                  <a:pt x="4800" y="12764"/>
                </a:lnTo>
                <a:cubicBezTo>
                  <a:pt x="4800" y="12764"/>
                  <a:pt x="4800" y="8836"/>
                  <a:pt x="4800" y="8836"/>
                </a:cubicBezTo>
                <a:close/>
                <a:moveTo>
                  <a:pt x="4800" y="3927"/>
                </a:moveTo>
                <a:lnTo>
                  <a:pt x="16800" y="3927"/>
                </a:lnTo>
                <a:lnTo>
                  <a:pt x="16800" y="7855"/>
                </a:lnTo>
                <a:lnTo>
                  <a:pt x="4800" y="7855"/>
                </a:lnTo>
                <a:cubicBezTo>
                  <a:pt x="4800" y="7855"/>
                  <a:pt x="4800" y="3927"/>
                  <a:pt x="4800" y="3927"/>
                </a:cubicBezTo>
                <a:close/>
                <a:moveTo>
                  <a:pt x="3600" y="18655"/>
                </a:moveTo>
                <a:lnTo>
                  <a:pt x="18000" y="18655"/>
                </a:lnTo>
                <a:lnTo>
                  <a:pt x="18000" y="2945"/>
                </a:lnTo>
                <a:lnTo>
                  <a:pt x="3600" y="2945"/>
                </a:lnTo>
                <a:cubicBezTo>
                  <a:pt x="3600" y="2945"/>
                  <a:pt x="3600" y="18655"/>
                  <a:pt x="3600" y="18655"/>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9600" y="16691"/>
                </a:moveTo>
                <a:lnTo>
                  <a:pt x="12000" y="16691"/>
                </a:lnTo>
                <a:lnTo>
                  <a:pt x="12000" y="15709"/>
                </a:lnTo>
                <a:lnTo>
                  <a:pt x="9600" y="15709"/>
                </a:lnTo>
                <a:cubicBezTo>
                  <a:pt x="9600" y="15709"/>
                  <a:pt x="9600" y="16691"/>
                  <a:pt x="9600" y="16691"/>
                </a:cubicBezTo>
                <a:close/>
                <a:moveTo>
                  <a:pt x="9600" y="6873"/>
                </a:moveTo>
                <a:lnTo>
                  <a:pt x="12000" y="6873"/>
                </a:lnTo>
                <a:lnTo>
                  <a:pt x="12000" y="5891"/>
                </a:lnTo>
                <a:lnTo>
                  <a:pt x="9600" y="5891"/>
                </a:lnTo>
                <a:cubicBezTo>
                  <a:pt x="9600" y="5891"/>
                  <a:pt x="9600" y="6873"/>
                  <a:pt x="9600" y="6873"/>
                </a:cubicBezTo>
                <a:close/>
                <a:moveTo>
                  <a:pt x="9600" y="11782"/>
                </a:moveTo>
                <a:lnTo>
                  <a:pt x="12000" y="11782"/>
                </a:lnTo>
                <a:lnTo>
                  <a:pt x="12000" y="10800"/>
                </a:lnTo>
                <a:lnTo>
                  <a:pt x="9600" y="10800"/>
                </a:lnTo>
                <a:cubicBezTo>
                  <a:pt x="9600" y="10800"/>
                  <a:pt x="9600" y="11782"/>
                  <a:pt x="9600" y="11782"/>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27" name="Shape 1227"/>
          <p:cNvSpPr/>
          <p:nvPr/>
        </p:nvSpPr>
        <p:spPr>
          <a:xfrm>
            <a:off x="11356975" y="8964612"/>
            <a:ext cx="558792" cy="558792"/>
          </a:xfrm>
          <a:custGeom>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5"/>
                  <a:pt x="7532" y="13745"/>
                  <a:pt x="8345" y="13745"/>
                </a:cubicBezTo>
                <a:lnTo>
                  <a:pt x="9327" y="13745"/>
                </a:lnTo>
                <a:cubicBezTo>
                  <a:pt x="10140" y="13745"/>
                  <a:pt x="10800" y="14405"/>
                  <a:pt x="10800" y="15218"/>
                </a:cubicBezTo>
                <a:cubicBezTo>
                  <a:pt x="10800" y="16031"/>
                  <a:pt x="10140" y="16691"/>
                  <a:pt x="9327" y="16691"/>
                </a:cubicBezTo>
                <a:moveTo>
                  <a:pt x="15218" y="4418"/>
                </a:moveTo>
                <a:cubicBezTo>
                  <a:pt x="15192" y="4418"/>
                  <a:pt x="15170" y="4429"/>
                  <a:pt x="15145" y="4433"/>
                </a:cubicBezTo>
                <a:lnTo>
                  <a:pt x="15143" y="4424"/>
                </a:lnTo>
                <a:lnTo>
                  <a:pt x="11483" y="3967"/>
                </a:lnTo>
                <a:cubicBezTo>
                  <a:pt x="11424" y="3942"/>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6" y="8306"/>
                </a:lnTo>
                <a:cubicBezTo>
                  <a:pt x="15085" y="8332"/>
                  <a:pt x="15150" y="8345"/>
                  <a:pt x="15218" y="8345"/>
                </a:cubicBezTo>
                <a:cubicBezTo>
                  <a:pt x="15234" y="8345"/>
                  <a:pt x="15248" y="8338"/>
                  <a:pt x="15264" y="8336"/>
                </a:cubicBezTo>
                <a:lnTo>
                  <a:pt x="15293" y="8340"/>
                </a:lnTo>
                <a:lnTo>
                  <a:pt x="15292" y="8331"/>
                </a:lnTo>
                <a:cubicBezTo>
                  <a:pt x="15526" y="8294"/>
                  <a:pt x="15709" y="8100"/>
                  <a:pt x="15709" y="7855"/>
                </a:cubicBezTo>
                <a:lnTo>
                  <a:pt x="15709" y="4909"/>
                </a:lnTo>
                <a:cubicBezTo>
                  <a:pt x="15709" y="4638"/>
                  <a:pt x="15490" y="4418"/>
                  <a:pt x="15218" y="44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28" name="Shape 1228"/>
          <p:cNvSpPr/>
          <p:nvPr/>
        </p:nvSpPr>
        <p:spPr>
          <a:xfrm>
            <a:off x="1758950" y="10031412"/>
            <a:ext cx="558792" cy="558792"/>
          </a:xfrm>
          <a:custGeom>
            <a:pathLst>
              <a:path extrusionOk="0" h="21600" w="21600">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6"/>
                  <a:pt x="7532" y="13745"/>
                  <a:pt x="8345" y="13745"/>
                </a:cubicBezTo>
                <a:lnTo>
                  <a:pt x="9327" y="13745"/>
                </a:lnTo>
                <a:cubicBezTo>
                  <a:pt x="10141" y="13745"/>
                  <a:pt x="10800" y="14406"/>
                  <a:pt x="10800" y="15218"/>
                </a:cubicBezTo>
                <a:cubicBezTo>
                  <a:pt x="10800" y="16031"/>
                  <a:pt x="10141" y="16691"/>
                  <a:pt x="9327" y="16691"/>
                </a:cubicBezTo>
                <a:moveTo>
                  <a:pt x="15218" y="4418"/>
                </a:moveTo>
                <a:cubicBezTo>
                  <a:pt x="15192" y="4418"/>
                  <a:pt x="15170" y="4429"/>
                  <a:pt x="15145" y="4433"/>
                </a:cubicBezTo>
                <a:lnTo>
                  <a:pt x="15144" y="4424"/>
                </a:lnTo>
                <a:lnTo>
                  <a:pt x="11483" y="3967"/>
                </a:lnTo>
                <a:cubicBezTo>
                  <a:pt x="11424" y="3941"/>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7" y="8307"/>
                </a:lnTo>
                <a:cubicBezTo>
                  <a:pt x="15085" y="8332"/>
                  <a:pt x="15150" y="8345"/>
                  <a:pt x="15218" y="8345"/>
                </a:cubicBezTo>
                <a:cubicBezTo>
                  <a:pt x="15234" y="8345"/>
                  <a:pt x="15248" y="8338"/>
                  <a:pt x="15264" y="8336"/>
                </a:cubicBezTo>
                <a:lnTo>
                  <a:pt x="15293" y="8340"/>
                </a:lnTo>
                <a:lnTo>
                  <a:pt x="15291" y="8331"/>
                </a:lnTo>
                <a:cubicBezTo>
                  <a:pt x="15526" y="8294"/>
                  <a:pt x="15709" y="8100"/>
                  <a:pt x="15709" y="7855"/>
                </a:cubicBezTo>
                <a:lnTo>
                  <a:pt x="15709" y="4909"/>
                </a:lnTo>
                <a:cubicBezTo>
                  <a:pt x="15709" y="4638"/>
                  <a:pt x="15489" y="4418"/>
                  <a:pt x="15218"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29" name="Shape 1229"/>
          <p:cNvSpPr/>
          <p:nvPr/>
        </p:nvSpPr>
        <p:spPr>
          <a:xfrm>
            <a:off x="2825750" y="10031412"/>
            <a:ext cx="557226" cy="558792"/>
          </a:xfrm>
          <a:custGeom>
            <a:pathLst>
              <a:path extrusionOk="0" h="21600" w="21600">
                <a:moveTo>
                  <a:pt x="17673" y="7318"/>
                </a:moveTo>
                <a:lnTo>
                  <a:pt x="14727" y="6949"/>
                </a:lnTo>
                <a:lnTo>
                  <a:pt x="14727" y="4956"/>
                </a:lnTo>
                <a:lnTo>
                  <a:pt x="17673" y="5324"/>
                </a:lnTo>
                <a:cubicBezTo>
                  <a:pt x="17673" y="5324"/>
                  <a:pt x="17673" y="7318"/>
                  <a:pt x="17673" y="7318"/>
                </a:cubicBezTo>
                <a:close/>
                <a:moveTo>
                  <a:pt x="12273" y="16691"/>
                </a:moveTo>
                <a:lnTo>
                  <a:pt x="11291" y="16691"/>
                </a:lnTo>
                <a:cubicBezTo>
                  <a:pt x="10477" y="16691"/>
                  <a:pt x="9818" y="16031"/>
                  <a:pt x="9818" y="15218"/>
                </a:cubicBezTo>
                <a:cubicBezTo>
                  <a:pt x="9818" y="14406"/>
                  <a:pt x="10477" y="13745"/>
                  <a:pt x="11291" y="13745"/>
                </a:cubicBezTo>
                <a:lnTo>
                  <a:pt x="12273" y="13745"/>
                </a:lnTo>
                <a:cubicBezTo>
                  <a:pt x="13086" y="13745"/>
                  <a:pt x="13745" y="14406"/>
                  <a:pt x="13745" y="15218"/>
                </a:cubicBezTo>
                <a:cubicBezTo>
                  <a:pt x="13745" y="16031"/>
                  <a:pt x="13086" y="16691"/>
                  <a:pt x="12273" y="16691"/>
                </a:cubicBezTo>
                <a:moveTo>
                  <a:pt x="18164" y="4418"/>
                </a:moveTo>
                <a:cubicBezTo>
                  <a:pt x="18138" y="4418"/>
                  <a:pt x="18115" y="4429"/>
                  <a:pt x="18091" y="4433"/>
                </a:cubicBezTo>
                <a:lnTo>
                  <a:pt x="18089" y="4424"/>
                </a:lnTo>
                <a:lnTo>
                  <a:pt x="14428" y="3967"/>
                </a:lnTo>
                <a:cubicBezTo>
                  <a:pt x="14369" y="3941"/>
                  <a:pt x="14305" y="3927"/>
                  <a:pt x="14236" y="3927"/>
                </a:cubicBezTo>
                <a:cubicBezTo>
                  <a:pt x="14220" y="3927"/>
                  <a:pt x="14206" y="3935"/>
                  <a:pt x="14191" y="3937"/>
                </a:cubicBezTo>
                <a:lnTo>
                  <a:pt x="14162" y="3933"/>
                </a:lnTo>
                <a:lnTo>
                  <a:pt x="14163" y="3942"/>
                </a:lnTo>
                <a:cubicBezTo>
                  <a:pt x="13929" y="3979"/>
                  <a:pt x="13745" y="4173"/>
                  <a:pt x="13745" y="4418"/>
                </a:cubicBezTo>
                <a:lnTo>
                  <a:pt x="13745" y="13266"/>
                </a:lnTo>
                <a:cubicBezTo>
                  <a:pt x="13335" y="12955"/>
                  <a:pt x="12828" y="12764"/>
                  <a:pt x="12273" y="12764"/>
                </a:cubicBezTo>
                <a:lnTo>
                  <a:pt x="11291" y="12764"/>
                </a:lnTo>
                <a:cubicBezTo>
                  <a:pt x="9935" y="12764"/>
                  <a:pt x="8836" y="13862"/>
                  <a:pt x="8836" y="15218"/>
                </a:cubicBezTo>
                <a:cubicBezTo>
                  <a:pt x="8836" y="16574"/>
                  <a:pt x="9935" y="17673"/>
                  <a:pt x="11291" y="17673"/>
                </a:cubicBezTo>
                <a:lnTo>
                  <a:pt x="12273" y="17673"/>
                </a:lnTo>
                <a:cubicBezTo>
                  <a:pt x="13629" y="17673"/>
                  <a:pt x="14727" y="16574"/>
                  <a:pt x="14727" y="15218"/>
                </a:cubicBezTo>
                <a:lnTo>
                  <a:pt x="14727" y="7901"/>
                </a:lnTo>
                <a:lnTo>
                  <a:pt x="17972" y="8307"/>
                </a:lnTo>
                <a:cubicBezTo>
                  <a:pt x="18031" y="8332"/>
                  <a:pt x="18095" y="8345"/>
                  <a:pt x="18164" y="8345"/>
                </a:cubicBezTo>
                <a:cubicBezTo>
                  <a:pt x="18180" y="8345"/>
                  <a:pt x="18194" y="8338"/>
                  <a:pt x="18210" y="8336"/>
                </a:cubicBezTo>
                <a:lnTo>
                  <a:pt x="18238" y="8340"/>
                </a:lnTo>
                <a:lnTo>
                  <a:pt x="18237" y="8331"/>
                </a:lnTo>
                <a:cubicBezTo>
                  <a:pt x="18471" y="8294"/>
                  <a:pt x="18655" y="8100"/>
                  <a:pt x="18655" y="7855"/>
                </a:cubicBezTo>
                <a:lnTo>
                  <a:pt x="18655" y="4909"/>
                </a:lnTo>
                <a:cubicBezTo>
                  <a:pt x="18655" y="4638"/>
                  <a:pt x="18434" y="4418"/>
                  <a:pt x="18164" y="4418"/>
                </a:cubicBezTo>
                <a:moveTo>
                  <a:pt x="10800" y="10309"/>
                </a:moveTo>
                <a:cubicBezTo>
                  <a:pt x="10800" y="10038"/>
                  <a:pt x="10580" y="9818"/>
                  <a:pt x="10309" y="9818"/>
                </a:cubicBezTo>
                <a:lnTo>
                  <a:pt x="4418" y="9818"/>
                </a:lnTo>
                <a:cubicBezTo>
                  <a:pt x="4147" y="9818"/>
                  <a:pt x="3927" y="10038"/>
                  <a:pt x="3927" y="10309"/>
                </a:cubicBezTo>
                <a:cubicBezTo>
                  <a:pt x="3927" y="10580"/>
                  <a:pt x="4147" y="10800"/>
                  <a:pt x="4418" y="10800"/>
                </a:cubicBezTo>
                <a:lnTo>
                  <a:pt x="10309" y="10800"/>
                </a:lnTo>
                <a:cubicBezTo>
                  <a:pt x="10580" y="10800"/>
                  <a:pt x="10800" y="10580"/>
                  <a:pt x="10800" y="10309"/>
                </a:cubicBezTo>
                <a:moveTo>
                  <a:pt x="4418" y="6873"/>
                </a:moveTo>
                <a:lnTo>
                  <a:pt x="10309" y="6873"/>
                </a:lnTo>
                <a:cubicBezTo>
                  <a:pt x="10580" y="6873"/>
                  <a:pt x="10800" y="6653"/>
                  <a:pt x="10800" y="6382"/>
                </a:cubicBezTo>
                <a:cubicBezTo>
                  <a:pt x="10800" y="6110"/>
                  <a:pt x="10580" y="5891"/>
                  <a:pt x="10309" y="5891"/>
                </a:cubicBezTo>
                <a:lnTo>
                  <a:pt x="4418" y="5891"/>
                </a:lnTo>
                <a:cubicBezTo>
                  <a:pt x="4147" y="5891"/>
                  <a:pt x="3927" y="6110"/>
                  <a:pt x="3927" y="6382"/>
                </a:cubicBezTo>
                <a:cubicBezTo>
                  <a:pt x="3927" y="6653"/>
                  <a:pt x="4147" y="6873"/>
                  <a:pt x="4418" y="6873"/>
                </a:cubicBezTo>
                <a:moveTo>
                  <a:pt x="4418" y="8836"/>
                </a:moveTo>
                <a:lnTo>
                  <a:pt x="10309" y="8836"/>
                </a:lnTo>
                <a:cubicBezTo>
                  <a:pt x="10580" y="8836"/>
                  <a:pt x="10800" y="8617"/>
                  <a:pt x="10800" y="8345"/>
                </a:cubicBezTo>
                <a:cubicBezTo>
                  <a:pt x="10800" y="8074"/>
                  <a:pt x="10580" y="7855"/>
                  <a:pt x="10309" y="7855"/>
                </a:cubicBezTo>
                <a:lnTo>
                  <a:pt x="4418" y="7855"/>
                </a:lnTo>
                <a:cubicBezTo>
                  <a:pt x="4147" y="7855"/>
                  <a:pt x="3927" y="8074"/>
                  <a:pt x="3927" y="8345"/>
                </a:cubicBezTo>
                <a:cubicBezTo>
                  <a:pt x="3927" y="8617"/>
                  <a:pt x="4147" y="8836"/>
                  <a:pt x="4418" y="8836"/>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30" name="Shape 1230"/>
          <p:cNvSpPr/>
          <p:nvPr/>
        </p:nvSpPr>
        <p:spPr>
          <a:xfrm>
            <a:off x="3890962" y="10031412"/>
            <a:ext cx="558792" cy="558792"/>
          </a:xfrm>
          <a:custGeom>
            <a:pathLst>
              <a:path extrusionOk="0" h="21600" w="2160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691" y="5988"/>
                </a:moveTo>
                <a:lnTo>
                  <a:pt x="8836" y="7734"/>
                </a:lnTo>
                <a:lnTo>
                  <a:pt x="8836" y="5794"/>
                </a:lnTo>
                <a:lnTo>
                  <a:pt x="16691" y="4048"/>
                </a:lnTo>
                <a:cubicBezTo>
                  <a:pt x="16691" y="4048"/>
                  <a:pt x="16691" y="5988"/>
                  <a:pt x="16691" y="5988"/>
                </a:cubicBezTo>
                <a:close/>
                <a:moveTo>
                  <a:pt x="15218" y="15709"/>
                </a:moveTo>
                <a:lnTo>
                  <a:pt x="14236" y="15709"/>
                </a:lnTo>
                <a:cubicBezTo>
                  <a:pt x="13423" y="15709"/>
                  <a:pt x="12764" y="15050"/>
                  <a:pt x="12764" y="14236"/>
                </a:cubicBezTo>
                <a:cubicBezTo>
                  <a:pt x="12764" y="13423"/>
                  <a:pt x="13423" y="12764"/>
                  <a:pt x="14236" y="12764"/>
                </a:cubicBezTo>
                <a:lnTo>
                  <a:pt x="15218" y="12764"/>
                </a:lnTo>
                <a:cubicBezTo>
                  <a:pt x="16032" y="12764"/>
                  <a:pt x="16691" y="13423"/>
                  <a:pt x="16691" y="14236"/>
                </a:cubicBezTo>
                <a:cubicBezTo>
                  <a:pt x="16691" y="15050"/>
                  <a:pt x="16032" y="15709"/>
                  <a:pt x="15218" y="15709"/>
                </a:cubicBezTo>
                <a:moveTo>
                  <a:pt x="6382" y="17673"/>
                </a:moveTo>
                <a:lnTo>
                  <a:pt x="5400" y="17673"/>
                </a:lnTo>
                <a:cubicBezTo>
                  <a:pt x="4586" y="17673"/>
                  <a:pt x="3927" y="17014"/>
                  <a:pt x="3927" y="16200"/>
                </a:cubicBezTo>
                <a:cubicBezTo>
                  <a:pt x="3927" y="15387"/>
                  <a:pt x="4586" y="14727"/>
                  <a:pt x="5400" y="14727"/>
                </a:cubicBezTo>
                <a:lnTo>
                  <a:pt x="6382" y="14727"/>
                </a:lnTo>
                <a:cubicBezTo>
                  <a:pt x="7195" y="14727"/>
                  <a:pt x="7855" y="15387"/>
                  <a:pt x="7855" y="16200"/>
                </a:cubicBezTo>
                <a:cubicBezTo>
                  <a:pt x="7855" y="17014"/>
                  <a:pt x="7195" y="17673"/>
                  <a:pt x="6382" y="17673"/>
                </a:cubicBezTo>
                <a:moveTo>
                  <a:pt x="17182" y="2945"/>
                </a:moveTo>
                <a:cubicBezTo>
                  <a:pt x="17148" y="2945"/>
                  <a:pt x="17119" y="2958"/>
                  <a:pt x="17088" y="2965"/>
                </a:cubicBezTo>
                <a:lnTo>
                  <a:pt x="17086" y="2955"/>
                </a:lnTo>
                <a:lnTo>
                  <a:pt x="8249" y="4919"/>
                </a:lnTo>
                <a:lnTo>
                  <a:pt x="8251" y="4928"/>
                </a:lnTo>
                <a:cubicBezTo>
                  <a:pt x="8027" y="4973"/>
                  <a:pt x="7855" y="5162"/>
                  <a:pt x="7855" y="5400"/>
                </a:cubicBezTo>
                <a:lnTo>
                  <a:pt x="7855" y="14248"/>
                </a:lnTo>
                <a:cubicBezTo>
                  <a:pt x="7444" y="13937"/>
                  <a:pt x="6937" y="13745"/>
                  <a:pt x="6382" y="13745"/>
                </a:cubicBezTo>
                <a:lnTo>
                  <a:pt x="5400" y="13745"/>
                </a:lnTo>
                <a:cubicBezTo>
                  <a:pt x="4044" y="13745"/>
                  <a:pt x="2945" y="14844"/>
                  <a:pt x="2945" y="16200"/>
                </a:cubicBezTo>
                <a:cubicBezTo>
                  <a:pt x="2945" y="17556"/>
                  <a:pt x="4044" y="18655"/>
                  <a:pt x="5400" y="18655"/>
                </a:cubicBezTo>
                <a:lnTo>
                  <a:pt x="6382" y="18655"/>
                </a:lnTo>
                <a:cubicBezTo>
                  <a:pt x="7737" y="18655"/>
                  <a:pt x="8836" y="17556"/>
                  <a:pt x="8836" y="16200"/>
                </a:cubicBezTo>
                <a:lnTo>
                  <a:pt x="8836" y="8739"/>
                </a:lnTo>
                <a:lnTo>
                  <a:pt x="16691" y="6994"/>
                </a:lnTo>
                <a:lnTo>
                  <a:pt x="16691" y="12284"/>
                </a:lnTo>
                <a:cubicBezTo>
                  <a:pt x="16280" y="11974"/>
                  <a:pt x="15773" y="11782"/>
                  <a:pt x="15218" y="11782"/>
                </a:cubicBezTo>
                <a:lnTo>
                  <a:pt x="14236" y="11782"/>
                </a:lnTo>
                <a:cubicBezTo>
                  <a:pt x="12881" y="11782"/>
                  <a:pt x="11782" y="12881"/>
                  <a:pt x="11782" y="14236"/>
                </a:cubicBezTo>
                <a:cubicBezTo>
                  <a:pt x="11782" y="15592"/>
                  <a:pt x="12881" y="16691"/>
                  <a:pt x="14236" y="16691"/>
                </a:cubicBezTo>
                <a:lnTo>
                  <a:pt x="15218" y="16691"/>
                </a:lnTo>
                <a:cubicBezTo>
                  <a:pt x="16573" y="16691"/>
                  <a:pt x="17673" y="15592"/>
                  <a:pt x="17673" y="14236"/>
                </a:cubicBezTo>
                <a:lnTo>
                  <a:pt x="17673" y="3436"/>
                </a:lnTo>
                <a:cubicBezTo>
                  <a:pt x="17673" y="3165"/>
                  <a:pt x="17453" y="2945"/>
                  <a:pt x="17182" y="29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31" name="Shape 1231"/>
          <p:cNvSpPr/>
          <p:nvPr/>
        </p:nvSpPr>
        <p:spPr>
          <a:xfrm>
            <a:off x="4957762" y="10056812"/>
            <a:ext cx="558792" cy="507978"/>
          </a:xfrm>
          <a:custGeom>
            <a:pathLst>
              <a:path extrusionOk="0" h="21600" w="21600">
                <a:moveTo>
                  <a:pt x="20474" y="6862"/>
                </a:moveTo>
                <a:lnTo>
                  <a:pt x="18121" y="9450"/>
                </a:lnTo>
                <a:lnTo>
                  <a:pt x="17427" y="8686"/>
                </a:lnTo>
                <a:lnTo>
                  <a:pt x="19780" y="6098"/>
                </a:lnTo>
                <a:cubicBezTo>
                  <a:pt x="19869" y="6000"/>
                  <a:pt x="19992" y="5940"/>
                  <a:pt x="20127" y="5940"/>
                </a:cubicBezTo>
                <a:cubicBezTo>
                  <a:pt x="20398" y="5940"/>
                  <a:pt x="20618" y="6182"/>
                  <a:pt x="20618" y="6480"/>
                </a:cubicBezTo>
                <a:cubicBezTo>
                  <a:pt x="20618" y="6629"/>
                  <a:pt x="20563" y="6764"/>
                  <a:pt x="20474" y="6862"/>
                </a:cubicBezTo>
                <a:moveTo>
                  <a:pt x="21600" y="6480"/>
                </a:moveTo>
                <a:cubicBezTo>
                  <a:pt x="21600" y="5586"/>
                  <a:pt x="20941" y="4860"/>
                  <a:pt x="20127" y="4860"/>
                </a:cubicBezTo>
                <a:cubicBezTo>
                  <a:pt x="19720" y="4860"/>
                  <a:pt x="19352" y="5041"/>
                  <a:pt x="19086" y="5335"/>
                </a:cubicBezTo>
                <a:lnTo>
                  <a:pt x="6813" y="18835"/>
                </a:lnTo>
                <a:cubicBezTo>
                  <a:pt x="6547" y="19128"/>
                  <a:pt x="6382" y="19533"/>
                  <a:pt x="6382" y="19980"/>
                </a:cubicBezTo>
                <a:cubicBezTo>
                  <a:pt x="6382" y="20874"/>
                  <a:pt x="7041" y="21600"/>
                  <a:pt x="7855" y="21600"/>
                </a:cubicBezTo>
                <a:cubicBezTo>
                  <a:pt x="8262" y="21600"/>
                  <a:pt x="8630" y="21419"/>
                  <a:pt x="8896" y="21125"/>
                </a:cubicBezTo>
                <a:lnTo>
                  <a:pt x="21169" y="7625"/>
                </a:lnTo>
                <a:cubicBezTo>
                  <a:pt x="21435" y="7332"/>
                  <a:pt x="21600" y="6927"/>
                  <a:pt x="21600" y="6480"/>
                </a:cubicBezTo>
                <a:moveTo>
                  <a:pt x="20127" y="14040"/>
                </a:moveTo>
                <a:lnTo>
                  <a:pt x="18655" y="14040"/>
                </a:lnTo>
                <a:lnTo>
                  <a:pt x="18655" y="11918"/>
                </a:lnTo>
                <a:lnTo>
                  <a:pt x="15744" y="15120"/>
                </a:lnTo>
                <a:lnTo>
                  <a:pt x="20127" y="15120"/>
                </a:lnTo>
                <a:cubicBezTo>
                  <a:pt x="20398" y="15120"/>
                  <a:pt x="20618" y="15362"/>
                  <a:pt x="20618" y="15660"/>
                </a:cubicBezTo>
                <a:cubicBezTo>
                  <a:pt x="20618" y="15958"/>
                  <a:pt x="20398" y="16200"/>
                  <a:pt x="20127" y="16200"/>
                </a:cubicBezTo>
                <a:lnTo>
                  <a:pt x="14762" y="16200"/>
                </a:lnTo>
                <a:lnTo>
                  <a:pt x="13780" y="17280"/>
                </a:lnTo>
                <a:lnTo>
                  <a:pt x="20127" y="17280"/>
                </a:lnTo>
                <a:cubicBezTo>
                  <a:pt x="20941" y="17280"/>
                  <a:pt x="21600" y="16554"/>
                  <a:pt x="21600" y="15660"/>
                </a:cubicBezTo>
                <a:cubicBezTo>
                  <a:pt x="21600" y="14766"/>
                  <a:pt x="20941" y="14040"/>
                  <a:pt x="20127" y="14040"/>
                </a:cubicBezTo>
                <a:moveTo>
                  <a:pt x="7820" y="16200"/>
                </a:moveTo>
                <a:lnTo>
                  <a:pt x="1473" y="16200"/>
                </a:lnTo>
                <a:cubicBezTo>
                  <a:pt x="1202" y="16200"/>
                  <a:pt x="982" y="15958"/>
                  <a:pt x="982" y="15660"/>
                </a:cubicBezTo>
                <a:cubicBezTo>
                  <a:pt x="982" y="15362"/>
                  <a:pt x="1202" y="15120"/>
                  <a:pt x="1473" y="15120"/>
                </a:cubicBezTo>
                <a:lnTo>
                  <a:pt x="8802" y="15120"/>
                </a:lnTo>
                <a:lnTo>
                  <a:pt x="12729" y="10800"/>
                </a:lnTo>
                <a:lnTo>
                  <a:pt x="3927" y="10800"/>
                </a:lnTo>
                <a:lnTo>
                  <a:pt x="3927" y="1080"/>
                </a:lnTo>
                <a:lnTo>
                  <a:pt x="17673" y="1080"/>
                </a:lnTo>
                <a:lnTo>
                  <a:pt x="17673" y="5362"/>
                </a:lnTo>
                <a:lnTo>
                  <a:pt x="18655" y="4282"/>
                </a:lnTo>
                <a:lnTo>
                  <a:pt x="18655" y="540"/>
                </a:lnTo>
                <a:cubicBezTo>
                  <a:pt x="18655" y="242"/>
                  <a:pt x="18434" y="0"/>
                  <a:pt x="18164" y="0"/>
                </a:cubicBezTo>
                <a:lnTo>
                  <a:pt x="3436" y="0"/>
                </a:lnTo>
                <a:cubicBezTo>
                  <a:pt x="3166" y="0"/>
                  <a:pt x="2945" y="242"/>
                  <a:pt x="2945" y="540"/>
                </a:cubicBezTo>
                <a:lnTo>
                  <a:pt x="2945" y="14040"/>
                </a:lnTo>
                <a:lnTo>
                  <a:pt x="1473" y="14040"/>
                </a:lnTo>
                <a:cubicBezTo>
                  <a:pt x="659" y="14040"/>
                  <a:pt x="0" y="14766"/>
                  <a:pt x="0" y="15660"/>
                </a:cubicBezTo>
                <a:cubicBezTo>
                  <a:pt x="0" y="16554"/>
                  <a:pt x="659" y="17280"/>
                  <a:pt x="1473" y="17280"/>
                </a:cubicBezTo>
                <a:lnTo>
                  <a:pt x="6838" y="17280"/>
                </a:lnTo>
                <a:cubicBezTo>
                  <a:pt x="6838" y="17280"/>
                  <a:pt x="7820" y="16200"/>
                  <a:pt x="7820" y="1620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32" name="Shape 1232"/>
          <p:cNvSpPr/>
          <p:nvPr/>
        </p:nvSpPr>
        <p:spPr>
          <a:xfrm>
            <a:off x="6024562" y="10183812"/>
            <a:ext cx="558792" cy="254016"/>
          </a:xfrm>
          <a:custGeom>
            <a:pathLst>
              <a:path extrusionOk="0" h="21600" w="21600">
                <a:moveTo>
                  <a:pt x="19236" y="19413"/>
                </a:moveTo>
                <a:lnTo>
                  <a:pt x="13945" y="13593"/>
                </a:lnTo>
                <a:cubicBezTo>
                  <a:pt x="14130" y="12747"/>
                  <a:pt x="14236" y="11802"/>
                  <a:pt x="14236" y="10800"/>
                </a:cubicBezTo>
                <a:cubicBezTo>
                  <a:pt x="14236" y="9799"/>
                  <a:pt x="14130" y="8854"/>
                  <a:pt x="13945" y="8007"/>
                </a:cubicBezTo>
                <a:lnTo>
                  <a:pt x="19236" y="2187"/>
                </a:lnTo>
                <a:cubicBezTo>
                  <a:pt x="20007" y="2465"/>
                  <a:pt x="20618" y="6209"/>
                  <a:pt x="20618" y="10800"/>
                </a:cubicBezTo>
                <a:cubicBezTo>
                  <a:pt x="20618" y="15392"/>
                  <a:pt x="20007" y="19136"/>
                  <a:pt x="19236" y="19413"/>
                </a:cubicBezTo>
                <a:moveTo>
                  <a:pt x="11291" y="15120"/>
                </a:moveTo>
                <a:lnTo>
                  <a:pt x="10309" y="15120"/>
                </a:lnTo>
                <a:cubicBezTo>
                  <a:pt x="9225" y="15120"/>
                  <a:pt x="8345" y="13186"/>
                  <a:pt x="8345" y="10800"/>
                </a:cubicBezTo>
                <a:cubicBezTo>
                  <a:pt x="8345" y="8414"/>
                  <a:pt x="9225" y="6480"/>
                  <a:pt x="10309" y="6480"/>
                </a:cubicBezTo>
                <a:lnTo>
                  <a:pt x="11291" y="6480"/>
                </a:lnTo>
                <a:cubicBezTo>
                  <a:pt x="12375" y="6480"/>
                  <a:pt x="13255" y="8414"/>
                  <a:pt x="13255" y="10800"/>
                </a:cubicBezTo>
                <a:cubicBezTo>
                  <a:pt x="13255" y="13186"/>
                  <a:pt x="12375" y="15120"/>
                  <a:pt x="11291" y="15120"/>
                </a:cubicBezTo>
                <a:moveTo>
                  <a:pt x="7654" y="13593"/>
                </a:moveTo>
                <a:lnTo>
                  <a:pt x="2363" y="19413"/>
                </a:lnTo>
                <a:cubicBezTo>
                  <a:pt x="1593" y="19135"/>
                  <a:pt x="982" y="15391"/>
                  <a:pt x="982" y="10800"/>
                </a:cubicBezTo>
                <a:cubicBezTo>
                  <a:pt x="982" y="6209"/>
                  <a:pt x="1593" y="2465"/>
                  <a:pt x="2363" y="2187"/>
                </a:cubicBezTo>
                <a:lnTo>
                  <a:pt x="7654" y="8007"/>
                </a:lnTo>
                <a:cubicBezTo>
                  <a:pt x="7470" y="8854"/>
                  <a:pt x="7364" y="9799"/>
                  <a:pt x="7364" y="10800"/>
                </a:cubicBezTo>
                <a:cubicBezTo>
                  <a:pt x="7364" y="11802"/>
                  <a:pt x="7470" y="12747"/>
                  <a:pt x="7654" y="13593"/>
                </a:cubicBezTo>
                <a:moveTo>
                  <a:pt x="19145" y="0"/>
                </a:moveTo>
                <a:cubicBezTo>
                  <a:pt x="19066" y="0"/>
                  <a:pt x="18994" y="51"/>
                  <a:pt x="18928" y="124"/>
                </a:cubicBezTo>
                <a:lnTo>
                  <a:pt x="18925" y="114"/>
                </a:lnTo>
                <a:lnTo>
                  <a:pt x="13374" y="6221"/>
                </a:lnTo>
                <a:cubicBezTo>
                  <a:pt x="12841" y="5047"/>
                  <a:pt x="12105" y="4320"/>
                  <a:pt x="11291" y="4320"/>
                </a:cubicBezTo>
                <a:lnTo>
                  <a:pt x="10309" y="4320"/>
                </a:lnTo>
                <a:cubicBezTo>
                  <a:pt x="9495" y="4320"/>
                  <a:pt x="8758" y="5047"/>
                  <a:pt x="8225" y="6221"/>
                </a:cubicBezTo>
                <a:lnTo>
                  <a:pt x="2674" y="114"/>
                </a:lnTo>
                <a:lnTo>
                  <a:pt x="2671" y="124"/>
                </a:lnTo>
                <a:cubicBezTo>
                  <a:pt x="2606" y="51"/>
                  <a:pt x="2534" y="0"/>
                  <a:pt x="2455" y="0"/>
                </a:cubicBezTo>
                <a:cubicBezTo>
                  <a:pt x="1099" y="0"/>
                  <a:pt x="0" y="4835"/>
                  <a:pt x="0" y="10800"/>
                </a:cubicBezTo>
                <a:cubicBezTo>
                  <a:pt x="0" y="16765"/>
                  <a:pt x="1099" y="21600"/>
                  <a:pt x="2455" y="21600"/>
                </a:cubicBezTo>
                <a:cubicBezTo>
                  <a:pt x="2534" y="21600"/>
                  <a:pt x="2605" y="21549"/>
                  <a:pt x="2671" y="21477"/>
                </a:cubicBezTo>
                <a:lnTo>
                  <a:pt x="2674" y="21486"/>
                </a:lnTo>
                <a:lnTo>
                  <a:pt x="8225" y="15379"/>
                </a:lnTo>
                <a:cubicBezTo>
                  <a:pt x="8758" y="16554"/>
                  <a:pt x="9495" y="17280"/>
                  <a:pt x="10309" y="17280"/>
                </a:cubicBezTo>
                <a:lnTo>
                  <a:pt x="11291" y="17280"/>
                </a:lnTo>
                <a:cubicBezTo>
                  <a:pt x="12105" y="17280"/>
                  <a:pt x="12842" y="16554"/>
                  <a:pt x="13375" y="15379"/>
                </a:cubicBezTo>
                <a:lnTo>
                  <a:pt x="18940" y="21501"/>
                </a:lnTo>
                <a:lnTo>
                  <a:pt x="18941" y="21496"/>
                </a:lnTo>
                <a:cubicBezTo>
                  <a:pt x="19003" y="21560"/>
                  <a:pt x="19072" y="21600"/>
                  <a:pt x="19145" y="21600"/>
                </a:cubicBezTo>
                <a:cubicBezTo>
                  <a:pt x="20501" y="21600"/>
                  <a:pt x="21600" y="16765"/>
                  <a:pt x="21600" y="10800"/>
                </a:cubicBezTo>
                <a:cubicBezTo>
                  <a:pt x="21600" y="4835"/>
                  <a:pt x="20501" y="0"/>
                  <a:pt x="19145"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33" name="Shape 1233"/>
          <p:cNvSpPr/>
          <p:nvPr/>
        </p:nvSpPr>
        <p:spPr>
          <a:xfrm>
            <a:off x="7269162" y="10031412"/>
            <a:ext cx="203202" cy="558792"/>
          </a:xfrm>
          <a:custGeom>
            <a:pathLst>
              <a:path extrusionOk="0" h="21600" w="2160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34" name="Shape 1234"/>
          <p:cNvSpPr/>
          <p:nvPr/>
        </p:nvSpPr>
        <p:spPr>
          <a:xfrm>
            <a:off x="8158162" y="10107612"/>
            <a:ext cx="558792" cy="406404"/>
          </a:xfrm>
          <a:custGeom>
            <a:pathLst>
              <a:path extrusionOk="0" h="21600" w="21600">
                <a:moveTo>
                  <a:pt x="10309" y="9450"/>
                </a:moveTo>
                <a:lnTo>
                  <a:pt x="9140" y="9450"/>
                </a:lnTo>
                <a:lnTo>
                  <a:pt x="8293" y="7123"/>
                </a:lnTo>
                <a:lnTo>
                  <a:pt x="8289" y="7126"/>
                </a:lnTo>
                <a:cubicBezTo>
                  <a:pt x="8208" y="6906"/>
                  <a:pt x="8046" y="6750"/>
                  <a:pt x="7855" y="6750"/>
                </a:cubicBezTo>
                <a:cubicBezTo>
                  <a:pt x="7663" y="6750"/>
                  <a:pt x="7501" y="6906"/>
                  <a:pt x="7420" y="7126"/>
                </a:cubicBezTo>
                <a:lnTo>
                  <a:pt x="7415" y="7123"/>
                </a:lnTo>
                <a:lnTo>
                  <a:pt x="6569" y="9450"/>
                </a:lnTo>
                <a:lnTo>
                  <a:pt x="5400" y="9450"/>
                </a:lnTo>
                <a:cubicBezTo>
                  <a:pt x="5129" y="9450"/>
                  <a:pt x="4909" y="9752"/>
                  <a:pt x="4909" y="10125"/>
                </a:cubicBezTo>
                <a:cubicBezTo>
                  <a:pt x="4909" y="10571"/>
                  <a:pt x="5128" y="10687"/>
                  <a:pt x="5128" y="10687"/>
                </a:cubicBezTo>
                <a:lnTo>
                  <a:pt x="6405" y="11857"/>
                </a:lnTo>
                <a:lnTo>
                  <a:pt x="5914" y="14014"/>
                </a:lnTo>
                <a:cubicBezTo>
                  <a:pt x="5905" y="14067"/>
                  <a:pt x="5891" y="14118"/>
                  <a:pt x="5891" y="14175"/>
                </a:cubicBezTo>
                <a:cubicBezTo>
                  <a:pt x="5891" y="14548"/>
                  <a:pt x="6110" y="14850"/>
                  <a:pt x="6382" y="14850"/>
                </a:cubicBezTo>
                <a:cubicBezTo>
                  <a:pt x="6483" y="14850"/>
                  <a:pt x="6574" y="14801"/>
                  <a:pt x="6650" y="14727"/>
                </a:cubicBezTo>
                <a:lnTo>
                  <a:pt x="7855" y="13636"/>
                </a:lnTo>
                <a:lnTo>
                  <a:pt x="9055" y="14737"/>
                </a:lnTo>
                <a:cubicBezTo>
                  <a:pt x="9055" y="14737"/>
                  <a:pt x="9127" y="14850"/>
                  <a:pt x="9327" y="14850"/>
                </a:cubicBezTo>
                <a:cubicBezTo>
                  <a:pt x="9599" y="14850"/>
                  <a:pt x="9818" y="14548"/>
                  <a:pt x="9818" y="14175"/>
                </a:cubicBezTo>
                <a:cubicBezTo>
                  <a:pt x="9818" y="14117"/>
                  <a:pt x="9798" y="14070"/>
                  <a:pt x="9787" y="14017"/>
                </a:cubicBezTo>
                <a:lnTo>
                  <a:pt x="9304" y="11857"/>
                </a:lnTo>
                <a:lnTo>
                  <a:pt x="10581" y="10687"/>
                </a:lnTo>
                <a:cubicBezTo>
                  <a:pt x="10581" y="10687"/>
                  <a:pt x="10800" y="10571"/>
                  <a:pt x="10800" y="10125"/>
                </a:cubicBezTo>
                <a:cubicBezTo>
                  <a:pt x="10800" y="9752"/>
                  <a:pt x="10580" y="9450"/>
                  <a:pt x="10309" y="9450"/>
                </a:cubicBezTo>
                <a:moveTo>
                  <a:pt x="13255" y="11475"/>
                </a:moveTo>
                <a:lnTo>
                  <a:pt x="15218" y="11475"/>
                </a:lnTo>
                <a:cubicBezTo>
                  <a:pt x="15490" y="11475"/>
                  <a:pt x="15709" y="11173"/>
                  <a:pt x="15709" y="10800"/>
                </a:cubicBezTo>
                <a:cubicBezTo>
                  <a:pt x="15709" y="10427"/>
                  <a:pt x="15490" y="10125"/>
                  <a:pt x="15218" y="10125"/>
                </a:cubicBezTo>
                <a:lnTo>
                  <a:pt x="13255" y="10125"/>
                </a:lnTo>
                <a:cubicBezTo>
                  <a:pt x="12983" y="10125"/>
                  <a:pt x="12764" y="10427"/>
                  <a:pt x="12764" y="10800"/>
                </a:cubicBezTo>
                <a:cubicBezTo>
                  <a:pt x="12764" y="11173"/>
                  <a:pt x="12983" y="11475"/>
                  <a:pt x="13255" y="11475"/>
                </a:cubicBezTo>
                <a:moveTo>
                  <a:pt x="16200" y="12150"/>
                </a:moveTo>
                <a:lnTo>
                  <a:pt x="13255" y="12150"/>
                </a:lnTo>
                <a:cubicBezTo>
                  <a:pt x="12983" y="12150"/>
                  <a:pt x="12764" y="12452"/>
                  <a:pt x="12764" y="12825"/>
                </a:cubicBezTo>
                <a:cubicBezTo>
                  <a:pt x="12764" y="13198"/>
                  <a:pt x="12983" y="13500"/>
                  <a:pt x="13255" y="13500"/>
                </a:cubicBezTo>
                <a:lnTo>
                  <a:pt x="16200" y="13500"/>
                </a:lnTo>
                <a:cubicBezTo>
                  <a:pt x="16471" y="13500"/>
                  <a:pt x="16691" y="13198"/>
                  <a:pt x="16691" y="12825"/>
                </a:cubicBezTo>
                <a:cubicBezTo>
                  <a:pt x="16691" y="12452"/>
                  <a:pt x="16471" y="12150"/>
                  <a:pt x="16200" y="12150"/>
                </a:cubicBezTo>
                <a:moveTo>
                  <a:pt x="20618" y="14768"/>
                </a:moveTo>
                <a:lnTo>
                  <a:pt x="20618" y="17550"/>
                </a:lnTo>
                <a:lnTo>
                  <a:pt x="982" y="17550"/>
                </a:lnTo>
                <a:lnTo>
                  <a:pt x="982" y="14768"/>
                </a:lnTo>
                <a:cubicBezTo>
                  <a:pt x="2102" y="14393"/>
                  <a:pt x="2945" y="12759"/>
                  <a:pt x="2945" y="10800"/>
                </a:cubicBezTo>
                <a:cubicBezTo>
                  <a:pt x="2945" y="8841"/>
                  <a:pt x="2102" y="7207"/>
                  <a:pt x="982" y="6832"/>
                </a:cubicBezTo>
                <a:lnTo>
                  <a:pt x="982" y="4050"/>
                </a:lnTo>
                <a:lnTo>
                  <a:pt x="20618" y="4050"/>
                </a:lnTo>
                <a:lnTo>
                  <a:pt x="20618" y="6832"/>
                </a:lnTo>
                <a:cubicBezTo>
                  <a:pt x="19498" y="7207"/>
                  <a:pt x="18655" y="8841"/>
                  <a:pt x="18655" y="10800"/>
                </a:cubicBezTo>
                <a:cubicBezTo>
                  <a:pt x="18655" y="12759"/>
                  <a:pt x="19498" y="14393"/>
                  <a:pt x="20618" y="14768"/>
                </a:cubicBezTo>
                <a:moveTo>
                  <a:pt x="20618" y="20250"/>
                </a:moveTo>
                <a:lnTo>
                  <a:pt x="18655" y="20250"/>
                </a:lnTo>
                <a:lnTo>
                  <a:pt x="18655" y="18900"/>
                </a:lnTo>
                <a:lnTo>
                  <a:pt x="20618" y="18900"/>
                </a:lnTo>
                <a:cubicBezTo>
                  <a:pt x="20618" y="18900"/>
                  <a:pt x="20618" y="20250"/>
                  <a:pt x="20618" y="20250"/>
                </a:cubicBezTo>
                <a:close/>
                <a:moveTo>
                  <a:pt x="17673" y="20250"/>
                </a:moveTo>
                <a:lnTo>
                  <a:pt x="982" y="20250"/>
                </a:lnTo>
                <a:lnTo>
                  <a:pt x="982" y="18900"/>
                </a:lnTo>
                <a:lnTo>
                  <a:pt x="17673" y="18900"/>
                </a:lnTo>
                <a:cubicBezTo>
                  <a:pt x="17673" y="18900"/>
                  <a:pt x="17673" y="20250"/>
                  <a:pt x="17673" y="20250"/>
                </a:cubicBezTo>
                <a:close/>
                <a:moveTo>
                  <a:pt x="982" y="1350"/>
                </a:moveTo>
                <a:lnTo>
                  <a:pt x="17673" y="1350"/>
                </a:lnTo>
                <a:lnTo>
                  <a:pt x="17673" y="2700"/>
                </a:lnTo>
                <a:lnTo>
                  <a:pt x="982" y="2700"/>
                </a:lnTo>
                <a:cubicBezTo>
                  <a:pt x="982" y="2700"/>
                  <a:pt x="982" y="1350"/>
                  <a:pt x="982" y="1350"/>
                </a:cubicBezTo>
                <a:close/>
                <a:moveTo>
                  <a:pt x="18655" y="1350"/>
                </a:moveTo>
                <a:lnTo>
                  <a:pt x="20618" y="1350"/>
                </a:lnTo>
                <a:lnTo>
                  <a:pt x="20618" y="2700"/>
                </a:lnTo>
                <a:lnTo>
                  <a:pt x="18655" y="2700"/>
                </a:lnTo>
                <a:cubicBezTo>
                  <a:pt x="18655" y="2700"/>
                  <a:pt x="18655" y="1350"/>
                  <a:pt x="18655" y="1350"/>
                </a:cubicBezTo>
                <a:close/>
                <a:moveTo>
                  <a:pt x="21109" y="8100"/>
                </a:moveTo>
                <a:cubicBezTo>
                  <a:pt x="21380" y="8100"/>
                  <a:pt x="21600" y="7798"/>
                  <a:pt x="21600" y="7425"/>
                </a:cubicBezTo>
                <a:lnTo>
                  <a:pt x="21600" y="1350"/>
                </a:lnTo>
                <a:cubicBezTo>
                  <a:pt x="21600" y="605"/>
                  <a:pt x="21160" y="0"/>
                  <a:pt x="20618" y="0"/>
                </a:cubicBezTo>
                <a:lnTo>
                  <a:pt x="982" y="0"/>
                </a:lnTo>
                <a:cubicBezTo>
                  <a:pt x="439" y="0"/>
                  <a:pt x="0" y="605"/>
                  <a:pt x="0" y="1350"/>
                </a:cubicBezTo>
                <a:lnTo>
                  <a:pt x="0" y="7425"/>
                </a:lnTo>
                <a:cubicBezTo>
                  <a:pt x="0" y="7798"/>
                  <a:pt x="220" y="8100"/>
                  <a:pt x="491" y="8100"/>
                </a:cubicBezTo>
                <a:cubicBezTo>
                  <a:pt x="1304" y="8100"/>
                  <a:pt x="1964" y="9309"/>
                  <a:pt x="1964" y="10800"/>
                </a:cubicBezTo>
                <a:cubicBezTo>
                  <a:pt x="1964" y="12291"/>
                  <a:pt x="1304" y="13500"/>
                  <a:pt x="491" y="13500"/>
                </a:cubicBezTo>
                <a:cubicBezTo>
                  <a:pt x="220" y="13500"/>
                  <a:pt x="0" y="13802"/>
                  <a:pt x="0" y="14175"/>
                </a:cubicBezTo>
                <a:lnTo>
                  <a:pt x="0" y="20250"/>
                </a:lnTo>
                <a:cubicBezTo>
                  <a:pt x="0" y="20995"/>
                  <a:pt x="439" y="21600"/>
                  <a:pt x="982" y="21600"/>
                </a:cubicBezTo>
                <a:lnTo>
                  <a:pt x="20618" y="21600"/>
                </a:lnTo>
                <a:cubicBezTo>
                  <a:pt x="21160" y="21600"/>
                  <a:pt x="21600" y="20995"/>
                  <a:pt x="21600" y="20250"/>
                </a:cubicBezTo>
                <a:lnTo>
                  <a:pt x="21600" y="14175"/>
                </a:lnTo>
                <a:cubicBezTo>
                  <a:pt x="21600" y="13802"/>
                  <a:pt x="21380" y="13500"/>
                  <a:pt x="21109" y="13500"/>
                </a:cubicBezTo>
                <a:cubicBezTo>
                  <a:pt x="20296" y="13500"/>
                  <a:pt x="19636" y="12291"/>
                  <a:pt x="19636" y="10800"/>
                </a:cubicBezTo>
                <a:cubicBezTo>
                  <a:pt x="19636" y="9309"/>
                  <a:pt x="20296" y="8100"/>
                  <a:pt x="21109" y="8100"/>
                </a:cubicBezTo>
                <a:moveTo>
                  <a:pt x="16200" y="8100"/>
                </a:moveTo>
                <a:lnTo>
                  <a:pt x="13255" y="8100"/>
                </a:lnTo>
                <a:cubicBezTo>
                  <a:pt x="12983" y="8100"/>
                  <a:pt x="12764" y="8402"/>
                  <a:pt x="12764" y="8775"/>
                </a:cubicBezTo>
                <a:cubicBezTo>
                  <a:pt x="12764" y="9148"/>
                  <a:pt x="12983" y="9450"/>
                  <a:pt x="13255" y="9450"/>
                </a:cubicBezTo>
                <a:lnTo>
                  <a:pt x="16200" y="9450"/>
                </a:lnTo>
                <a:cubicBezTo>
                  <a:pt x="16471" y="9450"/>
                  <a:pt x="16691" y="9148"/>
                  <a:pt x="16691" y="8775"/>
                </a:cubicBezTo>
                <a:cubicBezTo>
                  <a:pt x="16691" y="8402"/>
                  <a:pt x="16471" y="8100"/>
                  <a:pt x="16200" y="81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35" name="Shape 1235"/>
          <p:cNvSpPr/>
          <p:nvPr/>
        </p:nvSpPr>
        <p:spPr>
          <a:xfrm>
            <a:off x="9224962" y="10082212"/>
            <a:ext cx="557226" cy="457218"/>
          </a:xfrm>
          <a:custGeom>
            <a:pathLst>
              <a:path extrusionOk="0" h="21600" w="21600">
                <a:moveTo>
                  <a:pt x="11291" y="12000"/>
                </a:moveTo>
                <a:lnTo>
                  <a:pt x="13255" y="12000"/>
                </a:lnTo>
                <a:cubicBezTo>
                  <a:pt x="13526" y="12000"/>
                  <a:pt x="13745" y="11732"/>
                  <a:pt x="13745" y="11400"/>
                </a:cubicBezTo>
                <a:cubicBezTo>
                  <a:pt x="13745" y="11068"/>
                  <a:pt x="13526" y="10800"/>
                  <a:pt x="13255" y="10800"/>
                </a:cubicBezTo>
                <a:lnTo>
                  <a:pt x="11291" y="10800"/>
                </a:lnTo>
                <a:cubicBezTo>
                  <a:pt x="11020" y="10800"/>
                  <a:pt x="10800" y="11068"/>
                  <a:pt x="10800" y="11400"/>
                </a:cubicBezTo>
                <a:cubicBezTo>
                  <a:pt x="10800" y="11732"/>
                  <a:pt x="11020" y="12000"/>
                  <a:pt x="11291" y="12000"/>
                </a:cubicBezTo>
                <a:moveTo>
                  <a:pt x="11291" y="13800"/>
                </a:moveTo>
                <a:lnTo>
                  <a:pt x="12273" y="13800"/>
                </a:lnTo>
                <a:cubicBezTo>
                  <a:pt x="12544" y="13800"/>
                  <a:pt x="12764" y="13532"/>
                  <a:pt x="12764" y="13200"/>
                </a:cubicBezTo>
                <a:cubicBezTo>
                  <a:pt x="12764" y="12868"/>
                  <a:pt x="12544" y="12600"/>
                  <a:pt x="12273" y="12600"/>
                </a:cubicBezTo>
                <a:lnTo>
                  <a:pt x="11291" y="12600"/>
                </a:lnTo>
                <a:cubicBezTo>
                  <a:pt x="11020" y="12600"/>
                  <a:pt x="10800" y="12868"/>
                  <a:pt x="10800" y="13200"/>
                </a:cubicBezTo>
                <a:cubicBezTo>
                  <a:pt x="10800" y="13532"/>
                  <a:pt x="11020" y="13800"/>
                  <a:pt x="11291" y="13800"/>
                </a:cubicBezTo>
                <a:moveTo>
                  <a:pt x="11291" y="15600"/>
                </a:moveTo>
                <a:lnTo>
                  <a:pt x="13255" y="15600"/>
                </a:lnTo>
                <a:cubicBezTo>
                  <a:pt x="13526" y="15600"/>
                  <a:pt x="13745" y="15332"/>
                  <a:pt x="13745" y="15000"/>
                </a:cubicBezTo>
                <a:cubicBezTo>
                  <a:pt x="13745" y="14668"/>
                  <a:pt x="13526" y="14400"/>
                  <a:pt x="13255" y="14400"/>
                </a:cubicBezTo>
                <a:lnTo>
                  <a:pt x="11291" y="14400"/>
                </a:lnTo>
                <a:cubicBezTo>
                  <a:pt x="11020" y="14400"/>
                  <a:pt x="10800" y="14668"/>
                  <a:pt x="10800" y="15000"/>
                </a:cubicBezTo>
                <a:cubicBezTo>
                  <a:pt x="10800" y="15332"/>
                  <a:pt x="11020" y="15600"/>
                  <a:pt x="11291" y="15600"/>
                </a:cubicBezTo>
                <a:moveTo>
                  <a:pt x="20618" y="0"/>
                </a:moveTo>
                <a:lnTo>
                  <a:pt x="3927" y="0"/>
                </a:lnTo>
                <a:cubicBezTo>
                  <a:pt x="3385" y="0"/>
                  <a:pt x="2945" y="538"/>
                  <a:pt x="2945" y="1200"/>
                </a:cubicBezTo>
                <a:lnTo>
                  <a:pt x="2945" y="3000"/>
                </a:lnTo>
                <a:cubicBezTo>
                  <a:pt x="2945" y="3332"/>
                  <a:pt x="3165" y="3600"/>
                  <a:pt x="3436" y="3600"/>
                </a:cubicBezTo>
                <a:cubicBezTo>
                  <a:pt x="3708" y="3600"/>
                  <a:pt x="3927" y="3332"/>
                  <a:pt x="3927" y="3000"/>
                </a:cubicBezTo>
                <a:lnTo>
                  <a:pt x="3927" y="1200"/>
                </a:lnTo>
                <a:lnTo>
                  <a:pt x="20618" y="1200"/>
                </a:lnTo>
                <a:lnTo>
                  <a:pt x="20618" y="15600"/>
                </a:lnTo>
                <a:lnTo>
                  <a:pt x="20127" y="15600"/>
                </a:lnTo>
                <a:cubicBezTo>
                  <a:pt x="19856" y="15600"/>
                  <a:pt x="19636" y="15868"/>
                  <a:pt x="19636" y="16200"/>
                </a:cubicBezTo>
                <a:cubicBezTo>
                  <a:pt x="19636" y="16532"/>
                  <a:pt x="19856" y="16800"/>
                  <a:pt x="20127" y="16800"/>
                </a:cubicBezTo>
                <a:lnTo>
                  <a:pt x="20618" y="16800"/>
                </a:lnTo>
                <a:cubicBezTo>
                  <a:pt x="21160" y="16800"/>
                  <a:pt x="21600" y="16263"/>
                  <a:pt x="21600" y="15600"/>
                </a:cubicBezTo>
                <a:lnTo>
                  <a:pt x="21600" y="1200"/>
                </a:lnTo>
                <a:cubicBezTo>
                  <a:pt x="21600" y="538"/>
                  <a:pt x="21160" y="0"/>
                  <a:pt x="20618" y="0"/>
                </a:cubicBezTo>
                <a:moveTo>
                  <a:pt x="5091" y="13116"/>
                </a:moveTo>
                <a:lnTo>
                  <a:pt x="6156" y="13983"/>
                </a:lnTo>
                <a:lnTo>
                  <a:pt x="5747" y="15581"/>
                </a:lnTo>
                <a:cubicBezTo>
                  <a:pt x="5738" y="15620"/>
                  <a:pt x="5727" y="15657"/>
                  <a:pt x="5727" y="15700"/>
                </a:cubicBezTo>
                <a:cubicBezTo>
                  <a:pt x="5727" y="15976"/>
                  <a:pt x="5911" y="16200"/>
                  <a:pt x="6136" y="16200"/>
                </a:cubicBezTo>
                <a:cubicBezTo>
                  <a:pt x="6221" y="16200"/>
                  <a:pt x="6296" y="16164"/>
                  <a:pt x="6360" y="16110"/>
                </a:cubicBezTo>
                <a:lnTo>
                  <a:pt x="7364" y="15301"/>
                </a:lnTo>
                <a:lnTo>
                  <a:pt x="8364" y="16116"/>
                </a:lnTo>
                <a:cubicBezTo>
                  <a:pt x="8364" y="16116"/>
                  <a:pt x="8424" y="16200"/>
                  <a:pt x="8591" y="16200"/>
                </a:cubicBezTo>
                <a:cubicBezTo>
                  <a:pt x="8817" y="16200"/>
                  <a:pt x="9000" y="15976"/>
                  <a:pt x="9000" y="15700"/>
                </a:cubicBezTo>
                <a:cubicBezTo>
                  <a:pt x="9000" y="15657"/>
                  <a:pt x="8983" y="15622"/>
                  <a:pt x="8974" y="15583"/>
                </a:cubicBezTo>
                <a:lnTo>
                  <a:pt x="8572" y="13983"/>
                </a:lnTo>
                <a:lnTo>
                  <a:pt x="9636" y="13116"/>
                </a:lnTo>
                <a:cubicBezTo>
                  <a:pt x="9636" y="13116"/>
                  <a:pt x="9818" y="13030"/>
                  <a:pt x="9818" y="12700"/>
                </a:cubicBezTo>
                <a:cubicBezTo>
                  <a:pt x="9818" y="12424"/>
                  <a:pt x="9635" y="12200"/>
                  <a:pt x="9409" y="12200"/>
                </a:cubicBezTo>
                <a:lnTo>
                  <a:pt x="8435" y="12200"/>
                </a:lnTo>
                <a:lnTo>
                  <a:pt x="7730" y="10477"/>
                </a:lnTo>
                <a:lnTo>
                  <a:pt x="7726" y="10479"/>
                </a:lnTo>
                <a:cubicBezTo>
                  <a:pt x="7658" y="10315"/>
                  <a:pt x="7524" y="10200"/>
                  <a:pt x="7364" y="10200"/>
                </a:cubicBezTo>
                <a:cubicBezTo>
                  <a:pt x="7204" y="10200"/>
                  <a:pt x="7069" y="10315"/>
                  <a:pt x="7001" y="10479"/>
                </a:cubicBezTo>
                <a:lnTo>
                  <a:pt x="6998" y="10477"/>
                </a:lnTo>
                <a:lnTo>
                  <a:pt x="6293" y="12200"/>
                </a:lnTo>
                <a:lnTo>
                  <a:pt x="5319" y="12200"/>
                </a:lnTo>
                <a:cubicBezTo>
                  <a:pt x="5092" y="12200"/>
                  <a:pt x="4909" y="12424"/>
                  <a:pt x="4909" y="12700"/>
                </a:cubicBezTo>
                <a:cubicBezTo>
                  <a:pt x="4909" y="13030"/>
                  <a:pt x="5091" y="13116"/>
                  <a:pt x="5091" y="13116"/>
                </a:cubicBezTo>
                <a:moveTo>
                  <a:pt x="17673" y="7200"/>
                </a:moveTo>
                <a:lnTo>
                  <a:pt x="16691" y="7200"/>
                </a:lnTo>
                <a:lnTo>
                  <a:pt x="16691" y="6000"/>
                </a:lnTo>
                <a:lnTo>
                  <a:pt x="17673" y="6000"/>
                </a:lnTo>
                <a:cubicBezTo>
                  <a:pt x="17673" y="6000"/>
                  <a:pt x="17673" y="7200"/>
                  <a:pt x="17673" y="7200"/>
                </a:cubicBezTo>
                <a:close/>
                <a:moveTo>
                  <a:pt x="17673" y="10947"/>
                </a:moveTo>
                <a:cubicBezTo>
                  <a:pt x="17102" y="11278"/>
                  <a:pt x="16691" y="12157"/>
                  <a:pt x="16691" y="13200"/>
                </a:cubicBezTo>
                <a:cubicBezTo>
                  <a:pt x="16691" y="14244"/>
                  <a:pt x="17102" y="15122"/>
                  <a:pt x="17673" y="15453"/>
                </a:cubicBezTo>
                <a:lnTo>
                  <a:pt x="17673" y="18000"/>
                </a:lnTo>
                <a:lnTo>
                  <a:pt x="982" y="18000"/>
                </a:lnTo>
                <a:lnTo>
                  <a:pt x="982" y="15453"/>
                </a:lnTo>
                <a:cubicBezTo>
                  <a:pt x="1552" y="15122"/>
                  <a:pt x="1964" y="14244"/>
                  <a:pt x="1964" y="13200"/>
                </a:cubicBezTo>
                <a:cubicBezTo>
                  <a:pt x="1964" y="12157"/>
                  <a:pt x="1552" y="11278"/>
                  <a:pt x="982" y="10947"/>
                </a:cubicBezTo>
                <a:lnTo>
                  <a:pt x="982" y="8400"/>
                </a:lnTo>
                <a:lnTo>
                  <a:pt x="17673" y="8400"/>
                </a:lnTo>
                <a:cubicBezTo>
                  <a:pt x="17673" y="8400"/>
                  <a:pt x="17673" y="10947"/>
                  <a:pt x="17673" y="10947"/>
                </a:cubicBezTo>
                <a:close/>
                <a:moveTo>
                  <a:pt x="17673" y="20400"/>
                </a:moveTo>
                <a:lnTo>
                  <a:pt x="16691" y="20400"/>
                </a:lnTo>
                <a:lnTo>
                  <a:pt x="16691" y="19200"/>
                </a:lnTo>
                <a:lnTo>
                  <a:pt x="17673" y="19200"/>
                </a:lnTo>
                <a:cubicBezTo>
                  <a:pt x="17673" y="19200"/>
                  <a:pt x="17673" y="20400"/>
                  <a:pt x="17673" y="20400"/>
                </a:cubicBezTo>
                <a:close/>
                <a:moveTo>
                  <a:pt x="15709" y="20400"/>
                </a:moveTo>
                <a:lnTo>
                  <a:pt x="982" y="20400"/>
                </a:lnTo>
                <a:lnTo>
                  <a:pt x="982" y="19200"/>
                </a:lnTo>
                <a:lnTo>
                  <a:pt x="15709" y="19200"/>
                </a:lnTo>
                <a:cubicBezTo>
                  <a:pt x="15709" y="19200"/>
                  <a:pt x="15709" y="20400"/>
                  <a:pt x="15709" y="20400"/>
                </a:cubicBezTo>
                <a:close/>
                <a:moveTo>
                  <a:pt x="982" y="6000"/>
                </a:moveTo>
                <a:lnTo>
                  <a:pt x="15709" y="6000"/>
                </a:lnTo>
                <a:lnTo>
                  <a:pt x="15709" y="7200"/>
                </a:lnTo>
                <a:lnTo>
                  <a:pt x="982" y="7200"/>
                </a:lnTo>
                <a:cubicBezTo>
                  <a:pt x="982" y="7200"/>
                  <a:pt x="982" y="6000"/>
                  <a:pt x="982" y="6000"/>
                </a:cubicBezTo>
                <a:close/>
                <a:moveTo>
                  <a:pt x="17673" y="4800"/>
                </a:moveTo>
                <a:lnTo>
                  <a:pt x="982" y="4800"/>
                </a:lnTo>
                <a:cubicBezTo>
                  <a:pt x="439" y="4800"/>
                  <a:pt x="0" y="5338"/>
                  <a:pt x="0" y="6000"/>
                </a:cubicBezTo>
                <a:lnTo>
                  <a:pt x="0" y="11400"/>
                </a:lnTo>
                <a:cubicBezTo>
                  <a:pt x="0" y="11732"/>
                  <a:pt x="220" y="12000"/>
                  <a:pt x="491" y="12000"/>
                </a:cubicBezTo>
                <a:cubicBezTo>
                  <a:pt x="762" y="12000"/>
                  <a:pt x="982" y="12538"/>
                  <a:pt x="982" y="13200"/>
                </a:cubicBezTo>
                <a:cubicBezTo>
                  <a:pt x="982" y="13862"/>
                  <a:pt x="762" y="14400"/>
                  <a:pt x="491" y="14400"/>
                </a:cubicBezTo>
                <a:cubicBezTo>
                  <a:pt x="220" y="14400"/>
                  <a:pt x="0" y="14668"/>
                  <a:pt x="0" y="15000"/>
                </a:cubicBezTo>
                <a:lnTo>
                  <a:pt x="0" y="20400"/>
                </a:lnTo>
                <a:cubicBezTo>
                  <a:pt x="0" y="21063"/>
                  <a:pt x="439" y="21600"/>
                  <a:pt x="982" y="21600"/>
                </a:cubicBezTo>
                <a:lnTo>
                  <a:pt x="17673" y="21600"/>
                </a:lnTo>
                <a:cubicBezTo>
                  <a:pt x="18214" y="21600"/>
                  <a:pt x="18655" y="21063"/>
                  <a:pt x="18655" y="20400"/>
                </a:cubicBezTo>
                <a:lnTo>
                  <a:pt x="18655" y="15000"/>
                </a:lnTo>
                <a:cubicBezTo>
                  <a:pt x="18655" y="14668"/>
                  <a:pt x="18435" y="14400"/>
                  <a:pt x="18164" y="14400"/>
                </a:cubicBezTo>
                <a:cubicBezTo>
                  <a:pt x="17892" y="14400"/>
                  <a:pt x="17673" y="13862"/>
                  <a:pt x="17673" y="13200"/>
                </a:cubicBezTo>
                <a:cubicBezTo>
                  <a:pt x="17673" y="12538"/>
                  <a:pt x="17892" y="12000"/>
                  <a:pt x="18164" y="12000"/>
                </a:cubicBezTo>
                <a:cubicBezTo>
                  <a:pt x="18435" y="12000"/>
                  <a:pt x="18655" y="11732"/>
                  <a:pt x="18655" y="11400"/>
                </a:cubicBezTo>
                <a:lnTo>
                  <a:pt x="18655" y="6000"/>
                </a:lnTo>
                <a:cubicBezTo>
                  <a:pt x="18655" y="5338"/>
                  <a:pt x="18214" y="4800"/>
                  <a:pt x="17673" y="4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36" name="Shape 1236"/>
          <p:cNvSpPr/>
          <p:nvPr/>
        </p:nvSpPr>
        <p:spPr>
          <a:xfrm>
            <a:off x="10290175" y="10031412"/>
            <a:ext cx="558792" cy="558792"/>
          </a:xfrm>
          <a:custGeom>
            <a:pathLst>
              <a:path extrusionOk="0" h="21600" w="21600">
                <a:moveTo>
                  <a:pt x="2945" y="2945"/>
                </a:moveTo>
                <a:lnTo>
                  <a:pt x="18655" y="2945"/>
                </a:lnTo>
                <a:lnTo>
                  <a:pt x="18655" y="18655"/>
                </a:lnTo>
                <a:lnTo>
                  <a:pt x="2945" y="18655"/>
                </a:lnTo>
                <a:cubicBezTo>
                  <a:pt x="2945" y="18655"/>
                  <a:pt x="2945" y="2945"/>
                  <a:pt x="2945" y="2945"/>
                </a:cubicBezTo>
                <a:close/>
                <a:moveTo>
                  <a:pt x="1964" y="19636"/>
                </a:moveTo>
                <a:lnTo>
                  <a:pt x="19636" y="19636"/>
                </a:lnTo>
                <a:lnTo>
                  <a:pt x="19636"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37" name="Shape 1237"/>
          <p:cNvSpPr/>
          <p:nvPr/>
        </p:nvSpPr>
        <p:spPr>
          <a:xfrm>
            <a:off x="11356975" y="10031412"/>
            <a:ext cx="558792" cy="558792"/>
          </a:xfrm>
          <a:custGeom>
            <a:pathLst>
              <a:path extrusionOk="0" h="21600" w="2160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38" name="Shape 1238"/>
          <p:cNvSpPr/>
          <p:nvPr/>
        </p:nvSpPr>
        <p:spPr>
          <a:xfrm>
            <a:off x="1758950" y="11098212"/>
            <a:ext cx="558792" cy="558792"/>
          </a:xfrm>
          <a:custGeom>
            <a:pathLst>
              <a:path extrusionOk="0" h="21600" w="21600">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39" name="Shape 1239"/>
          <p:cNvSpPr/>
          <p:nvPr/>
        </p:nvSpPr>
        <p:spPr>
          <a:xfrm>
            <a:off x="2825750" y="11098212"/>
            <a:ext cx="557226" cy="558792"/>
          </a:xfrm>
          <a:custGeom>
            <a:pathLst>
              <a:path extrusionOk="0" h="21600" w="21600">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40" name="Shape 1240"/>
          <p:cNvSpPr/>
          <p:nvPr/>
        </p:nvSpPr>
        <p:spPr>
          <a:xfrm>
            <a:off x="3890962" y="11098212"/>
            <a:ext cx="558792" cy="558792"/>
          </a:xfrm>
          <a:custGeom>
            <a:pathLst>
              <a:path extrusionOk="0" h="21600" w="21600">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41" name="Shape 1241"/>
          <p:cNvSpPr/>
          <p:nvPr/>
        </p:nvSpPr>
        <p:spPr>
          <a:xfrm>
            <a:off x="4957762" y="11098212"/>
            <a:ext cx="558792" cy="558792"/>
          </a:xfrm>
          <a:custGeom>
            <a:pathLst>
              <a:path extrusionOk="0" h="21600" w="2160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9327" y="9327"/>
                </a:moveTo>
                <a:lnTo>
                  <a:pt x="2945" y="9327"/>
                </a:lnTo>
                <a:lnTo>
                  <a:pt x="2945" y="2945"/>
                </a:lnTo>
                <a:lnTo>
                  <a:pt x="9327" y="2945"/>
                </a:lnTo>
                <a:cubicBezTo>
                  <a:pt x="9327" y="2945"/>
                  <a:pt x="9327" y="9327"/>
                  <a:pt x="9327" y="9327"/>
                </a:cubicBezTo>
                <a:close/>
                <a:moveTo>
                  <a:pt x="10309" y="1964"/>
                </a:moveTo>
                <a:lnTo>
                  <a:pt x="1964" y="1964"/>
                </a:lnTo>
                <a:lnTo>
                  <a:pt x="1964" y="10309"/>
                </a:lnTo>
                <a:lnTo>
                  <a:pt x="10309" y="10309"/>
                </a:lnTo>
                <a:cubicBezTo>
                  <a:pt x="10309" y="10309"/>
                  <a:pt x="10309" y="1964"/>
                  <a:pt x="10309" y="1964"/>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42" name="Shape 1242"/>
          <p:cNvSpPr/>
          <p:nvPr/>
        </p:nvSpPr>
        <p:spPr>
          <a:xfrm>
            <a:off x="6024562" y="11098212"/>
            <a:ext cx="558792" cy="558792"/>
          </a:xfrm>
          <a:custGeom>
            <a:pathLst>
              <a:path extrusionOk="0" h="21600" w="2160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43" name="Shape 1243"/>
          <p:cNvSpPr/>
          <p:nvPr/>
        </p:nvSpPr>
        <p:spPr>
          <a:xfrm>
            <a:off x="7091362" y="11098212"/>
            <a:ext cx="558792" cy="558792"/>
          </a:xfrm>
          <a:custGeom>
            <a:pathLst>
              <a:path extrusionOk="0" h="21600" w="2160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44" name="Shape 1244"/>
          <p:cNvSpPr/>
          <p:nvPr/>
        </p:nvSpPr>
        <p:spPr>
          <a:xfrm>
            <a:off x="8158162" y="11098212"/>
            <a:ext cx="558792" cy="558792"/>
          </a:xfrm>
          <a:custGeom>
            <a:pathLst>
              <a:path extrusionOk="0" h="21600" w="21600">
                <a:moveTo>
                  <a:pt x="9327" y="9327"/>
                </a:moveTo>
                <a:lnTo>
                  <a:pt x="12273" y="9327"/>
                </a:lnTo>
                <a:lnTo>
                  <a:pt x="12273" y="12273"/>
                </a:lnTo>
                <a:lnTo>
                  <a:pt x="9327" y="12273"/>
                </a:lnTo>
                <a:cubicBezTo>
                  <a:pt x="9327" y="12273"/>
                  <a:pt x="9327" y="9327"/>
                  <a:pt x="9327" y="9327"/>
                </a:cubicBezTo>
                <a:close/>
                <a:moveTo>
                  <a:pt x="8345" y="13255"/>
                </a:moveTo>
                <a:lnTo>
                  <a:pt x="13255" y="13255"/>
                </a:lnTo>
                <a:lnTo>
                  <a:pt x="13255" y="8345"/>
                </a:lnTo>
                <a:lnTo>
                  <a:pt x="8345" y="8345"/>
                </a:lnTo>
                <a:cubicBezTo>
                  <a:pt x="8345" y="8345"/>
                  <a:pt x="8345" y="13255"/>
                  <a:pt x="8345" y="13255"/>
                </a:cubicBezTo>
                <a:close/>
                <a:moveTo>
                  <a:pt x="9327" y="15709"/>
                </a:moveTo>
                <a:lnTo>
                  <a:pt x="12273" y="15709"/>
                </a:lnTo>
                <a:lnTo>
                  <a:pt x="12273" y="18655"/>
                </a:lnTo>
                <a:lnTo>
                  <a:pt x="9327" y="18655"/>
                </a:lnTo>
                <a:cubicBezTo>
                  <a:pt x="9327" y="18655"/>
                  <a:pt x="9327" y="15709"/>
                  <a:pt x="9327" y="15709"/>
                </a:cubicBezTo>
                <a:close/>
                <a:moveTo>
                  <a:pt x="8345" y="19636"/>
                </a:moveTo>
                <a:lnTo>
                  <a:pt x="13255" y="19636"/>
                </a:lnTo>
                <a:lnTo>
                  <a:pt x="13255" y="14727"/>
                </a:lnTo>
                <a:lnTo>
                  <a:pt x="8345" y="14727"/>
                </a:lnTo>
                <a:cubicBezTo>
                  <a:pt x="8345" y="14727"/>
                  <a:pt x="8345" y="19636"/>
                  <a:pt x="8345" y="19636"/>
                </a:cubicBezTo>
                <a:close/>
                <a:moveTo>
                  <a:pt x="15709" y="2945"/>
                </a:moveTo>
                <a:lnTo>
                  <a:pt x="18655" y="2945"/>
                </a:lnTo>
                <a:lnTo>
                  <a:pt x="18655" y="5891"/>
                </a:lnTo>
                <a:lnTo>
                  <a:pt x="15709" y="5891"/>
                </a:lnTo>
                <a:cubicBezTo>
                  <a:pt x="15709" y="5891"/>
                  <a:pt x="15709" y="2945"/>
                  <a:pt x="15709" y="2945"/>
                </a:cubicBezTo>
                <a:close/>
                <a:moveTo>
                  <a:pt x="14727" y="6873"/>
                </a:moveTo>
                <a:lnTo>
                  <a:pt x="19636" y="6873"/>
                </a:lnTo>
                <a:lnTo>
                  <a:pt x="19636" y="1964"/>
                </a:lnTo>
                <a:lnTo>
                  <a:pt x="14727" y="1964"/>
                </a:lnTo>
                <a:cubicBezTo>
                  <a:pt x="14727" y="1964"/>
                  <a:pt x="14727" y="6873"/>
                  <a:pt x="14727" y="6873"/>
                </a:cubicBezTo>
                <a:close/>
                <a:moveTo>
                  <a:pt x="15709" y="9327"/>
                </a:moveTo>
                <a:lnTo>
                  <a:pt x="18655" y="9327"/>
                </a:lnTo>
                <a:lnTo>
                  <a:pt x="18655" y="12273"/>
                </a:lnTo>
                <a:lnTo>
                  <a:pt x="15709" y="12273"/>
                </a:lnTo>
                <a:cubicBezTo>
                  <a:pt x="15709" y="12273"/>
                  <a:pt x="15709" y="9327"/>
                  <a:pt x="15709" y="9327"/>
                </a:cubicBezTo>
                <a:close/>
                <a:moveTo>
                  <a:pt x="14727" y="13255"/>
                </a:moveTo>
                <a:lnTo>
                  <a:pt x="19636" y="13255"/>
                </a:lnTo>
                <a:lnTo>
                  <a:pt x="19636" y="8345"/>
                </a:lnTo>
                <a:lnTo>
                  <a:pt x="14727" y="8345"/>
                </a:lnTo>
                <a:cubicBezTo>
                  <a:pt x="14727" y="8345"/>
                  <a:pt x="14727" y="13255"/>
                  <a:pt x="14727" y="13255"/>
                </a:cubicBezTo>
                <a:close/>
                <a:moveTo>
                  <a:pt x="9327" y="2945"/>
                </a:moveTo>
                <a:lnTo>
                  <a:pt x="12273" y="2945"/>
                </a:lnTo>
                <a:lnTo>
                  <a:pt x="12273" y="5891"/>
                </a:lnTo>
                <a:lnTo>
                  <a:pt x="9327" y="5891"/>
                </a:lnTo>
                <a:cubicBezTo>
                  <a:pt x="9327" y="5891"/>
                  <a:pt x="9327" y="2945"/>
                  <a:pt x="9327" y="2945"/>
                </a:cubicBezTo>
                <a:close/>
                <a:moveTo>
                  <a:pt x="8345" y="6873"/>
                </a:moveTo>
                <a:lnTo>
                  <a:pt x="13255" y="6873"/>
                </a:lnTo>
                <a:lnTo>
                  <a:pt x="13255" y="1964"/>
                </a:lnTo>
                <a:lnTo>
                  <a:pt x="8345" y="1964"/>
                </a:lnTo>
                <a:cubicBezTo>
                  <a:pt x="8345" y="1964"/>
                  <a:pt x="8345" y="6873"/>
                  <a:pt x="8345" y="6873"/>
                </a:cubicBezTo>
                <a:close/>
                <a:moveTo>
                  <a:pt x="2945" y="9327"/>
                </a:moveTo>
                <a:lnTo>
                  <a:pt x="5891" y="9327"/>
                </a:lnTo>
                <a:lnTo>
                  <a:pt x="5891" y="12273"/>
                </a:lnTo>
                <a:lnTo>
                  <a:pt x="2945" y="12273"/>
                </a:lnTo>
                <a:cubicBezTo>
                  <a:pt x="2945" y="12273"/>
                  <a:pt x="2945" y="9327"/>
                  <a:pt x="2945" y="9327"/>
                </a:cubicBezTo>
                <a:close/>
                <a:moveTo>
                  <a:pt x="1964" y="13255"/>
                </a:moveTo>
                <a:lnTo>
                  <a:pt x="6873" y="13255"/>
                </a:lnTo>
                <a:lnTo>
                  <a:pt x="6873" y="8345"/>
                </a:lnTo>
                <a:lnTo>
                  <a:pt x="1964" y="8345"/>
                </a:lnTo>
                <a:cubicBezTo>
                  <a:pt x="1964" y="8345"/>
                  <a:pt x="1964" y="13255"/>
                  <a:pt x="1964" y="13255"/>
                </a:cubicBezTo>
                <a:close/>
                <a:moveTo>
                  <a:pt x="2945" y="2945"/>
                </a:moveTo>
                <a:lnTo>
                  <a:pt x="5891" y="2945"/>
                </a:lnTo>
                <a:lnTo>
                  <a:pt x="5891" y="5891"/>
                </a:lnTo>
                <a:lnTo>
                  <a:pt x="2945" y="5891"/>
                </a:lnTo>
                <a:cubicBezTo>
                  <a:pt x="2945" y="5891"/>
                  <a:pt x="2945" y="2945"/>
                  <a:pt x="2945" y="2945"/>
                </a:cubicBezTo>
                <a:close/>
                <a:moveTo>
                  <a:pt x="1964" y="6873"/>
                </a:moveTo>
                <a:lnTo>
                  <a:pt x="6873" y="6873"/>
                </a:lnTo>
                <a:lnTo>
                  <a:pt x="6873" y="1964"/>
                </a:lnTo>
                <a:lnTo>
                  <a:pt x="1964" y="1964"/>
                </a:lnTo>
                <a:cubicBezTo>
                  <a:pt x="1964" y="1964"/>
                  <a:pt x="1964" y="6873"/>
                  <a:pt x="1964" y="6873"/>
                </a:cubicBezTo>
                <a:close/>
                <a:moveTo>
                  <a:pt x="20618" y="19636"/>
                </a:moveTo>
                <a:cubicBezTo>
                  <a:pt x="20618" y="20178"/>
                  <a:pt x="20178"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15709"/>
                </a:moveTo>
                <a:lnTo>
                  <a:pt x="5891" y="15709"/>
                </a:lnTo>
                <a:lnTo>
                  <a:pt x="5891" y="18655"/>
                </a:lnTo>
                <a:lnTo>
                  <a:pt x="2945" y="18655"/>
                </a:lnTo>
                <a:cubicBezTo>
                  <a:pt x="2945" y="18655"/>
                  <a:pt x="2945" y="15709"/>
                  <a:pt x="2945" y="15709"/>
                </a:cubicBezTo>
                <a:close/>
                <a:moveTo>
                  <a:pt x="1964" y="19636"/>
                </a:moveTo>
                <a:lnTo>
                  <a:pt x="6873" y="19636"/>
                </a:lnTo>
                <a:lnTo>
                  <a:pt x="6873" y="14727"/>
                </a:lnTo>
                <a:lnTo>
                  <a:pt x="1964" y="14727"/>
                </a:lnTo>
                <a:cubicBezTo>
                  <a:pt x="1964" y="14727"/>
                  <a:pt x="1964" y="19636"/>
                  <a:pt x="1964" y="19636"/>
                </a:cubicBezTo>
                <a:close/>
                <a:moveTo>
                  <a:pt x="15709" y="15709"/>
                </a:moveTo>
                <a:lnTo>
                  <a:pt x="18655" y="15709"/>
                </a:lnTo>
                <a:lnTo>
                  <a:pt x="18655" y="18655"/>
                </a:lnTo>
                <a:lnTo>
                  <a:pt x="15709" y="18655"/>
                </a:lnTo>
                <a:cubicBezTo>
                  <a:pt x="15709" y="18655"/>
                  <a:pt x="15709" y="15709"/>
                  <a:pt x="15709" y="15709"/>
                </a:cubicBezTo>
                <a:close/>
                <a:moveTo>
                  <a:pt x="14727" y="19636"/>
                </a:moveTo>
                <a:lnTo>
                  <a:pt x="19636" y="19636"/>
                </a:lnTo>
                <a:lnTo>
                  <a:pt x="19636" y="14727"/>
                </a:lnTo>
                <a:lnTo>
                  <a:pt x="14727" y="14727"/>
                </a:lnTo>
                <a:cubicBezTo>
                  <a:pt x="14727" y="14727"/>
                  <a:pt x="14727" y="19636"/>
                  <a:pt x="14727" y="19636"/>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45" name="Shape 1245"/>
          <p:cNvSpPr/>
          <p:nvPr/>
        </p:nvSpPr>
        <p:spPr>
          <a:xfrm>
            <a:off x="9224962" y="11098212"/>
            <a:ext cx="557226" cy="558792"/>
          </a:xfrm>
          <a:custGeom>
            <a:pathLst>
              <a:path extrusionOk="0" h="21600" w="21600">
                <a:moveTo>
                  <a:pt x="20618" y="19636"/>
                </a:moveTo>
                <a:cubicBezTo>
                  <a:pt x="20618" y="20178"/>
                  <a:pt x="20178" y="20618"/>
                  <a:pt x="19636" y="20618"/>
                </a:cubicBezTo>
                <a:lnTo>
                  <a:pt x="13745" y="20618"/>
                </a:lnTo>
                <a:cubicBezTo>
                  <a:pt x="13204" y="20618"/>
                  <a:pt x="12764" y="20178"/>
                  <a:pt x="12764" y="19636"/>
                </a:cubicBezTo>
                <a:lnTo>
                  <a:pt x="12764" y="13745"/>
                </a:lnTo>
                <a:cubicBezTo>
                  <a:pt x="12764" y="13204"/>
                  <a:pt x="13204" y="12764"/>
                  <a:pt x="13745" y="12764"/>
                </a:cubicBezTo>
                <a:lnTo>
                  <a:pt x="19636" y="12764"/>
                </a:lnTo>
                <a:cubicBezTo>
                  <a:pt x="20178" y="12764"/>
                  <a:pt x="20618" y="13204"/>
                  <a:pt x="20618" y="13745"/>
                </a:cubicBezTo>
                <a:cubicBezTo>
                  <a:pt x="20618" y="13745"/>
                  <a:pt x="20618" y="19636"/>
                  <a:pt x="20618" y="19636"/>
                </a:cubicBezTo>
                <a:close/>
                <a:moveTo>
                  <a:pt x="19636" y="11782"/>
                </a:moveTo>
                <a:lnTo>
                  <a:pt x="13745" y="11782"/>
                </a:lnTo>
                <a:cubicBezTo>
                  <a:pt x="12661" y="11782"/>
                  <a:pt x="11782" y="12661"/>
                  <a:pt x="11782" y="13745"/>
                </a:cubicBezTo>
                <a:lnTo>
                  <a:pt x="11782" y="19636"/>
                </a:lnTo>
                <a:cubicBezTo>
                  <a:pt x="11782" y="20721"/>
                  <a:pt x="12661" y="21600"/>
                  <a:pt x="13745" y="21600"/>
                </a:cubicBezTo>
                <a:lnTo>
                  <a:pt x="19636" y="21600"/>
                </a:lnTo>
                <a:cubicBezTo>
                  <a:pt x="20721" y="21600"/>
                  <a:pt x="21600" y="20721"/>
                  <a:pt x="21600" y="19636"/>
                </a:cubicBezTo>
                <a:lnTo>
                  <a:pt x="21600" y="13745"/>
                </a:lnTo>
                <a:cubicBezTo>
                  <a:pt x="21600" y="12661"/>
                  <a:pt x="20721" y="11782"/>
                  <a:pt x="19636" y="11782"/>
                </a:cubicBezTo>
                <a:moveTo>
                  <a:pt x="20618" y="7855"/>
                </a:moveTo>
                <a:cubicBezTo>
                  <a:pt x="20618" y="8396"/>
                  <a:pt x="20178" y="8836"/>
                  <a:pt x="19636" y="8836"/>
                </a:cubicBezTo>
                <a:lnTo>
                  <a:pt x="13745" y="8836"/>
                </a:lnTo>
                <a:cubicBezTo>
                  <a:pt x="13204" y="8836"/>
                  <a:pt x="12764" y="8396"/>
                  <a:pt x="12764" y="7855"/>
                </a:cubicBezTo>
                <a:lnTo>
                  <a:pt x="12764" y="1964"/>
                </a:lnTo>
                <a:cubicBezTo>
                  <a:pt x="12764" y="1422"/>
                  <a:pt x="13204" y="982"/>
                  <a:pt x="13745" y="982"/>
                </a:cubicBezTo>
                <a:lnTo>
                  <a:pt x="19636" y="982"/>
                </a:lnTo>
                <a:cubicBezTo>
                  <a:pt x="20178" y="982"/>
                  <a:pt x="20618" y="1422"/>
                  <a:pt x="20618" y="1964"/>
                </a:cubicBezTo>
                <a:cubicBezTo>
                  <a:pt x="20618" y="1964"/>
                  <a:pt x="20618" y="7855"/>
                  <a:pt x="20618" y="7855"/>
                </a:cubicBezTo>
                <a:close/>
                <a:moveTo>
                  <a:pt x="19636" y="0"/>
                </a:moveTo>
                <a:lnTo>
                  <a:pt x="13745" y="0"/>
                </a:lnTo>
                <a:cubicBezTo>
                  <a:pt x="12661" y="0"/>
                  <a:pt x="11782" y="879"/>
                  <a:pt x="11782" y="1964"/>
                </a:cubicBezTo>
                <a:lnTo>
                  <a:pt x="11782" y="7855"/>
                </a:lnTo>
                <a:cubicBezTo>
                  <a:pt x="11782" y="8939"/>
                  <a:pt x="12661" y="9818"/>
                  <a:pt x="13745" y="9818"/>
                </a:cubicBezTo>
                <a:lnTo>
                  <a:pt x="19636" y="9818"/>
                </a:lnTo>
                <a:cubicBezTo>
                  <a:pt x="20721" y="9818"/>
                  <a:pt x="21600" y="8939"/>
                  <a:pt x="21600" y="7855"/>
                </a:cubicBezTo>
                <a:lnTo>
                  <a:pt x="21600" y="1964"/>
                </a:lnTo>
                <a:cubicBezTo>
                  <a:pt x="21600" y="879"/>
                  <a:pt x="20721" y="0"/>
                  <a:pt x="19636" y="0"/>
                </a:cubicBezTo>
                <a:moveTo>
                  <a:pt x="8836" y="7855"/>
                </a:moveTo>
                <a:cubicBezTo>
                  <a:pt x="8836" y="8396"/>
                  <a:pt x="8396" y="8836"/>
                  <a:pt x="7855" y="8836"/>
                </a:cubicBezTo>
                <a:lnTo>
                  <a:pt x="1964" y="8836"/>
                </a:lnTo>
                <a:cubicBezTo>
                  <a:pt x="1421" y="8836"/>
                  <a:pt x="982" y="8396"/>
                  <a:pt x="982" y="7855"/>
                </a:cubicBezTo>
                <a:lnTo>
                  <a:pt x="982" y="1964"/>
                </a:lnTo>
                <a:cubicBezTo>
                  <a:pt x="982" y="1422"/>
                  <a:pt x="1421" y="982"/>
                  <a:pt x="1964" y="982"/>
                </a:cubicBezTo>
                <a:lnTo>
                  <a:pt x="7855" y="982"/>
                </a:lnTo>
                <a:cubicBezTo>
                  <a:pt x="8396" y="982"/>
                  <a:pt x="8836" y="1422"/>
                  <a:pt x="8836" y="1964"/>
                </a:cubicBezTo>
                <a:cubicBezTo>
                  <a:pt x="8836" y="1964"/>
                  <a:pt x="8836" y="7855"/>
                  <a:pt x="8836" y="7855"/>
                </a:cubicBezTo>
                <a:close/>
                <a:moveTo>
                  <a:pt x="7855" y="0"/>
                </a:moveTo>
                <a:lnTo>
                  <a:pt x="1964" y="0"/>
                </a:lnTo>
                <a:cubicBezTo>
                  <a:pt x="879" y="0"/>
                  <a:pt x="0" y="879"/>
                  <a:pt x="0" y="1964"/>
                </a:cubicBezTo>
                <a:lnTo>
                  <a:pt x="0" y="7855"/>
                </a:lnTo>
                <a:cubicBezTo>
                  <a:pt x="0" y="8939"/>
                  <a:pt x="879" y="9818"/>
                  <a:pt x="1964" y="9818"/>
                </a:cubicBezTo>
                <a:lnTo>
                  <a:pt x="7855" y="9818"/>
                </a:lnTo>
                <a:cubicBezTo>
                  <a:pt x="8939" y="9818"/>
                  <a:pt x="9818" y="8939"/>
                  <a:pt x="9818" y="7855"/>
                </a:cubicBezTo>
                <a:lnTo>
                  <a:pt x="9818" y="1964"/>
                </a:lnTo>
                <a:cubicBezTo>
                  <a:pt x="9818" y="879"/>
                  <a:pt x="8939" y="0"/>
                  <a:pt x="7855" y="0"/>
                </a:cubicBezTo>
                <a:moveTo>
                  <a:pt x="8836" y="19636"/>
                </a:moveTo>
                <a:cubicBezTo>
                  <a:pt x="8836" y="20178"/>
                  <a:pt x="8396" y="20618"/>
                  <a:pt x="7855" y="20618"/>
                </a:cubicBezTo>
                <a:lnTo>
                  <a:pt x="1964" y="20618"/>
                </a:lnTo>
                <a:cubicBezTo>
                  <a:pt x="1421" y="20618"/>
                  <a:pt x="982" y="20178"/>
                  <a:pt x="982" y="19636"/>
                </a:cubicBezTo>
                <a:lnTo>
                  <a:pt x="982" y="13745"/>
                </a:lnTo>
                <a:cubicBezTo>
                  <a:pt x="982" y="13204"/>
                  <a:pt x="1421" y="12764"/>
                  <a:pt x="1964" y="12764"/>
                </a:cubicBezTo>
                <a:lnTo>
                  <a:pt x="7855" y="12764"/>
                </a:lnTo>
                <a:cubicBezTo>
                  <a:pt x="8396" y="12764"/>
                  <a:pt x="8836" y="13204"/>
                  <a:pt x="8836" y="13745"/>
                </a:cubicBezTo>
                <a:cubicBezTo>
                  <a:pt x="8836" y="13745"/>
                  <a:pt x="8836" y="19636"/>
                  <a:pt x="8836" y="19636"/>
                </a:cubicBezTo>
                <a:close/>
                <a:moveTo>
                  <a:pt x="7855" y="11782"/>
                </a:moveTo>
                <a:lnTo>
                  <a:pt x="1964" y="11782"/>
                </a:lnTo>
                <a:cubicBezTo>
                  <a:pt x="879" y="11782"/>
                  <a:pt x="0" y="12661"/>
                  <a:pt x="0" y="13745"/>
                </a:cubicBezTo>
                <a:lnTo>
                  <a:pt x="0" y="19636"/>
                </a:lnTo>
                <a:cubicBezTo>
                  <a:pt x="0" y="20721"/>
                  <a:pt x="879" y="21600"/>
                  <a:pt x="1964" y="21600"/>
                </a:cubicBezTo>
                <a:lnTo>
                  <a:pt x="7855" y="21600"/>
                </a:lnTo>
                <a:cubicBezTo>
                  <a:pt x="8939" y="21600"/>
                  <a:pt x="9818" y="20721"/>
                  <a:pt x="9818" y="19636"/>
                </a:cubicBezTo>
                <a:lnTo>
                  <a:pt x="9818" y="13745"/>
                </a:lnTo>
                <a:cubicBezTo>
                  <a:pt x="9818" y="12661"/>
                  <a:pt x="8939" y="11782"/>
                  <a:pt x="7855" y="117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46" name="Shape 1246"/>
          <p:cNvSpPr/>
          <p:nvPr/>
        </p:nvSpPr>
        <p:spPr>
          <a:xfrm>
            <a:off x="10290175" y="11098212"/>
            <a:ext cx="558792" cy="558792"/>
          </a:xfrm>
          <a:custGeom>
            <a:pathLst>
              <a:path extrusionOk="0" h="21600" w="2160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47" name="Shape 1247"/>
          <p:cNvSpPr/>
          <p:nvPr/>
        </p:nvSpPr>
        <p:spPr>
          <a:xfrm>
            <a:off x="11356975" y="11098212"/>
            <a:ext cx="558792" cy="558792"/>
          </a:xfrm>
          <a:custGeom>
            <a:pathLst>
              <a:path extrusionOk="0" h="21600" w="21600">
                <a:moveTo>
                  <a:pt x="20618" y="20618"/>
                </a:moveTo>
                <a:lnTo>
                  <a:pt x="8836" y="20618"/>
                </a:lnTo>
                <a:lnTo>
                  <a:pt x="8836" y="8836"/>
                </a:lnTo>
                <a:lnTo>
                  <a:pt x="20618" y="8836"/>
                </a:lnTo>
                <a:cubicBezTo>
                  <a:pt x="20618" y="8836"/>
                  <a:pt x="20618" y="20618"/>
                  <a:pt x="20618" y="20618"/>
                </a:cubicBezTo>
                <a:close/>
                <a:moveTo>
                  <a:pt x="20618" y="7855"/>
                </a:moveTo>
                <a:lnTo>
                  <a:pt x="8836" y="7855"/>
                </a:lnTo>
                <a:cubicBezTo>
                  <a:pt x="8295" y="7855"/>
                  <a:pt x="7855" y="8295"/>
                  <a:pt x="7855" y="8836"/>
                </a:cubicBezTo>
                <a:lnTo>
                  <a:pt x="7855" y="20618"/>
                </a:lnTo>
                <a:cubicBezTo>
                  <a:pt x="7855" y="21160"/>
                  <a:pt x="8295" y="21600"/>
                  <a:pt x="8836" y="21600"/>
                </a:cubicBezTo>
                <a:lnTo>
                  <a:pt x="20618" y="21600"/>
                </a:lnTo>
                <a:cubicBezTo>
                  <a:pt x="21160" y="21600"/>
                  <a:pt x="21600" y="21160"/>
                  <a:pt x="21600" y="20618"/>
                </a:cubicBezTo>
                <a:lnTo>
                  <a:pt x="21600" y="8836"/>
                </a:lnTo>
                <a:cubicBezTo>
                  <a:pt x="21600" y="8295"/>
                  <a:pt x="21160" y="7855"/>
                  <a:pt x="20618" y="7855"/>
                </a:cubicBezTo>
                <a:moveTo>
                  <a:pt x="20618" y="4909"/>
                </a:moveTo>
                <a:lnTo>
                  <a:pt x="982" y="4909"/>
                </a:lnTo>
                <a:lnTo>
                  <a:pt x="982" y="982"/>
                </a:lnTo>
                <a:lnTo>
                  <a:pt x="20618" y="982"/>
                </a:lnTo>
                <a:cubicBezTo>
                  <a:pt x="20618" y="982"/>
                  <a:pt x="20618" y="4909"/>
                  <a:pt x="20618" y="4909"/>
                </a:cubicBezTo>
                <a:close/>
                <a:moveTo>
                  <a:pt x="20618" y="0"/>
                </a:moveTo>
                <a:lnTo>
                  <a:pt x="982" y="0"/>
                </a:lnTo>
                <a:cubicBezTo>
                  <a:pt x="440" y="0"/>
                  <a:pt x="0" y="440"/>
                  <a:pt x="0" y="982"/>
                </a:cubicBezTo>
                <a:lnTo>
                  <a:pt x="0" y="4909"/>
                </a:lnTo>
                <a:cubicBezTo>
                  <a:pt x="0" y="5451"/>
                  <a:pt x="440" y="5891"/>
                  <a:pt x="982"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8836"/>
                </a:lnTo>
                <a:lnTo>
                  <a:pt x="4909" y="8836"/>
                </a:lnTo>
                <a:cubicBezTo>
                  <a:pt x="4909" y="8836"/>
                  <a:pt x="4909" y="20618"/>
                  <a:pt x="4909" y="20618"/>
                </a:cubicBezTo>
                <a:close/>
                <a:moveTo>
                  <a:pt x="4909" y="7855"/>
                </a:moveTo>
                <a:lnTo>
                  <a:pt x="982" y="7855"/>
                </a:lnTo>
                <a:cubicBezTo>
                  <a:pt x="440" y="7855"/>
                  <a:pt x="0" y="8295"/>
                  <a:pt x="0" y="8836"/>
                </a:cubicBezTo>
                <a:lnTo>
                  <a:pt x="0" y="20618"/>
                </a:lnTo>
                <a:cubicBezTo>
                  <a:pt x="0" y="21160"/>
                  <a:pt x="440" y="21600"/>
                  <a:pt x="982" y="21600"/>
                </a:cubicBezTo>
                <a:lnTo>
                  <a:pt x="4909" y="21600"/>
                </a:lnTo>
                <a:cubicBezTo>
                  <a:pt x="5451" y="21600"/>
                  <a:pt x="5891" y="21160"/>
                  <a:pt x="5891" y="20618"/>
                </a:cubicBezTo>
                <a:lnTo>
                  <a:pt x="5891" y="8836"/>
                </a:lnTo>
                <a:cubicBezTo>
                  <a:pt x="5891" y="8295"/>
                  <a:pt x="5451" y="7855"/>
                  <a:pt x="4909" y="78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48" name="Shape 1248"/>
          <p:cNvSpPr/>
          <p:nvPr/>
        </p:nvSpPr>
        <p:spPr>
          <a:xfrm>
            <a:off x="12474575" y="7897812"/>
            <a:ext cx="558792" cy="558792"/>
          </a:xfrm>
          <a:custGeom>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49" name="Shape 1249"/>
          <p:cNvSpPr/>
          <p:nvPr/>
        </p:nvSpPr>
        <p:spPr>
          <a:xfrm>
            <a:off x="13642975" y="7897812"/>
            <a:ext cx="355590" cy="558792"/>
          </a:xfrm>
          <a:custGeom>
            <a:pathLst>
              <a:path extrusionOk="0" h="21600" w="2160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50" name="Shape 1250"/>
          <p:cNvSpPr/>
          <p:nvPr/>
        </p:nvSpPr>
        <p:spPr>
          <a:xfrm>
            <a:off x="14760575" y="7897812"/>
            <a:ext cx="254016" cy="558792"/>
          </a:xfrm>
          <a:custGeom>
            <a:pathLst>
              <a:path extrusionOk="0" h="21600" w="21600">
                <a:moveTo>
                  <a:pt x="19440" y="10800"/>
                </a:moveTo>
                <a:lnTo>
                  <a:pt x="2160" y="10800"/>
                </a:lnTo>
                <a:lnTo>
                  <a:pt x="2160" y="8836"/>
                </a:lnTo>
                <a:cubicBezTo>
                  <a:pt x="2160" y="7752"/>
                  <a:pt x="4094" y="6873"/>
                  <a:pt x="6480" y="6873"/>
                </a:cubicBezTo>
                <a:lnTo>
                  <a:pt x="15120" y="6873"/>
                </a:lnTo>
                <a:cubicBezTo>
                  <a:pt x="17506" y="6873"/>
                  <a:pt x="19440" y="7752"/>
                  <a:pt x="19440" y="8836"/>
                </a:cubicBezTo>
                <a:cubicBezTo>
                  <a:pt x="19440" y="8836"/>
                  <a:pt x="19440" y="10800"/>
                  <a:pt x="19440" y="10800"/>
                </a:cubicBezTo>
                <a:close/>
                <a:moveTo>
                  <a:pt x="19440" y="15709"/>
                </a:moveTo>
                <a:lnTo>
                  <a:pt x="2160" y="15709"/>
                </a:lnTo>
                <a:lnTo>
                  <a:pt x="2160" y="11782"/>
                </a:lnTo>
                <a:lnTo>
                  <a:pt x="19440" y="11782"/>
                </a:lnTo>
                <a:cubicBezTo>
                  <a:pt x="19440" y="11782"/>
                  <a:pt x="19440" y="15709"/>
                  <a:pt x="19440" y="15709"/>
                </a:cubicBezTo>
                <a:close/>
                <a:moveTo>
                  <a:pt x="19440" y="18655"/>
                </a:moveTo>
                <a:cubicBezTo>
                  <a:pt x="19440" y="19739"/>
                  <a:pt x="17506" y="20618"/>
                  <a:pt x="15120" y="20618"/>
                </a:cubicBezTo>
                <a:lnTo>
                  <a:pt x="6480" y="20618"/>
                </a:lnTo>
                <a:cubicBezTo>
                  <a:pt x="4094" y="20618"/>
                  <a:pt x="2160" y="19739"/>
                  <a:pt x="2160" y="18655"/>
                </a:cubicBezTo>
                <a:lnTo>
                  <a:pt x="2160" y="16691"/>
                </a:lnTo>
                <a:lnTo>
                  <a:pt x="19440" y="16691"/>
                </a:lnTo>
                <a:cubicBezTo>
                  <a:pt x="19440" y="16691"/>
                  <a:pt x="19440" y="18655"/>
                  <a:pt x="19440" y="18655"/>
                </a:cubicBezTo>
                <a:close/>
                <a:moveTo>
                  <a:pt x="8640" y="2945"/>
                </a:moveTo>
                <a:lnTo>
                  <a:pt x="12960" y="2945"/>
                </a:lnTo>
                <a:lnTo>
                  <a:pt x="12960" y="5891"/>
                </a:lnTo>
                <a:lnTo>
                  <a:pt x="8640" y="5891"/>
                </a:lnTo>
                <a:cubicBezTo>
                  <a:pt x="8640" y="5891"/>
                  <a:pt x="8640" y="2945"/>
                  <a:pt x="8640" y="2945"/>
                </a:cubicBezTo>
                <a:close/>
                <a:moveTo>
                  <a:pt x="8640" y="982"/>
                </a:moveTo>
                <a:lnTo>
                  <a:pt x="12960" y="982"/>
                </a:lnTo>
                <a:lnTo>
                  <a:pt x="12960" y="1964"/>
                </a:lnTo>
                <a:lnTo>
                  <a:pt x="8640" y="1964"/>
                </a:lnTo>
                <a:cubicBezTo>
                  <a:pt x="8640" y="1964"/>
                  <a:pt x="8640" y="982"/>
                  <a:pt x="8640" y="982"/>
                </a:cubicBezTo>
                <a:close/>
                <a:moveTo>
                  <a:pt x="15120" y="5891"/>
                </a:moveTo>
                <a:lnTo>
                  <a:pt x="15120" y="982"/>
                </a:lnTo>
                <a:cubicBezTo>
                  <a:pt x="15120" y="440"/>
                  <a:pt x="14152" y="0"/>
                  <a:pt x="12960" y="0"/>
                </a:cubicBezTo>
                <a:lnTo>
                  <a:pt x="8640" y="0"/>
                </a:lnTo>
                <a:cubicBezTo>
                  <a:pt x="7448" y="0"/>
                  <a:pt x="6480" y="440"/>
                  <a:pt x="6480" y="982"/>
                </a:cubicBezTo>
                <a:lnTo>
                  <a:pt x="6480" y="5891"/>
                </a:lnTo>
                <a:cubicBezTo>
                  <a:pt x="2901" y="5891"/>
                  <a:pt x="0" y="7209"/>
                  <a:pt x="0" y="8836"/>
                </a:cubicBezTo>
                <a:lnTo>
                  <a:pt x="0" y="18655"/>
                </a:lnTo>
                <a:cubicBezTo>
                  <a:pt x="0" y="20281"/>
                  <a:pt x="2901" y="21600"/>
                  <a:pt x="6480" y="21600"/>
                </a:cubicBezTo>
                <a:lnTo>
                  <a:pt x="15120" y="21600"/>
                </a:lnTo>
                <a:cubicBezTo>
                  <a:pt x="18698" y="21600"/>
                  <a:pt x="21600" y="20281"/>
                  <a:pt x="21600" y="18655"/>
                </a:cubicBezTo>
                <a:lnTo>
                  <a:pt x="21600" y="8836"/>
                </a:lnTo>
                <a:cubicBezTo>
                  <a:pt x="21600" y="7209"/>
                  <a:pt x="18698" y="5891"/>
                  <a:pt x="15120" y="58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51" name="Shape 1251"/>
          <p:cNvSpPr/>
          <p:nvPr/>
        </p:nvSpPr>
        <p:spPr>
          <a:xfrm>
            <a:off x="15774988" y="7897812"/>
            <a:ext cx="355590" cy="558792"/>
          </a:xfrm>
          <a:custGeom>
            <a:pathLst>
              <a:path extrusionOk="0" h="21600" w="21600">
                <a:moveTo>
                  <a:pt x="13114" y="15709"/>
                </a:moveTo>
                <a:cubicBezTo>
                  <a:pt x="12689" y="15709"/>
                  <a:pt x="12343" y="15929"/>
                  <a:pt x="12343" y="16200"/>
                </a:cubicBezTo>
                <a:cubicBezTo>
                  <a:pt x="12343" y="16471"/>
                  <a:pt x="12689" y="16691"/>
                  <a:pt x="13114" y="16691"/>
                </a:cubicBezTo>
                <a:cubicBezTo>
                  <a:pt x="13540" y="16691"/>
                  <a:pt x="13886" y="16471"/>
                  <a:pt x="13886" y="16200"/>
                </a:cubicBezTo>
                <a:cubicBezTo>
                  <a:pt x="13886" y="15929"/>
                  <a:pt x="13540" y="15709"/>
                  <a:pt x="13114" y="15709"/>
                </a:cubicBezTo>
                <a:moveTo>
                  <a:pt x="13886" y="7855"/>
                </a:moveTo>
                <a:cubicBezTo>
                  <a:pt x="13034" y="7855"/>
                  <a:pt x="12343" y="8295"/>
                  <a:pt x="12343" y="8836"/>
                </a:cubicBezTo>
                <a:cubicBezTo>
                  <a:pt x="12343" y="9379"/>
                  <a:pt x="13034" y="9818"/>
                  <a:pt x="13886" y="9818"/>
                </a:cubicBezTo>
                <a:cubicBezTo>
                  <a:pt x="14737" y="9818"/>
                  <a:pt x="15429" y="9379"/>
                  <a:pt x="15429" y="8836"/>
                </a:cubicBezTo>
                <a:cubicBezTo>
                  <a:pt x="15429" y="8295"/>
                  <a:pt x="14737" y="7855"/>
                  <a:pt x="13886" y="7855"/>
                </a:cubicBezTo>
                <a:moveTo>
                  <a:pt x="8486" y="17673"/>
                </a:moveTo>
                <a:cubicBezTo>
                  <a:pt x="8060" y="17673"/>
                  <a:pt x="7714" y="17892"/>
                  <a:pt x="7714" y="18164"/>
                </a:cubicBezTo>
                <a:cubicBezTo>
                  <a:pt x="7714" y="18435"/>
                  <a:pt x="8060" y="18655"/>
                  <a:pt x="8486" y="18655"/>
                </a:cubicBezTo>
                <a:cubicBezTo>
                  <a:pt x="8911" y="18655"/>
                  <a:pt x="9257" y="18435"/>
                  <a:pt x="9257" y="18164"/>
                </a:cubicBezTo>
                <a:cubicBezTo>
                  <a:pt x="9257" y="17892"/>
                  <a:pt x="8911" y="17673"/>
                  <a:pt x="8486" y="17673"/>
                </a:cubicBezTo>
                <a:moveTo>
                  <a:pt x="9257" y="10800"/>
                </a:moveTo>
                <a:cubicBezTo>
                  <a:pt x="9257" y="10258"/>
                  <a:pt x="8566" y="9818"/>
                  <a:pt x="7714" y="9818"/>
                </a:cubicBezTo>
                <a:cubicBezTo>
                  <a:pt x="6863" y="9818"/>
                  <a:pt x="6171" y="10258"/>
                  <a:pt x="6171" y="10800"/>
                </a:cubicBezTo>
                <a:cubicBezTo>
                  <a:pt x="6171" y="11343"/>
                  <a:pt x="6863" y="11782"/>
                  <a:pt x="7714" y="11782"/>
                </a:cubicBezTo>
                <a:cubicBezTo>
                  <a:pt x="8566" y="11782"/>
                  <a:pt x="9257" y="11343"/>
                  <a:pt x="9257" y="10800"/>
                </a:cubicBezTo>
                <a:moveTo>
                  <a:pt x="10029" y="13745"/>
                </a:moveTo>
                <a:cubicBezTo>
                  <a:pt x="9603" y="13745"/>
                  <a:pt x="9257" y="13965"/>
                  <a:pt x="9257" y="14236"/>
                </a:cubicBezTo>
                <a:cubicBezTo>
                  <a:pt x="9257" y="14508"/>
                  <a:pt x="9603" y="14727"/>
                  <a:pt x="10029" y="14727"/>
                </a:cubicBezTo>
                <a:cubicBezTo>
                  <a:pt x="10454" y="14727"/>
                  <a:pt x="10800" y="14508"/>
                  <a:pt x="10800" y="14236"/>
                </a:cubicBezTo>
                <a:cubicBezTo>
                  <a:pt x="10800" y="13965"/>
                  <a:pt x="10454" y="13745"/>
                  <a:pt x="10029" y="13745"/>
                </a:cubicBezTo>
                <a:moveTo>
                  <a:pt x="20057" y="1964"/>
                </a:moveTo>
                <a:lnTo>
                  <a:pt x="1543" y="1964"/>
                </a:lnTo>
                <a:lnTo>
                  <a:pt x="1543" y="982"/>
                </a:lnTo>
                <a:lnTo>
                  <a:pt x="20057" y="982"/>
                </a:lnTo>
                <a:cubicBezTo>
                  <a:pt x="20057" y="982"/>
                  <a:pt x="20057" y="1964"/>
                  <a:pt x="20057" y="1964"/>
                </a:cubicBezTo>
                <a:close/>
                <a:moveTo>
                  <a:pt x="16971" y="4033"/>
                </a:moveTo>
                <a:cubicBezTo>
                  <a:pt x="16079" y="4186"/>
                  <a:pt x="15266" y="4419"/>
                  <a:pt x="14349" y="4691"/>
                </a:cubicBezTo>
                <a:cubicBezTo>
                  <a:pt x="13209" y="5030"/>
                  <a:pt x="11919" y="5413"/>
                  <a:pt x="9994" y="5794"/>
                </a:cubicBezTo>
                <a:cubicBezTo>
                  <a:pt x="8093" y="6170"/>
                  <a:pt x="6167" y="5840"/>
                  <a:pt x="4629" y="5373"/>
                </a:cubicBezTo>
                <a:lnTo>
                  <a:pt x="4629" y="2945"/>
                </a:lnTo>
                <a:lnTo>
                  <a:pt x="16971" y="2945"/>
                </a:lnTo>
                <a:cubicBezTo>
                  <a:pt x="16971" y="2945"/>
                  <a:pt x="16971" y="4033"/>
                  <a:pt x="16971" y="4033"/>
                </a:cubicBezTo>
                <a:close/>
                <a:moveTo>
                  <a:pt x="16971" y="16691"/>
                </a:moveTo>
                <a:cubicBezTo>
                  <a:pt x="16971" y="18860"/>
                  <a:pt x="14208" y="20618"/>
                  <a:pt x="10800" y="20618"/>
                </a:cubicBezTo>
                <a:cubicBezTo>
                  <a:pt x="7391" y="20618"/>
                  <a:pt x="4629" y="18860"/>
                  <a:pt x="4629" y="16691"/>
                </a:cubicBezTo>
                <a:lnTo>
                  <a:pt x="4629" y="6384"/>
                </a:lnTo>
                <a:cubicBezTo>
                  <a:pt x="5722" y="6667"/>
                  <a:pt x="6954" y="6874"/>
                  <a:pt x="8257" y="6874"/>
                </a:cubicBezTo>
                <a:cubicBezTo>
                  <a:pt x="8984" y="6874"/>
                  <a:pt x="9731" y="6811"/>
                  <a:pt x="10481" y="6662"/>
                </a:cubicBezTo>
                <a:cubicBezTo>
                  <a:pt x="12512" y="6261"/>
                  <a:pt x="13914" y="5844"/>
                  <a:pt x="15040" y="5510"/>
                </a:cubicBezTo>
                <a:cubicBezTo>
                  <a:pt x="15760" y="5295"/>
                  <a:pt x="16366" y="5119"/>
                  <a:pt x="16971" y="4989"/>
                </a:cubicBezTo>
                <a:cubicBezTo>
                  <a:pt x="16971" y="4989"/>
                  <a:pt x="16971" y="16691"/>
                  <a:pt x="16971" y="16691"/>
                </a:cubicBezTo>
                <a:close/>
                <a:moveTo>
                  <a:pt x="20057" y="0"/>
                </a:moveTo>
                <a:lnTo>
                  <a:pt x="1543" y="0"/>
                </a:lnTo>
                <a:cubicBezTo>
                  <a:pt x="691" y="0"/>
                  <a:pt x="0" y="440"/>
                  <a:pt x="0" y="982"/>
                </a:cubicBezTo>
                <a:lnTo>
                  <a:pt x="0" y="1964"/>
                </a:lnTo>
                <a:cubicBezTo>
                  <a:pt x="0" y="2506"/>
                  <a:pt x="691" y="2945"/>
                  <a:pt x="1543" y="2945"/>
                </a:cubicBezTo>
                <a:lnTo>
                  <a:pt x="3086" y="2945"/>
                </a:lnTo>
                <a:lnTo>
                  <a:pt x="3086" y="16691"/>
                </a:lnTo>
                <a:cubicBezTo>
                  <a:pt x="3086" y="19402"/>
                  <a:pt x="6539" y="21600"/>
                  <a:pt x="10800" y="21600"/>
                </a:cubicBezTo>
                <a:cubicBezTo>
                  <a:pt x="15061" y="21600"/>
                  <a:pt x="18514" y="19402"/>
                  <a:pt x="18514" y="16691"/>
                </a:cubicBezTo>
                <a:lnTo>
                  <a:pt x="18514" y="2945"/>
                </a:lnTo>
                <a:lnTo>
                  <a:pt x="20057" y="2945"/>
                </a:lnTo>
                <a:cubicBezTo>
                  <a:pt x="20909" y="2945"/>
                  <a:pt x="21600" y="2506"/>
                  <a:pt x="21600" y="1964"/>
                </a:cubicBezTo>
                <a:lnTo>
                  <a:pt x="21600" y="982"/>
                </a:lnTo>
                <a:cubicBezTo>
                  <a:pt x="21600" y="440"/>
                  <a:pt x="20909" y="0"/>
                  <a:pt x="20057"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52" name="Shape 1252"/>
          <p:cNvSpPr/>
          <p:nvPr/>
        </p:nvSpPr>
        <p:spPr>
          <a:xfrm>
            <a:off x="16790988" y="7897812"/>
            <a:ext cx="457218" cy="558792"/>
          </a:xfrm>
          <a:custGeom>
            <a:pathLst>
              <a:path extrusionOk="0" h="21600" w="21600">
                <a:moveTo>
                  <a:pt x="12600" y="17673"/>
                </a:moveTo>
                <a:cubicBezTo>
                  <a:pt x="12269" y="17673"/>
                  <a:pt x="12000" y="17892"/>
                  <a:pt x="12000" y="18164"/>
                </a:cubicBezTo>
                <a:cubicBezTo>
                  <a:pt x="12000" y="18435"/>
                  <a:pt x="12269" y="18655"/>
                  <a:pt x="12600" y="18655"/>
                </a:cubicBezTo>
                <a:cubicBezTo>
                  <a:pt x="12931" y="18655"/>
                  <a:pt x="13200" y="18435"/>
                  <a:pt x="13200" y="18164"/>
                </a:cubicBezTo>
                <a:cubicBezTo>
                  <a:pt x="13200" y="17892"/>
                  <a:pt x="12931" y="17673"/>
                  <a:pt x="12600" y="17673"/>
                </a:cubicBezTo>
                <a:moveTo>
                  <a:pt x="10800" y="13745"/>
                </a:moveTo>
                <a:cubicBezTo>
                  <a:pt x="10138" y="13745"/>
                  <a:pt x="9600" y="14186"/>
                  <a:pt x="9600" y="14727"/>
                </a:cubicBezTo>
                <a:cubicBezTo>
                  <a:pt x="9600" y="15269"/>
                  <a:pt x="10138" y="15709"/>
                  <a:pt x="10800" y="15709"/>
                </a:cubicBezTo>
                <a:cubicBezTo>
                  <a:pt x="11462" y="15709"/>
                  <a:pt x="12000" y="15269"/>
                  <a:pt x="12000" y="14727"/>
                </a:cubicBezTo>
                <a:cubicBezTo>
                  <a:pt x="12000" y="14186"/>
                  <a:pt x="11462" y="13745"/>
                  <a:pt x="10800" y="13745"/>
                </a:cubicBezTo>
                <a:moveTo>
                  <a:pt x="12600" y="10800"/>
                </a:moveTo>
                <a:cubicBezTo>
                  <a:pt x="12269" y="10800"/>
                  <a:pt x="12000" y="10580"/>
                  <a:pt x="12000" y="10309"/>
                </a:cubicBezTo>
                <a:cubicBezTo>
                  <a:pt x="12000" y="10038"/>
                  <a:pt x="12269" y="9818"/>
                  <a:pt x="12600" y="9818"/>
                </a:cubicBezTo>
                <a:cubicBezTo>
                  <a:pt x="12931" y="9818"/>
                  <a:pt x="13200" y="10038"/>
                  <a:pt x="13200" y="10309"/>
                </a:cubicBezTo>
                <a:cubicBezTo>
                  <a:pt x="13200" y="10580"/>
                  <a:pt x="12931" y="10800"/>
                  <a:pt x="12600" y="10800"/>
                </a:cubicBezTo>
                <a:moveTo>
                  <a:pt x="12600" y="8836"/>
                </a:moveTo>
                <a:cubicBezTo>
                  <a:pt x="11606" y="8836"/>
                  <a:pt x="10800" y="9496"/>
                  <a:pt x="10800" y="10309"/>
                </a:cubicBezTo>
                <a:cubicBezTo>
                  <a:pt x="10800" y="11123"/>
                  <a:pt x="11606" y="11782"/>
                  <a:pt x="12600" y="11782"/>
                </a:cubicBezTo>
                <a:cubicBezTo>
                  <a:pt x="13594" y="11782"/>
                  <a:pt x="14400" y="11123"/>
                  <a:pt x="14400" y="10309"/>
                </a:cubicBezTo>
                <a:cubicBezTo>
                  <a:pt x="14400" y="9496"/>
                  <a:pt x="13594" y="8836"/>
                  <a:pt x="12600" y="8836"/>
                </a:cubicBezTo>
                <a:moveTo>
                  <a:pt x="17760" y="20618"/>
                </a:moveTo>
                <a:lnTo>
                  <a:pt x="3840" y="20618"/>
                </a:lnTo>
                <a:cubicBezTo>
                  <a:pt x="2134" y="19151"/>
                  <a:pt x="1200" y="17248"/>
                  <a:pt x="1200" y="15218"/>
                </a:cubicBezTo>
                <a:cubicBezTo>
                  <a:pt x="1200" y="12593"/>
                  <a:pt x="2796" y="10152"/>
                  <a:pt x="5468" y="8688"/>
                </a:cubicBezTo>
                <a:cubicBezTo>
                  <a:pt x="5800" y="8506"/>
                  <a:pt x="6000" y="8199"/>
                  <a:pt x="6000" y="7872"/>
                </a:cubicBezTo>
                <a:lnTo>
                  <a:pt x="6000" y="6529"/>
                </a:lnTo>
                <a:cubicBezTo>
                  <a:pt x="6729" y="6758"/>
                  <a:pt x="7567" y="6924"/>
                  <a:pt x="8484" y="6924"/>
                </a:cubicBezTo>
                <a:cubicBezTo>
                  <a:pt x="9499" y="6924"/>
                  <a:pt x="10603" y="6723"/>
                  <a:pt x="11748" y="6188"/>
                </a:cubicBezTo>
                <a:cubicBezTo>
                  <a:pt x="13252" y="5485"/>
                  <a:pt x="14575" y="5306"/>
                  <a:pt x="15600" y="5323"/>
                </a:cubicBezTo>
                <a:lnTo>
                  <a:pt x="15600" y="7872"/>
                </a:lnTo>
                <a:cubicBezTo>
                  <a:pt x="15600" y="8199"/>
                  <a:pt x="15800" y="8506"/>
                  <a:pt x="16132" y="8688"/>
                </a:cubicBezTo>
                <a:cubicBezTo>
                  <a:pt x="18804" y="10152"/>
                  <a:pt x="20400" y="12593"/>
                  <a:pt x="20400" y="15218"/>
                </a:cubicBezTo>
                <a:cubicBezTo>
                  <a:pt x="20400" y="17248"/>
                  <a:pt x="19466" y="19151"/>
                  <a:pt x="17760" y="20618"/>
                </a:cubicBezTo>
                <a:moveTo>
                  <a:pt x="15600" y="2945"/>
                </a:moveTo>
                <a:lnTo>
                  <a:pt x="15600" y="4340"/>
                </a:lnTo>
                <a:cubicBezTo>
                  <a:pt x="14391" y="4322"/>
                  <a:pt x="12860" y="4538"/>
                  <a:pt x="11152" y="5336"/>
                </a:cubicBezTo>
                <a:cubicBezTo>
                  <a:pt x="9163" y="6265"/>
                  <a:pt x="7312" y="5965"/>
                  <a:pt x="6000" y="5473"/>
                </a:cubicBezTo>
                <a:lnTo>
                  <a:pt x="6000" y="2945"/>
                </a:lnTo>
                <a:cubicBezTo>
                  <a:pt x="6000" y="2945"/>
                  <a:pt x="15600" y="2945"/>
                  <a:pt x="15600" y="2945"/>
                </a:cubicBezTo>
                <a:close/>
                <a:moveTo>
                  <a:pt x="3600" y="982"/>
                </a:moveTo>
                <a:lnTo>
                  <a:pt x="18000" y="982"/>
                </a:lnTo>
                <a:lnTo>
                  <a:pt x="18000" y="1964"/>
                </a:lnTo>
                <a:lnTo>
                  <a:pt x="3600" y="1964"/>
                </a:lnTo>
                <a:cubicBezTo>
                  <a:pt x="3600" y="1964"/>
                  <a:pt x="3600" y="982"/>
                  <a:pt x="3600" y="982"/>
                </a:cubicBezTo>
                <a:close/>
                <a:moveTo>
                  <a:pt x="16800" y="7872"/>
                </a:moveTo>
                <a:lnTo>
                  <a:pt x="16800" y="2945"/>
                </a:ln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800" y="2945"/>
                </a:lnTo>
                <a:lnTo>
                  <a:pt x="4800" y="7872"/>
                </a:lnTo>
                <a:cubicBezTo>
                  <a:pt x="1906" y="9457"/>
                  <a:pt x="0" y="12155"/>
                  <a:pt x="0" y="15218"/>
                </a:cubicBezTo>
                <a:cubicBezTo>
                  <a:pt x="0" y="17730"/>
                  <a:pt x="1286" y="19991"/>
                  <a:pt x="3342" y="21600"/>
                </a:cubicBezTo>
                <a:lnTo>
                  <a:pt x="18258" y="21600"/>
                </a:lnTo>
                <a:cubicBezTo>
                  <a:pt x="20313" y="19991"/>
                  <a:pt x="21600" y="17730"/>
                  <a:pt x="21600" y="15218"/>
                </a:cubicBezTo>
                <a:cubicBezTo>
                  <a:pt x="21600" y="12155"/>
                  <a:pt x="19693" y="9457"/>
                  <a:pt x="16800" y="7872"/>
                </a:cubicBezTo>
                <a:moveTo>
                  <a:pt x="16200" y="15709"/>
                </a:moveTo>
                <a:cubicBezTo>
                  <a:pt x="15869" y="15709"/>
                  <a:pt x="15600" y="15929"/>
                  <a:pt x="15600" y="16200"/>
                </a:cubicBezTo>
                <a:cubicBezTo>
                  <a:pt x="15600" y="16471"/>
                  <a:pt x="15869" y="16691"/>
                  <a:pt x="16200" y="16691"/>
                </a:cubicBezTo>
                <a:cubicBezTo>
                  <a:pt x="16531" y="16691"/>
                  <a:pt x="16800" y="16471"/>
                  <a:pt x="16800" y="16200"/>
                </a:cubicBezTo>
                <a:cubicBezTo>
                  <a:pt x="16800" y="15929"/>
                  <a:pt x="16531" y="15709"/>
                  <a:pt x="16200" y="15709"/>
                </a:cubicBezTo>
                <a:moveTo>
                  <a:pt x="7800" y="11782"/>
                </a:moveTo>
                <a:cubicBezTo>
                  <a:pt x="7469" y="11782"/>
                  <a:pt x="7200" y="12001"/>
                  <a:pt x="7200" y="12273"/>
                </a:cubicBezTo>
                <a:cubicBezTo>
                  <a:pt x="7200" y="12544"/>
                  <a:pt x="7469" y="12764"/>
                  <a:pt x="7800" y="12764"/>
                </a:cubicBezTo>
                <a:cubicBezTo>
                  <a:pt x="8131" y="12764"/>
                  <a:pt x="8400" y="12544"/>
                  <a:pt x="8400" y="12273"/>
                </a:cubicBezTo>
                <a:cubicBezTo>
                  <a:pt x="8400" y="12001"/>
                  <a:pt x="8131" y="11782"/>
                  <a:pt x="7800" y="11782"/>
                </a:cubicBezTo>
                <a:moveTo>
                  <a:pt x="6000" y="15709"/>
                </a:moveTo>
                <a:cubicBezTo>
                  <a:pt x="5338" y="15709"/>
                  <a:pt x="4800" y="16149"/>
                  <a:pt x="4800" y="16691"/>
                </a:cubicBezTo>
                <a:cubicBezTo>
                  <a:pt x="4800" y="17233"/>
                  <a:pt x="5338" y="17673"/>
                  <a:pt x="6000" y="17673"/>
                </a:cubicBezTo>
                <a:cubicBezTo>
                  <a:pt x="6662" y="17673"/>
                  <a:pt x="7200" y="17233"/>
                  <a:pt x="7200" y="16691"/>
                </a:cubicBezTo>
                <a:cubicBezTo>
                  <a:pt x="7200" y="16149"/>
                  <a:pt x="6662" y="15709"/>
                  <a:pt x="6000" y="157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53" name="Shape 1253"/>
          <p:cNvSpPr/>
          <p:nvPr/>
        </p:nvSpPr>
        <p:spPr>
          <a:xfrm>
            <a:off x="17857788" y="7897812"/>
            <a:ext cx="457218" cy="558792"/>
          </a:xfrm>
          <a:custGeom>
            <a:pathLst>
              <a:path extrusionOk="0" h="21600" w="2160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54" name="Shape 1254"/>
          <p:cNvSpPr/>
          <p:nvPr/>
        </p:nvSpPr>
        <p:spPr>
          <a:xfrm>
            <a:off x="18899188" y="7897812"/>
            <a:ext cx="507978" cy="558792"/>
          </a:xfrm>
          <a:custGeom>
            <a:pathLst>
              <a:path extrusionOk="0" h="21600" w="2160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55" name="Shape 1255"/>
          <p:cNvSpPr/>
          <p:nvPr/>
        </p:nvSpPr>
        <p:spPr>
          <a:xfrm>
            <a:off x="19991388" y="7897812"/>
            <a:ext cx="457218" cy="558792"/>
          </a:xfrm>
          <a:custGeom>
            <a:pathLst>
              <a:path extrusionOk="0" h="21600" w="2160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56" name="Shape 1256"/>
          <p:cNvSpPr/>
          <p:nvPr/>
        </p:nvSpPr>
        <p:spPr>
          <a:xfrm>
            <a:off x="21007388" y="8050212"/>
            <a:ext cx="557226" cy="254016"/>
          </a:xfrm>
          <a:custGeom>
            <a:pathLst>
              <a:path extrusionOk="0" h="21600" w="21600">
                <a:moveTo>
                  <a:pt x="18900" y="19440"/>
                </a:moveTo>
                <a:cubicBezTo>
                  <a:pt x="17951" y="19440"/>
                  <a:pt x="17182" y="17747"/>
                  <a:pt x="17182" y="15660"/>
                </a:cubicBezTo>
                <a:cubicBezTo>
                  <a:pt x="17182" y="14601"/>
                  <a:pt x="17381" y="13647"/>
                  <a:pt x="17700" y="12960"/>
                </a:cubicBezTo>
                <a:lnTo>
                  <a:pt x="3900" y="12960"/>
                </a:lnTo>
                <a:cubicBezTo>
                  <a:pt x="4219" y="13647"/>
                  <a:pt x="4418" y="14601"/>
                  <a:pt x="4418" y="15660"/>
                </a:cubicBezTo>
                <a:cubicBezTo>
                  <a:pt x="4418" y="17747"/>
                  <a:pt x="3649" y="19440"/>
                  <a:pt x="2700" y="19440"/>
                </a:cubicBezTo>
                <a:cubicBezTo>
                  <a:pt x="1751" y="19440"/>
                  <a:pt x="982" y="17747"/>
                  <a:pt x="982" y="15660"/>
                </a:cubicBezTo>
                <a:cubicBezTo>
                  <a:pt x="982" y="13757"/>
                  <a:pt x="1623" y="12199"/>
                  <a:pt x="2455" y="11935"/>
                </a:cubicBezTo>
                <a:lnTo>
                  <a:pt x="2455" y="11880"/>
                </a:lnTo>
                <a:cubicBezTo>
                  <a:pt x="2726" y="11880"/>
                  <a:pt x="2945" y="11397"/>
                  <a:pt x="2945" y="10800"/>
                </a:cubicBezTo>
                <a:cubicBezTo>
                  <a:pt x="2945" y="10203"/>
                  <a:pt x="2726" y="9720"/>
                  <a:pt x="2455" y="9720"/>
                </a:cubicBezTo>
                <a:lnTo>
                  <a:pt x="2455" y="9665"/>
                </a:lnTo>
                <a:cubicBezTo>
                  <a:pt x="1623" y="9401"/>
                  <a:pt x="982" y="7843"/>
                  <a:pt x="982" y="5940"/>
                </a:cubicBezTo>
                <a:cubicBezTo>
                  <a:pt x="982" y="3852"/>
                  <a:pt x="1751" y="2160"/>
                  <a:pt x="2700" y="2160"/>
                </a:cubicBezTo>
                <a:cubicBezTo>
                  <a:pt x="3649" y="2160"/>
                  <a:pt x="4418" y="3852"/>
                  <a:pt x="4418" y="5940"/>
                </a:cubicBezTo>
                <a:cubicBezTo>
                  <a:pt x="4418" y="6999"/>
                  <a:pt x="4219" y="7954"/>
                  <a:pt x="3900" y="8640"/>
                </a:cubicBezTo>
                <a:lnTo>
                  <a:pt x="17700" y="8640"/>
                </a:lnTo>
                <a:cubicBezTo>
                  <a:pt x="17381" y="7954"/>
                  <a:pt x="17182" y="6999"/>
                  <a:pt x="17182" y="5940"/>
                </a:cubicBezTo>
                <a:cubicBezTo>
                  <a:pt x="17182" y="3852"/>
                  <a:pt x="17951" y="2160"/>
                  <a:pt x="18900" y="2160"/>
                </a:cubicBezTo>
                <a:cubicBezTo>
                  <a:pt x="19849" y="2160"/>
                  <a:pt x="20618" y="3852"/>
                  <a:pt x="20618" y="5940"/>
                </a:cubicBezTo>
                <a:cubicBezTo>
                  <a:pt x="20618" y="7843"/>
                  <a:pt x="19977" y="9401"/>
                  <a:pt x="19145" y="9665"/>
                </a:cubicBezTo>
                <a:lnTo>
                  <a:pt x="19145" y="9720"/>
                </a:lnTo>
                <a:cubicBezTo>
                  <a:pt x="18874" y="9720"/>
                  <a:pt x="18655" y="10203"/>
                  <a:pt x="18655" y="10800"/>
                </a:cubicBezTo>
                <a:cubicBezTo>
                  <a:pt x="18655" y="11397"/>
                  <a:pt x="18874" y="11880"/>
                  <a:pt x="19145" y="11880"/>
                </a:cubicBezTo>
                <a:lnTo>
                  <a:pt x="19145" y="11935"/>
                </a:lnTo>
                <a:cubicBezTo>
                  <a:pt x="19977" y="12199"/>
                  <a:pt x="20618" y="13757"/>
                  <a:pt x="20618" y="15660"/>
                </a:cubicBezTo>
                <a:cubicBezTo>
                  <a:pt x="20618" y="17747"/>
                  <a:pt x="19849" y="19440"/>
                  <a:pt x="18900" y="19440"/>
                </a:cubicBezTo>
                <a:moveTo>
                  <a:pt x="20449" y="10800"/>
                </a:moveTo>
                <a:cubicBezTo>
                  <a:pt x="21145" y="9725"/>
                  <a:pt x="21600" y="7950"/>
                  <a:pt x="21600" y="5940"/>
                </a:cubicBezTo>
                <a:cubicBezTo>
                  <a:pt x="21600" y="2660"/>
                  <a:pt x="20391" y="0"/>
                  <a:pt x="18900" y="0"/>
                </a:cubicBezTo>
                <a:cubicBezTo>
                  <a:pt x="17409" y="0"/>
                  <a:pt x="16200" y="2660"/>
                  <a:pt x="16200" y="5940"/>
                </a:cubicBezTo>
                <a:cubicBezTo>
                  <a:pt x="16200" y="6124"/>
                  <a:pt x="16208" y="6301"/>
                  <a:pt x="16215" y="6480"/>
                </a:cubicBezTo>
                <a:lnTo>
                  <a:pt x="5385" y="6480"/>
                </a:lnTo>
                <a:cubicBezTo>
                  <a:pt x="5392" y="6301"/>
                  <a:pt x="5400" y="6124"/>
                  <a:pt x="5400" y="5940"/>
                </a:cubicBezTo>
                <a:cubicBezTo>
                  <a:pt x="5400" y="2660"/>
                  <a:pt x="4191" y="0"/>
                  <a:pt x="2700" y="0"/>
                </a:cubicBezTo>
                <a:cubicBezTo>
                  <a:pt x="1209" y="0"/>
                  <a:pt x="0" y="2660"/>
                  <a:pt x="0" y="5940"/>
                </a:cubicBezTo>
                <a:cubicBezTo>
                  <a:pt x="0" y="7950"/>
                  <a:pt x="455" y="9725"/>
                  <a:pt x="1151" y="10800"/>
                </a:cubicBezTo>
                <a:cubicBezTo>
                  <a:pt x="455" y="11875"/>
                  <a:pt x="0" y="13649"/>
                  <a:pt x="0" y="15660"/>
                </a:cubicBezTo>
                <a:cubicBezTo>
                  <a:pt x="0" y="18940"/>
                  <a:pt x="1209" y="21600"/>
                  <a:pt x="2700" y="21600"/>
                </a:cubicBezTo>
                <a:cubicBezTo>
                  <a:pt x="4191" y="21600"/>
                  <a:pt x="5400" y="18940"/>
                  <a:pt x="5400" y="15660"/>
                </a:cubicBezTo>
                <a:cubicBezTo>
                  <a:pt x="5400" y="15476"/>
                  <a:pt x="5392" y="15298"/>
                  <a:pt x="5385" y="15120"/>
                </a:cubicBezTo>
                <a:lnTo>
                  <a:pt x="16215" y="15120"/>
                </a:lnTo>
                <a:cubicBezTo>
                  <a:pt x="16208" y="15298"/>
                  <a:pt x="16200" y="15476"/>
                  <a:pt x="16200" y="15660"/>
                </a:cubicBezTo>
                <a:cubicBezTo>
                  <a:pt x="16200" y="18940"/>
                  <a:pt x="17409" y="21600"/>
                  <a:pt x="18900" y="21600"/>
                </a:cubicBezTo>
                <a:cubicBezTo>
                  <a:pt x="20391" y="21600"/>
                  <a:pt x="21600" y="18940"/>
                  <a:pt x="21600" y="15660"/>
                </a:cubicBezTo>
                <a:cubicBezTo>
                  <a:pt x="21600" y="13649"/>
                  <a:pt x="21145" y="11875"/>
                  <a:pt x="20449" y="10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57" name="Shape 1257"/>
          <p:cNvSpPr/>
          <p:nvPr/>
        </p:nvSpPr>
        <p:spPr>
          <a:xfrm>
            <a:off x="22072600" y="7897812"/>
            <a:ext cx="558779" cy="558805"/>
          </a:xfrm>
          <a:custGeom>
            <a:pathLst>
              <a:path extrusionOk="0" h="21085" w="21084">
                <a:moveTo>
                  <a:pt x="6690" y="19632"/>
                </a:moveTo>
                <a:cubicBezTo>
                  <a:pt x="6035" y="20288"/>
                  <a:pt x="4973" y="20288"/>
                  <a:pt x="4318" y="19632"/>
                </a:cubicBezTo>
                <a:cubicBezTo>
                  <a:pt x="3731" y="19043"/>
                  <a:pt x="3675" y="18127"/>
                  <a:pt x="4141" y="17471"/>
                </a:cubicBezTo>
                <a:lnTo>
                  <a:pt x="4127" y="17458"/>
                </a:lnTo>
                <a:cubicBezTo>
                  <a:pt x="4237" y="17311"/>
                  <a:pt x="4231" y="17106"/>
                  <a:pt x="4096" y="16973"/>
                </a:cubicBezTo>
                <a:cubicBezTo>
                  <a:pt x="3963" y="16842"/>
                  <a:pt x="3758" y="16835"/>
                  <a:pt x="3610" y="16939"/>
                </a:cubicBezTo>
                <a:lnTo>
                  <a:pt x="3601" y="16931"/>
                </a:lnTo>
                <a:cubicBezTo>
                  <a:pt x="2946" y="17395"/>
                  <a:pt x="2036" y="17338"/>
                  <a:pt x="1449" y="16752"/>
                </a:cubicBezTo>
                <a:cubicBezTo>
                  <a:pt x="794" y="16097"/>
                  <a:pt x="794" y="15035"/>
                  <a:pt x="1449" y="14381"/>
                </a:cubicBezTo>
                <a:cubicBezTo>
                  <a:pt x="2104" y="13726"/>
                  <a:pt x="3166" y="13726"/>
                  <a:pt x="3821" y="14381"/>
                </a:cubicBezTo>
                <a:cubicBezTo>
                  <a:pt x="4110" y="14670"/>
                  <a:pt x="4264" y="15040"/>
                  <a:pt x="4297" y="15418"/>
                </a:cubicBezTo>
                <a:lnTo>
                  <a:pt x="9862" y="9852"/>
                </a:lnTo>
                <a:lnTo>
                  <a:pt x="15417" y="4298"/>
                </a:lnTo>
                <a:cubicBezTo>
                  <a:pt x="15038" y="4264"/>
                  <a:pt x="14669" y="4111"/>
                  <a:pt x="14380" y="3821"/>
                </a:cubicBezTo>
                <a:cubicBezTo>
                  <a:pt x="13725" y="3166"/>
                  <a:pt x="13725" y="2105"/>
                  <a:pt x="14380" y="1450"/>
                </a:cubicBezTo>
                <a:cubicBezTo>
                  <a:pt x="15034" y="795"/>
                  <a:pt x="16096" y="795"/>
                  <a:pt x="16751" y="1450"/>
                </a:cubicBezTo>
                <a:cubicBezTo>
                  <a:pt x="17332" y="2031"/>
                  <a:pt x="17394" y="2932"/>
                  <a:pt x="16943" y="3585"/>
                </a:cubicBezTo>
                <a:lnTo>
                  <a:pt x="16949" y="3592"/>
                </a:lnTo>
                <a:cubicBezTo>
                  <a:pt x="16829" y="3738"/>
                  <a:pt x="16832" y="3953"/>
                  <a:pt x="16971" y="4089"/>
                </a:cubicBezTo>
                <a:cubicBezTo>
                  <a:pt x="17109" y="4225"/>
                  <a:pt x="17323" y="4230"/>
                  <a:pt x="17473" y="4114"/>
                </a:cubicBezTo>
                <a:lnTo>
                  <a:pt x="17487" y="4129"/>
                </a:lnTo>
                <a:cubicBezTo>
                  <a:pt x="18142" y="3675"/>
                  <a:pt x="19047" y="3737"/>
                  <a:pt x="19631" y="4319"/>
                </a:cubicBezTo>
                <a:cubicBezTo>
                  <a:pt x="20287" y="4974"/>
                  <a:pt x="20287" y="6036"/>
                  <a:pt x="19631" y="6691"/>
                </a:cubicBezTo>
                <a:cubicBezTo>
                  <a:pt x="18974" y="7346"/>
                  <a:pt x="17909" y="7346"/>
                  <a:pt x="17253" y="6691"/>
                </a:cubicBezTo>
                <a:cubicBezTo>
                  <a:pt x="16962" y="6400"/>
                  <a:pt x="16807" y="6029"/>
                  <a:pt x="16775" y="5650"/>
                </a:cubicBezTo>
                <a:lnTo>
                  <a:pt x="5650" y="16775"/>
                </a:lnTo>
                <a:cubicBezTo>
                  <a:pt x="6029" y="16808"/>
                  <a:pt x="6400" y="16963"/>
                  <a:pt x="6690" y="17254"/>
                </a:cubicBezTo>
                <a:cubicBezTo>
                  <a:pt x="7344" y="17910"/>
                  <a:pt x="7344" y="18975"/>
                  <a:pt x="6690" y="19632"/>
                </a:cubicBezTo>
                <a:moveTo>
                  <a:pt x="7277" y="16503"/>
                </a:moveTo>
                <a:lnTo>
                  <a:pt x="16501" y="7278"/>
                </a:lnTo>
                <a:cubicBezTo>
                  <a:pt x="16528" y="7307"/>
                  <a:pt x="16545" y="7340"/>
                  <a:pt x="16573" y="7368"/>
                </a:cubicBezTo>
                <a:cubicBezTo>
                  <a:pt x="17605" y="8397"/>
                  <a:pt x="19278" y="8397"/>
                  <a:pt x="20310" y="7368"/>
                </a:cubicBezTo>
                <a:cubicBezTo>
                  <a:pt x="21342" y="6339"/>
                  <a:pt x="21342" y="4671"/>
                  <a:pt x="20310" y="3641"/>
                </a:cubicBezTo>
                <a:cubicBezTo>
                  <a:pt x="19726" y="3059"/>
                  <a:pt x="18937" y="2818"/>
                  <a:pt x="18175" y="2895"/>
                </a:cubicBezTo>
                <a:cubicBezTo>
                  <a:pt x="18250" y="2137"/>
                  <a:pt x="18009" y="1353"/>
                  <a:pt x="17428" y="772"/>
                </a:cubicBezTo>
                <a:cubicBezTo>
                  <a:pt x="16399" y="-257"/>
                  <a:pt x="14731" y="-257"/>
                  <a:pt x="13702" y="772"/>
                </a:cubicBezTo>
                <a:cubicBezTo>
                  <a:pt x="12673" y="1802"/>
                  <a:pt x="12673" y="3470"/>
                  <a:pt x="13702" y="4498"/>
                </a:cubicBezTo>
                <a:cubicBezTo>
                  <a:pt x="13729" y="4526"/>
                  <a:pt x="13763" y="4543"/>
                  <a:pt x="13791" y="4569"/>
                </a:cubicBezTo>
                <a:lnTo>
                  <a:pt x="4568" y="13791"/>
                </a:lnTo>
                <a:cubicBezTo>
                  <a:pt x="4542" y="13763"/>
                  <a:pt x="4526" y="13730"/>
                  <a:pt x="4498" y="13703"/>
                </a:cubicBezTo>
                <a:cubicBezTo>
                  <a:pt x="3469" y="12674"/>
                  <a:pt x="1801" y="12674"/>
                  <a:pt x="772" y="13703"/>
                </a:cubicBezTo>
                <a:cubicBezTo>
                  <a:pt x="-258" y="14732"/>
                  <a:pt x="-258" y="16400"/>
                  <a:pt x="772" y="17429"/>
                </a:cubicBezTo>
                <a:cubicBezTo>
                  <a:pt x="1353" y="18010"/>
                  <a:pt x="2136" y="18251"/>
                  <a:pt x="2895" y="18176"/>
                </a:cubicBezTo>
                <a:cubicBezTo>
                  <a:pt x="2818" y="18938"/>
                  <a:pt x="3058" y="19727"/>
                  <a:pt x="3641" y="20311"/>
                </a:cubicBezTo>
                <a:cubicBezTo>
                  <a:pt x="4670" y="21343"/>
                  <a:pt x="6338" y="21343"/>
                  <a:pt x="7367" y="20311"/>
                </a:cubicBezTo>
                <a:cubicBezTo>
                  <a:pt x="8396" y="19279"/>
                  <a:pt x="8396" y="17606"/>
                  <a:pt x="7367" y="16574"/>
                </a:cubicBezTo>
                <a:cubicBezTo>
                  <a:pt x="7339" y="16546"/>
                  <a:pt x="7306" y="16529"/>
                  <a:pt x="7277" y="16503"/>
                </a:cubicBezTo>
                <a:moveTo>
                  <a:pt x="16558" y="13703"/>
                </a:moveTo>
                <a:cubicBezTo>
                  <a:pt x="16530" y="13731"/>
                  <a:pt x="16513" y="13764"/>
                  <a:pt x="16487" y="13793"/>
                </a:cubicBezTo>
                <a:lnTo>
                  <a:pt x="14254" y="11560"/>
                </a:lnTo>
                <a:cubicBezTo>
                  <a:pt x="14067" y="11391"/>
                  <a:pt x="13780" y="11393"/>
                  <a:pt x="13601" y="11573"/>
                </a:cubicBezTo>
                <a:cubicBezTo>
                  <a:pt x="13421" y="11753"/>
                  <a:pt x="13419" y="12039"/>
                  <a:pt x="13588" y="12226"/>
                </a:cubicBezTo>
                <a:lnTo>
                  <a:pt x="13576" y="12237"/>
                </a:lnTo>
                <a:lnTo>
                  <a:pt x="16759" y="15420"/>
                </a:lnTo>
                <a:cubicBezTo>
                  <a:pt x="16792" y="15041"/>
                  <a:pt x="16947" y="14671"/>
                  <a:pt x="17238" y="14381"/>
                </a:cubicBezTo>
                <a:cubicBezTo>
                  <a:pt x="17895" y="13726"/>
                  <a:pt x="18959" y="13726"/>
                  <a:pt x="19615" y="14381"/>
                </a:cubicBezTo>
                <a:cubicBezTo>
                  <a:pt x="20273" y="15035"/>
                  <a:pt x="20273" y="16097"/>
                  <a:pt x="19615" y="16752"/>
                </a:cubicBezTo>
                <a:cubicBezTo>
                  <a:pt x="19027" y="17339"/>
                  <a:pt x="18112" y="17395"/>
                  <a:pt x="17455" y="16929"/>
                </a:cubicBezTo>
                <a:lnTo>
                  <a:pt x="17442" y="16942"/>
                </a:lnTo>
                <a:cubicBezTo>
                  <a:pt x="17295" y="16832"/>
                  <a:pt x="17090" y="16839"/>
                  <a:pt x="16957" y="16974"/>
                </a:cubicBezTo>
                <a:cubicBezTo>
                  <a:pt x="16826" y="17107"/>
                  <a:pt x="16819" y="17312"/>
                  <a:pt x="16923" y="17460"/>
                </a:cubicBezTo>
                <a:lnTo>
                  <a:pt x="16915" y="17469"/>
                </a:lnTo>
                <a:cubicBezTo>
                  <a:pt x="17379" y="18124"/>
                  <a:pt x="17322" y="19034"/>
                  <a:pt x="16736" y="19621"/>
                </a:cubicBezTo>
                <a:cubicBezTo>
                  <a:pt x="16081" y="20276"/>
                  <a:pt x="15019" y="20276"/>
                  <a:pt x="14365" y="19621"/>
                </a:cubicBezTo>
                <a:cubicBezTo>
                  <a:pt x="13710" y="18966"/>
                  <a:pt x="13710" y="17904"/>
                  <a:pt x="14365" y="17250"/>
                </a:cubicBezTo>
                <a:cubicBezTo>
                  <a:pt x="14654" y="16960"/>
                  <a:pt x="15024" y="16807"/>
                  <a:pt x="15402" y="16773"/>
                </a:cubicBezTo>
                <a:lnTo>
                  <a:pt x="12222" y="13592"/>
                </a:lnTo>
                <a:lnTo>
                  <a:pt x="12218" y="13596"/>
                </a:lnTo>
                <a:cubicBezTo>
                  <a:pt x="12031" y="13427"/>
                  <a:pt x="11744" y="13428"/>
                  <a:pt x="11565" y="13609"/>
                </a:cubicBezTo>
                <a:cubicBezTo>
                  <a:pt x="11385" y="13789"/>
                  <a:pt x="11383" y="14075"/>
                  <a:pt x="11552" y="14262"/>
                </a:cubicBezTo>
                <a:lnTo>
                  <a:pt x="13776" y="16501"/>
                </a:lnTo>
                <a:cubicBezTo>
                  <a:pt x="13748" y="16528"/>
                  <a:pt x="13714" y="16544"/>
                  <a:pt x="13687" y="16572"/>
                </a:cubicBezTo>
                <a:cubicBezTo>
                  <a:pt x="12658" y="17601"/>
                  <a:pt x="12658" y="19269"/>
                  <a:pt x="13687" y="20298"/>
                </a:cubicBezTo>
                <a:cubicBezTo>
                  <a:pt x="14716" y="21328"/>
                  <a:pt x="16384" y="21328"/>
                  <a:pt x="17413" y="20298"/>
                </a:cubicBezTo>
                <a:cubicBezTo>
                  <a:pt x="17994" y="19717"/>
                  <a:pt x="18235" y="18934"/>
                  <a:pt x="18160" y="18175"/>
                </a:cubicBezTo>
                <a:cubicBezTo>
                  <a:pt x="18922" y="18252"/>
                  <a:pt x="19711" y="18011"/>
                  <a:pt x="20295" y="17429"/>
                </a:cubicBezTo>
                <a:cubicBezTo>
                  <a:pt x="21327" y="16400"/>
                  <a:pt x="21327" y="14732"/>
                  <a:pt x="20295" y="13703"/>
                </a:cubicBezTo>
                <a:cubicBezTo>
                  <a:pt x="19263" y="12674"/>
                  <a:pt x="17590" y="12674"/>
                  <a:pt x="16558" y="13703"/>
                </a:cubicBezTo>
                <a:moveTo>
                  <a:pt x="4511" y="7368"/>
                </a:moveTo>
                <a:cubicBezTo>
                  <a:pt x="4539" y="7340"/>
                  <a:pt x="4556" y="7306"/>
                  <a:pt x="4582" y="7278"/>
                </a:cubicBezTo>
                <a:lnTo>
                  <a:pt x="6815" y="9511"/>
                </a:lnTo>
                <a:cubicBezTo>
                  <a:pt x="7002" y="9679"/>
                  <a:pt x="7289" y="9678"/>
                  <a:pt x="7468" y="9498"/>
                </a:cubicBezTo>
                <a:cubicBezTo>
                  <a:pt x="7649" y="9318"/>
                  <a:pt x="7650" y="9031"/>
                  <a:pt x="7481" y="8844"/>
                </a:cubicBezTo>
                <a:lnTo>
                  <a:pt x="7493" y="8833"/>
                </a:lnTo>
                <a:lnTo>
                  <a:pt x="4309" y="5650"/>
                </a:lnTo>
                <a:cubicBezTo>
                  <a:pt x="4277" y="6029"/>
                  <a:pt x="4122" y="6400"/>
                  <a:pt x="3831" y="6691"/>
                </a:cubicBezTo>
                <a:cubicBezTo>
                  <a:pt x="3175" y="7346"/>
                  <a:pt x="2110" y="7346"/>
                  <a:pt x="1453" y="6691"/>
                </a:cubicBezTo>
                <a:cubicBezTo>
                  <a:pt x="797" y="6036"/>
                  <a:pt x="797" y="4974"/>
                  <a:pt x="1453" y="4319"/>
                </a:cubicBezTo>
                <a:cubicBezTo>
                  <a:pt x="2042" y="3732"/>
                  <a:pt x="2957" y="3676"/>
                  <a:pt x="3614" y="4142"/>
                </a:cubicBezTo>
                <a:lnTo>
                  <a:pt x="3627" y="4128"/>
                </a:lnTo>
                <a:cubicBezTo>
                  <a:pt x="3774" y="4238"/>
                  <a:pt x="3979" y="4232"/>
                  <a:pt x="4112" y="4097"/>
                </a:cubicBezTo>
                <a:cubicBezTo>
                  <a:pt x="4243" y="3963"/>
                  <a:pt x="4250" y="3759"/>
                  <a:pt x="4146" y="3610"/>
                </a:cubicBezTo>
                <a:lnTo>
                  <a:pt x="4154" y="3602"/>
                </a:lnTo>
                <a:cubicBezTo>
                  <a:pt x="3690" y="2947"/>
                  <a:pt x="3746" y="2036"/>
                  <a:pt x="4333" y="1450"/>
                </a:cubicBezTo>
                <a:cubicBezTo>
                  <a:pt x="4988" y="795"/>
                  <a:pt x="6050" y="795"/>
                  <a:pt x="6705" y="1450"/>
                </a:cubicBezTo>
                <a:cubicBezTo>
                  <a:pt x="7359" y="2105"/>
                  <a:pt x="7359" y="3166"/>
                  <a:pt x="6705" y="3821"/>
                </a:cubicBezTo>
                <a:cubicBezTo>
                  <a:pt x="6415" y="4111"/>
                  <a:pt x="6046" y="4264"/>
                  <a:pt x="5667" y="4298"/>
                </a:cubicBezTo>
                <a:lnTo>
                  <a:pt x="8847" y="7478"/>
                </a:lnTo>
                <a:lnTo>
                  <a:pt x="8851" y="7475"/>
                </a:lnTo>
                <a:cubicBezTo>
                  <a:pt x="9038" y="7644"/>
                  <a:pt x="9325" y="7642"/>
                  <a:pt x="9504" y="7462"/>
                </a:cubicBezTo>
                <a:cubicBezTo>
                  <a:pt x="9684" y="7282"/>
                  <a:pt x="9686" y="6995"/>
                  <a:pt x="9517" y="6808"/>
                </a:cubicBezTo>
                <a:lnTo>
                  <a:pt x="7293" y="4569"/>
                </a:lnTo>
                <a:cubicBezTo>
                  <a:pt x="7321" y="4543"/>
                  <a:pt x="7355" y="4526"/>
                  <a:pt x="7382" y="4498"/>
                </a:cubicBezTo>
                <a:cubicBezTo>
                  <a:pt x="8411" y="3470"/>
                  <a:pt x="8411" y="1802"/>
                  <a:pt x="7382" y="772"/>
                </a:cubicBezTo>
                <a:cubicBezTo>
                  <a:pt x="6353" y="-257"/>
                  <a:pt x="4685" y="-257"/>
                  <a:pt x="3656" y="772"/>
                </a:cubicBezTo>
                <a:cubicBezTo>
                  <a:pt x="3075" y="1353"/>
                  <a:pt x="2834" y="2137"/>
                  <a:pt x="2909" y="2895"/>
                </a:cubicBezTo>
                <a:cubicBezTo>
                  <a:pt x="2147" y="2818"/>
                  <a:pt x="1358" y="3059"/>
                  <a:pt x="774" y="3641"/>
                </a:cubicBezTo>
                <a:cubicBezTo>
                  <a:pt x="-258" y="4671"/>
                  <a:pt x="-258" y="6339"/>
                  <a:pt x="774" y="7368"/>
                </a:cubicBezTo>
                <a:cubicBezTo>
                  <a:pt x="1806" y="8397"/>
                  <a:pt x="3479" y="8397"/>
                  <a:pt x="4511" y="736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58" name="Shape 1258"/>
          <p:cNvSpPr/>
          <p:nvPr/>
        </p:nvSpPr>
        <p:spPr>
          <a:xfrm>
            <a:off x="12474575" y="8964612"/>
            <a:ext cx="558792" cy="558792"/>
          </a:xfrm>
          <a:custGeom>
            <a:pathLst>
              <a:path extrusionOk="0" h="21600" w="2160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982" y="6873"/>
                </a:moveTo>
                <a:lnTo>
                  <a:pt x="14727" y="6873"/>
                </a:lnTo>
                <a:lnTo>
                  <a:pt x="14727" y="8836"/>
                </a:lnTo>
                <a:lnTo>
                  <a:pt x="982" y="8836"/>
                </a:lnTo>
                <a:cubicBezTo>
                  <a:pt x="982" y="8836"/>
                  <a:pt x="982" y="6873"/>
                  <a:pt x="982" y="6873"/>
                </a:cubicBezTo>
                <a:close/>
                <a:moveTo>
                  <a:pt x="982" y="9818"/>
                </a:moveTo>
                <a:lnTo>
                  <a:pt x="14727" y="9818"/>
                </a:lnTo>
                <a:cubicBezTo>
                  <a:pt x="15269" y="9818"/>
                  <a:pt x="15709" y="9378"/>
                  <a:pt x="15709" y="8836"/>
                </a:cubicBezTo>
                <a:lnTo>
                  <a:pt x="15709" y="6873"/>
                </a:lnTo>
                <a:cubicBezTo>
                  <a:pt x="15709" y="6331"/>
                  <a:pt x="15269" y="5891"/>
                  <a:pt x="14727" y="5891"/>
                </a:cubicBezTo>
                <a:lnTo>
                  <a:pt x="982" y="5891"/>
                </a:lnTo>
                <a:cubicBezTo>
                  <a:pt x="440" y="5891"/>
                  <a:pt x="0" y="6331"/>
                  <a:pt x="0" y="6873"/>
                </a:cubicBezTo>
                <a:lnTo>
                  <a:pt x="0" y="8836"/>
                </a:lnTo>
                <a:cubicBezTo>
                  <a:pt x="0" y="9378"/>
                  <a:pt x="440" y="9818"/>
                  <a:pt x="982" y="9818"/>
                </a:cubicBezTo>
                <a:moveTo>
                  <a:pt x="14727" y="20618"/>
                </a:moveTo>
                <a:lnTo>
                  <a:pt x="982" y="20618"/>
                </a:lnTo>
                <a:lnTo>
                  <a:pt x="982" y="18655"/>
                </a:lnTo>
                <a:lnTo>
                  <a:pt x="14727" y="18655"/>
                </a:lnTo>
                <a:cubicBezTo>
                  <a:pt x="14727" y="18655"/>
                  <a:pt x="14727" y="20618"/>
                  <a:pt x="14727" y="20618"/>
                </a:cubicBezTo>
                <a:close/>
                <a:moveTo>
                  <a:pt x="14727" y="17673"/>
                </a:moveTo>
                <a:lnTo>
                  <a:pt x="982" y="17673"/>
                </a:lnTo>
                <a:cubicBezTo>
                  <a:pt x="440" y="17673"/>
                  <a:pt x="0" y="18113"/>
                  <a:pt x="0" y="18655"/>
                </a:cubicBezTo>
                <a:lnTo>
                  <a:pt x="0" y="20618"/>
                </a:lnTo>
                <a:cubicBezTo>
                  <a:pt x="0" y="21160"/>
                  <a:pt x="440" y="21600"/>
                  <a:pt x="982" y="21600"/>
                </a:cubicBezTo>
                <a:lnTo>
                  <a:pt x="14727" y="21600"/>
                </a:lnTo>
                <a:cubicBezTo>
                  <a:pt x="15269" y="21600"/>
                  <a:pt x="15709" y="21160"/>
                  <a:pt x="15709" y="20618"/>
                </a:cubicBezTo>
                <a:lnTo>
                  <a:pt x="15709" y="18655"/>
                </a:lnTo>
                <a:cubicBezTo>
                  <a:pt x="15709" y="18113"/>
                  <a:pt x="15269" y="17673"/>
                  <a:pt x="14727" y="176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59" name="Shape 1259"/>
          <p:cNvSpPr/>
          <p:nvPr/>
        </p:nvSpPr>
        <p:spPr>
          <a:xfrm>
            <a:off x="13541375" y="8964612"/>
            <a:ext cx="558792" cy="558792"/>
          </a:xfrm>
          <a:custGeom>
            <a:pathLst>
              <a:path extrusionOk="0" h="21600" w="2160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3927" y="6873"/>
                </a:moveTo>
                <a:lnTo>
                  <a:pt x="17673" y="6873"/>
                </a:lnTo>
                <a:lnTo>
                  <a:pt x="17673" y="8836"/>
                </a:lnTo>
                <a:lnTo>
                  <a:pt x="3927" y="8836"/>
                </a:lnTo>
                <a:cubicBezTo>
                  <a:pt x="3927" y="8836"/>
                  <a:pt x="3927" y="6873"/>
                  <a:pt x="3927" y="6873"/>
                </a:cubicBezTo>
                <a:close/>
                <a:moveTo>
                  <a:pt x="17673" y="9818"/>
                </a:moveTo>
                <a:cubicBezTo>
                  <a:pt x="18215" y="9818"/>
                  <a:pt x="18655" y="9378"/>
                  <a:pt x="18655" y="8836"/>
                </a:cubicBezTo>
                <a:lnTo>
                  <a:pt x="18655" y="6873"/>
                </a:lnTo>
                <a:cubicBezTo>
                  <a:pt x="18655" y="6331"/>
                  <a:pt x="18215" y="5891"/>
                  <a:pt x="17673" y="5891"/>
                </a:cubicBezTo>
                <a:lnTo>
                  <a:pt x="3927" y="5891"/>
                </a:lnTo>
                <a:cubicBezTo>
                  <a:pt x="3385" y="5891"/>
                  <a:pt x="2945" y="6331"/>
                  <a:pt x="2945" y="6873"/>
                </a:cubicBezTo>
                <a:lnTo>
                  <a:pt x="2945" y="8836"/>
                </a:lnTo>
                <a:cubicBezTo>
                  <a:pt x="2945" y="9378"/>
                  <a:pt x="3385" y="9818"/>
                  <a:pt x="3927" y="9818"/>
                </a:cubicBezTo>
                <a:cubicBezTo>
                  <a:pt x="3927" y="9818"/>
                  <a:pt x="17673" y="9818"/>
                  <a:pt x="17673" y="9818"/>
                </a:cubicBezTo>
                <a:close/>
                <a:moveTo>
                  <a:pt x="17673" y="20618"/>
                </a:moveTo>
                <a:lnTo>
                  <a:pt x="3927" y="20618"/>
                </a:lnTo>
                <a:lnTo>
                  <a:pt x="3927" y="18655"/>
                </a:lnTo>
                <a:lnTo>
                  <a:pt x="17673" y="18655"/>
                </a:lnTo>
                <a:cubicBezTo>
                  <a:pt x="17673" y="18655"/>
                  <a:pt x="17673" y="20618"/>
                  <a:pt x="17673" y="20618"/>
                </a:cubicBezTo>
                <a:close/>
                <a:moveTo>
                  <a:pt x="17673" y="17673"/>
                </a:moveTo>
                <a:lnTo>
                  <a:pt x="3927" y="17673"/>
                </a:lnTo>
                <a:cubicBezTo>
                  <a:pt x="3385" y="17673"/>
                  <a:pt x="2945" y="18113"/>
                  <a:pt x="2945" y="18655"/>
                </a:cubicBezTo>
                <a:lnTo>
                  <a:pt x="2945" y="20618"/>
                </a:lnTo>
                <a:cubicBezTo>
                  <a:pt x="2945" y="21160"/>
                  <a:pt x="3385" y="21600"/>
                  <a:pt x="3927" y="21600"/>
                </a:cubicBezTo>
                <a:lnTo>
                  <a:pt x="17673" y="21600"/>
                </a:lnTo>
                <a:cubicBezTo>
                  <a:pt x="18215" y="21600"/>
                  <a:pt x="18655" y="21160"/>
                  <a:pt x="18655" y="20618"/>
                </a:cubicBezTo>
                <a:lnTo>
                  <a:pt x="18655" y="18655"/>
                </a:lnTo>
                <a:cubicBezTo>
                  <a:pt x="18655" y="18113"/>
                  <a:pt x="18215" y="17673"/>
                  <a:pt x="17673" y="176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60" name="Shape 1260"/>
          <p:cNvSpPr/>
          <p:nvPr/>
        </p:nvSpPr>
        <p:spPr>
          <a:xfrm>
            <a:off x="14608175" y="8964612"/>
            <a:ext cx="558792" cy="558792"/>
          </a:xfrm>
          <a:custGeom>
            <a:pathLst>
              <a:path extrusionOk="0" h="21600" w="2160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6873" y="8836"/>
                </a:lnTo>
                <a:lnTo>
                  <a:pt x="6873" y="6873"/>
                </a:lnTo>
                <a:lnTo>
                  <a:pt x="20618" y="6873"/>
                </a:lnTo>
                <a:cubicBezTo>
                  <a:pt x="20618" y="6873"/>
                  <a:pt x="20618" y="8836"/>
                  <a:pt x="20618" y="8836"/>
                </a:cubicBezTo>
                <a:close/>
                <a:moveTo>
                  <a:pt x="20618" y="5891"/>
                </a:moveTo>
                <a:lnTo>
                  <a:pt x="6873" y="5891"/>
                </a:lnTo>
                <a:cubicBezTo>
                  <a:pt x="6331" y="5891"/>
                  <a:pt x="5891" y="6331"/>
                  <a:pt x="5891" y="6873"/>
                </a:cubicBezTo>
                <a:lnTo>
                  <a:pt x="5891" y="8836"/>
                </a:lnTo>
                <a:cubicBezTo>
                  <a:pt x="5891" y="9378"/>
                  <a:pt x="6331" y="9818"/>
                  <a:pt x="6873" y="9818"/>
                </a:cubicBezTo>
                <a:lnTo>
                  <a:pt x="20618" y="9818"/>
                </a:lnTo>
                <a:cubicBezTo>
                  <a:pt x="21160" y="9818"/>
                  <a:pt x="21600" y="9378"/>
                  <a:pt x="21600" y="8836"/>
                </a:cubicBezTo>
                <a:lnTo>
                  <a:pt x="21600" y="6873"/>
                </a:lnTo>
                <a:cubicBezTo>
                  <a:pt x="21600" y="6331"/>
                  <a:pt x="21160" y="5891"/>
                  <a:pt x="20618" y="5891"/>
                </a:cubicBezTo>
                <a:moveTo>
                  <a:pt x="20618" y="20618"/>
                </a:moveTo>
                <a:lnTo>
                  <a:pt x="6873" y="20618"/>
                </a:lnTo>
                <a:lnTo>
                  <a:pt x="6873" y="18655"/>
                </a:lnTo>
                <a:lnTo>
                  <a:pt x="20618" y="18655"/>
                </a:lnTo>
                <a:cubicBezTo>
                  <a:pt x="20618" y="18655"/>
                  <a:pt x="20618" y="20618"/>
                  <a:pt x="20618" y="20618"/>
                </a:cubicBezTo>
                <a:close/>
                <a:moveTo>
                  <a:pt x="20618" y="17673"/>
                </a:moveTo>
                <a:lnTo>
                  <a:pt x="6873" y="17673"/>
                </a:lnTo>
                <a:cubicBezTo>
                  <a:pt x="6331" y="17673"/>
                  <a:pt x="5891" y="18113"/>
                  <a:pt x="5891" y="18655"/>
                </a:cubicBezTo>
                <a:lnTo>
                  <a:pt x="5891" y="20618"/>
                </a:lnTo>
                <a:cubicBezTo>
                  <a:pt x="5891" y="21160"/>
                  <a:pt x="6331" y="21600"/>
                  <a:pt x="6873" y="21600"/>
                </a:cubicBezTo>
                <a:lnTo>
                  <a:pt x="20618" y="21600"/>
                </a:lnTo>
                <a:cubicBezTo>
                  <a:pt x="21160" y="21600"/>
                  <a:pt x="21600" y="21160"/>
                  <a:pt x="21600" y="20618"/>
                </a:cubicBezTo>
                <a:lnTo>
                  <a:pt x="21600" y="18655"/>
                </a:lnTo>
                <a:cubicBezTo>
                  <a:pt x="21600" y="18113"/>
                  <a:pt x="21160" y="17673"/>
                  <a:pt x="20618" y="176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61" name="Shape 1261"/>
          <p:cNvSpPr/>
          <p:nvPr/>
        </p:nvSpPr>
        <p:spPr>
          <a:xfrm>
            <a:off x="15673388" y="8964612"/>
            <a:ext cx="558792" cy="558792"/>
          </a:xfrm>
          <a:custGeom>
            <a:pathLst>
              <a:path extrusionOk="0" h="21600" w="21600">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982" y="8836"/>
                </a:lnTo>
                <a:lnTo>
                  <a:pt x="982" y="6873"/>
                </a:lnTo>
                <a:lnTo>
                  <a:pt x="20618" y="6873"/>
                </a:lnTo>
                <a:cubicBezTo>
                  <a:pt x="20618" y="6873"/>
                  <a:pt x="20618" y="8836"/>
                  <a:pt x="20618" y="8836"/>
                </a:cubicBezTo>
                <a:close/>
                <a:moveTo>
                  <a:pt x="20618" y="5891"/>
                </a:moveTo>
                <a:lnTo>
                  <a:pt x="982" y="5891"/>
                </a:lnTo>
                <a:cubicBezTo>
                  <a:pt x="440" y="5891"/>
                  <a:pt x="0" y="6331"/>
                  <a:pt x="0" y="6873"/>
                </a:cubicBezTo>
                <a:lnTo>
                  <a:pt x="0" y="8836"/>
                </a:lnTo>
                <a:cubicBezTo>
                  <a:pt x="0" y="9378"/>
                  <a:pt x="440" y="9818"/>
                  <a:pt x="982" y="9818"/>
                </a:cubicBezTo>
                <a:lnTo>
                  <a:pt x="20618" y="9818"/>
                </a:lnTo>
                <a:cubicBezTo>
                  <a:pt x="21160" y="9818"/>
                  <a:pt x="21600" y="9378"/>
                  <a:pt x="21600" y="8836"/>
                </a:cubicBezTo>
                <a:lnTo>
                  <a:pt x="21600" y="6873"/>
                </a:lnTo>
                <a:cubicBezTo>
                  <a:pt x="21600" y="6331"/>
                  <a:pt x="21160" y="5891"/>
                  <a:pt x="20618" y="5891"/>
                </a:cubicBezTo>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20618"/>
                </a:moveTo>
                <a:lnTo>
                  <a:pt x="982" y="20618"/>
                </a:lnTo>
                <a:lnTo>
                  <a:pt x="982" y="18655"/>
                </a:lnTo>
                <a:lnTo>
                  <a:pt x="20618" y="18655"/>
                </a:lnTo>
                <a:cubicBezTo>
                  <a:pt x="20618" y="18655"/>
                  <a:pt x="20618" y="20618"/>
                  <a:pt x="20618" y="20618"/>
                </a:cubicBezTo>
                <a:close/>
                <a:moveTo>
                  <a:pt x="20618" y="17673"/>
                </a:moveTo>
                <a:lnTo>
                  <a:pt x="982" y="17673"/>
                </a:lnTo>
                <a:cubicBezTo>
                  <a:pt x="440" y="17673"/>
                  <a:pt x="0" y="18113"/>
                  <a:pt x="0" y="18655"/>
                </a:cubicBezTo>
                <a:lnTo>
                  <a:pt x="0" y="20618"/>
                </a:lnTo>
                <a:cubicBezTo>
                  <a:pt x="0" y="21160"/>
                  <a:pt x="440" y="21600"/>
                  <a:pt x="982" y="21600"/>
                </a:cubicBezTo>
                <a:lnTo>
                  <a:pt x="20618" y="21600"/>
                </a:lnTo>
                <a:cubicBezTo>
                  <a:pt x="21160" y="21600"/>
                  <a:pt x="21600" y="21160"/>
                  <a:pt x="21600" y="20618"/>
                </a:cubicBezTo>
                <a:lnTo>
                  <a:pt x="21600" y="18655"/>
                </a:lnTo>
                <a:cubicBezTo>
                  <a:pt x="21600" y="18113"/>
                  <a:pt x="21160" y="17673"/>
                  <a:pt x="20618" y="176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62" name="Shape 1262"/>
          <p:cNvSpPr/>
          <p:nvPr/>
        </p:nvSpPr>
        <p:spPr>
          <a:xfrm>
            <a:off x="16740188" y="8964612"/>
            <a:ext cx="558792" cy="558792"/>
          </a:xfrm>
          <a:custGeom>
            <a:pathLst>
              <a:path extrusionOk="0" h="21600" w="21600">
                <a:moveTo>
                  <a:pt x="18164" y="982"/>
                </a:moveTo>
                <a:cubicBezTo>
                  <a:pt x="19520" y="982"/>
                  <a:pt x="20618" y="2081"/>
                  <a:pt x="20618" y="3436"/>
                </a:cubicBezTo>
                <a:cubicBezTo>
                  <a:pt x="20618" y="4792"/>
                  <a:pt x="19520" y="5891"/>
                  <a:pt x="18164" y="5891"/>
                </a:cubicBezTo>
                <a:cubicBezTo>
                  <a:pt x="16808" y="5891"/>
                  <a:pt x="15709" y="4792"/>
                  <a:pt x="15709" y="3436"/>
                </a:cubicBezTo>
                <a:cubicBezTo>
                  <a:pt x="15709" y="2081"/>
                  <a:pt x="16808" y="982"/>
                  <a:pt x="18164" y="982"/>
                </a:cubicBezTo>
                <a:moveTo>
                  <a:pt x="18164" y="6873"/>
                </a:moveTo>
                <a:cubicBezTo>
                  <a:pt x="20062" y="6873"/>
                  <a:pt x="21600" y="5334"/>
                  <a:pt x="21600" y="3436"/>
                </a:cubicBezTo>
                <a:cubicBezTo>
                  <a:pt x="21600" y="1538"/>
                  <a:pt x="20062" y="0"/>
                  <a:pt x="18164" y="0"/>
                </a:cubicBezTo>
                <a:cubicBezTo>
                  <a:pt x="16266" y="0"/>
                  <a:pt x="14727" y="1538"/>
                  <a:pt x="14727" y="3436"/>
                </a:cubicBezTo>
                <a:cubicBezTo>
                  <a:pt x="14727" y="5334"/>
                  <a:pt x="16266" y="6873"/>
                  <a:pt x="18164" y="6873"/>
                </a:cubicBezTo>
                <a:moveTo>
                  <a:pt x="18164" y="3927"/>
                </a:moveTo>
                <a:lnTo>
                  <a:pt x="18655" y="3927"/>
                </a:lnTo>
                <a:cubicBezTo>
                  <a:pt x="18925" y="3927"/>
                  <a:pt x="19145" y="3708"/>
                  <a:pt x="19145" y="3436"/>
                </a:cubicBezTo>
                <a:cubicBezTo>
                  <a:pt x="19145" y="3165"/>
                  <a:pt x="18925" y="2945"/>
                  <a:pt x="18655" y="2945"/>
                </a:cubicBezTo>
                <a:lnTo>
                  <a:pt x="18655" y="2455"/>
                </a:lnTo>
                <a:cubicBezTo>
                  <a:pt x="18655" y="2183"/>
                  <a:pt x="18434" y="1964"/>
                  <a:pt x="18164" y="1964"/>
                </a:cubicBezTo>
                <a:cubicBezTo>
                  <a:pt x="17893" y="1964"/>
                  <a:pt x="17673" y="2183"/>
                  <a:pt x="17673" y="2455"/>
                </a:cubicBezTo>
                <a:lnTo>
                  <a:pt x="17673" y="3436"/>
                </a:lnTo>
                <a:cubicBezTo>
                  <a:pt x="17673" y="3708"/>
                  <a:pt x="17893" y="3927"/>
                  <a:pt x="18164" y="3927"/>
                </a:cubicBezTo>
                <a:moveTo>
                  <a:pt x="9818" y="11782"/>
                </a:moveTo>
                <a:lnTo>
                  <a:pt x="4909" y="11782"/>
                </a:lnTo>
                <a:lnTo>
                  <a:pt x="4909" y="8836"/>
                </a:lnTo>
                <a:lnTo>
                  <a:pt x="9818" y="8836"/>
                </a:lnTo>
                <a:cubicBezTo>
                  <a:pt x="9818" y="8836"/>
                  <a:pt x="9818" y="11782"/>
                  <a:pt x="9818" y="11782"/>
                </a:cubicBezTo>
                <a:close/>
                <a:moveTo>
                  <a:pt x="21109" y="12764"/>
                </a:moveTo>
                <a:lnTo>
                  <a:pt x="11291" y="12764"/>
                </a:lnTo>
                <a:cubicBezTo>
                  <a:pt x="11562" y="12764"/>
                  <a:pt x="11782" y="12544"/>
                  <a:pt x="11782" y="12273"/>
                </a:cubicBezTo>
                <a:cubicBezTo>
                  <a:pt x="11782" y="12001"/>
                  <a:pt x="11562" y="11782"/>
                  <a:pt x="11291" y="11782"/>
                </a:cubicBezTo>
                <a:lnTo>
                  <a:pt x="10800" y="11782"/>
                </a:lnTo>
                <a:lnTo>
                  <a:pt x="10800" y="8836"/>
                </a:lnTo>
                <a:cubicBezTo>
                  <a:pt x="10800" y="8295"/>
                  <a:pt x="10360" y="7855"/>
                  <a:pt x="9818" y="7855"/>
                </a:cubicBezTo>
                <a:lnTo>
                  <a:pt x="4909" y="7855"/>
                </a:lnTo>
                <a:cubicBezTo>
                  <a:pt x="4367" y="7855"/>
                  <a:pt x="3927" y="8295"/>
                  <a:pt x="3927" y="8836"/>
                </a:cubicBezTo>
                <a:lnTo>
                  <a:pt x="3927" y="11782"/>
                </a:lnTo>
                <a:lnTo>
                  <a:pt x="3436" y="11782"/>
                </a:lnTo>
                <a:cubicBezTo>
                  <a:pt x="3166" y="11782"/>
                  <a:pt x="2945" y="12001"/>
                  <a:pt x="2945" y="12273"/>
                </a:cubicBezTo>
                <a:cubicBezTo>
                  <a:pt x="2945" y="12544"/>
                  <a:pt x="3166" y="12764"/>
                  <a:pt x="3436" y="12764"/>
                </a:cubicBezTo>
                <a:lnTo>
                  <a:pt x="491" y="12764"/>
                </a:lnTo>
                <a:cubicBezTo>
                  <a:pt x="220" y="12764"/>
                  <a:pt x="0" y="12983"/>
                  <a:pt x="0" y="13255"/>
                </a:cubicBezTo>
                <a:cubicBezTo>
                  <a:pt x="0" y="13526"/>
                  <a:pt x="220" y="13745"/>
                  <a:pt x="491" y="13745"/>
                </a:cubicBezTo>
                <a:lnTo>
                  <a:pt x="2945" y="13745"/>
                </a:lnTo>
                <a:lnTo>
                  <a:pt x="2945" y="21109"/>
                </a:lnTo>
                <a:cubicBezTo>
                  <a:pt x="2945" y="21380"/>
                  <a:pt x="3166" y="21600"/>
                  <a:pt x="3436" y="21600"/>
                </a:cubicBezTo>
                <a:cubicBezTo>
                  <a:pt x="3707" y="21600"/>
                  <a:pt x="3927" y="21380"/>
                  <a:pt x="3927" y="21109"/>
                </a:cubicBezTo>
                <a:lnTo>
                  <a:pt x="3927" y="13745"/>
                </a:lnTo>
                <a:lnTo>
                  <a:pt x="17673" y="13745"/>
                </a:lnTo>
                <a:lnTo>
                  <a:pt x="17673" y="21109"/>
                </a:lnTo>
                <a:cubicBezTo>
                  <a:pt x="17673" y="21380"/>
                  <a:pt x="17893" y="21600"/>
                  <a:pt x="18164" y="21600"/>
                </a:cubicBezTo>
                <a:cubicBezTo>
                  <a:pt x="18434" y="21600"/>
                  <a:pt x="18655" y="21380"/>
                  <a:pt x="18655" y="21109"/>
                </a:cubicBezTo>
                <a:lnTo>
                  <a:pt x="18655" y="13745"/>
                </a:lnTo>
                <a:lnTo>
                  <a:pt x="21109" y="13745"/>
                </a:lnTo>
                <a:cubicBezTo>
                  <a:pt x="21380" y="13745"/>
                  <a:pt x="21600" y="13526"/>
                  <a:pt x="21600" y="13255"/>
                </a:cubicBezTo>
                <a:cubicBezTo>
                  <a:pt x="21600" y="12983"/>
                  <a:pt x="21380" y="12764"/>
                  <a:pt x="21109" y="127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63" name="Shape 1263"/>
          <p:cNvSpPr/>
          <p:nvPr/>
        </p:nvSpPr>
        <p:spPr>
          <a:xfrm>
            <a:off x="17806988" y="8964612"/>
            <a:ext cx="558792" cy="558792"/>
          </a:xfrm>
          <a:custGeom>
            <a:pathLst>
              <a:path extrusionOk="0" h="21600" w="2160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64" name="Shape 1264"/>
          <p:cNvSpPr/>
          <p:nvPr/>
        </p:nvSpPr>
        <p:spPr>
          <a:xfrm>
            <a:off x="18873788" y="8990012"/>
            <a:ext cx="558792" cy="507978"/>
          </a:xfrm>
          <a:custGeom>
            <a:pathLst>
              <a:path extrusionOk="0" h="21600" w="21600">
                <a:moveTo>
                  <a:pt x="20588" y="6611"/>
                </a:moveTo>
                <a:cubicBezTo>
                  <a:pt x="20587" y="6619"/>
                  <a:pt x="20587" y="6627"/>
                  <a:pt x="20586" y="6635"/>
                </a:cubicBezTo>
                <a:cubicBezTo>
                  <a:pt x="20585" y="6640"/>
                  <a:pt x="20582" y="6674"/>
                  <a:pt x="20581" y="6680"/>
                </a:cubicBezTo>
                <a:cubicBezTo>
                  <a:pt x="20107" y="11287"/>
                  <a:pt x="14607" y="17428"/>
                  <a:pt x="12595" y="19086"/>
                </a:cubicBezTo>
                <a:lnTo>
                  <a:pt x="11905" y="15660"/>
                </a:lnTo>
                <a:lnTo>
                  <a:pt x="13960" y="10631"/>
                </a:lnTo>
                <a:lnTo>
                  <a:pt x="11429" y="7425"/>
                </a:lnTo>
                <a:lnTo>
                  <a:pt x="12699" y="2550"/>
                </a:lnTo>
                <a:cubicBezTo>
                  <a:pt x="12708" y="2540"/>
                  <a:pt x="12713" y="2534"/>
                  <a:pt x="12723" y="2524"/>
                </a:cubicBezTo>
                <a:cubicBezTo>
                  <a:pt x="13572" y="1625"/>
                  <a:pt x="14916" y="1080"/>
                  <a:pt x="16088" y="1080"/>
                </a:cubicBezTo>
                <a:cubicBezTo>
                  <a:pt x="18586" y="1080"/>
                  <a:pt x="20618" y="3315"/>
                  <a:pt x="20618" y="6063"/>
                </a:cubicBezTo>
                <a:cubicBezTo>
                  <a:pt x="20618" y="6262"/>
                  <a:pt x="20598" y="6506"/>
                  <a:pt x="20588" y="6611"/>
                </a:cubicBezTo>
                <a:moveTo>
                  <a:pt x="21600" y="6063"/>
                </a:moveTo>
                <a:cubicBezTo>
                  <a:pt x="21600" y="2715"/>
                  <a:pt x="19132" y="0"/>
                  <a:pt x="16088" y="0"/>
                </a:cubicBezTo>
                <a:cubicBezTo>
                  <a:pt x="14607" y="0"/>
                  <a:pt x="12974" y="748"/>
                  <a:pt x="11983" y="1794"/>
                </a:cubicBezTo>
                <a:lnTo>
                  <a:pt x="11985" y="1802"/>
                </a:lnTo>
                <a:cubicBezTo>
                  <a:pt x="11900" y="1871"/>
                  <a:pt x="11839" y="1965"/>
                  <a:pt x="11809" y="2079"/>
                </a:cubicBezTo>
                <a:lnTo>
                  <a:pt x="11797" y="2076"/>
                </a:lnTo>
                <a:lnTo>
                  <a:pt x="10309" y="7560"/>
                </a:lnTo>
                <a:lnTo>
                  <a:pt x="12764" y="10800"/>
                </a:lnTo>
                <a:lnTo>
                  <a:pt x="10800" y="15660"/>
                </a:lnTo>
                <a:lnTo>
                  <a:pt x="11797" y="20098"/>
                </a:lnTo>
                <a:lnTo>
                  <a:pt x="11803" y="20097"/>
                </a:lnTo>
                <a:cubicBezTo>
                  <a:pt x="11853" y="20337"/>
                  <a:pt x="12039" y="20520"/>
                  <a:pt x="12273" y="20520"/>
                </a:cubicBezTo>
                <a:cubicBezTo>
                  <a:pt x="12410" y="20520"/>
                  <a:pt x="12534" y="20457"/>
                  <a:pt x="12623" y="20357"/>
                </a:cubicBezTo>
                <a:cubicBezTo>
                  <a:pt x="14361" y="19225"/>
                  <a:pt x="20995" y="12270"/>
                  <a:pt x="21558" y="6787"/>
                </a:cubicBezTo>
                <a:lnTo>
                  <a:pt x="21558" y="6791"/>
                </a:lnTo>
                <a:cubicBezTo>
                  <a:pt x="21559" y="6791"/>
                  <a:pt x="21600" y="6399"/>
                  <a:pt x="21600" y="6063"/>
                </a:cubicBezTo>
                <a:moveTo>
                  <a:pt x="1019" y="7760"/>
                </a:moveTo>
                <a:cubicBezTo>
                  <a:pt x="1018" y="7754"/>
                  <a:pt x="1015" y="7720"/>
                  <a:pt x="1014" y="7715"/>
                </a:cubicBezTo>
                <a:cubicBezTo>
                  <a:pt x="1013" y="7707"/>
                  <a:pt x="1013" y="7699"/>
                  <a:pt x="1012" y="7691"/>
                </a:cubicBezTo>
                <a:cubicBezTo>
                  <a:pt x="1002" y="7586"/>
                  <a:pt x="982" y="7342"/>
                  <a:pt x="982" y="7143"/>
                </a:cubicBezTo>
                <a:cubicBezTo>
                  <a:pt x="982" y="4395"/>
                  <a:pt x="3014" y="2160"/>
                  <a:pt x="5512" y="2160"/>
                </a:cubicBezTo>
                <a:cubicBezTo>
                  <a:pt x="6634" y="2160"/>
                  <a:pt x="7908" y="2664"/>
                  <a:pt x="8760" y="3495"/>
                </a:cubicBezTo>
                <a:lnTo>
                  <a:pt x="7364" y="8640"/>
                </a:lnTo>
                <a:lnTo>
                  <a:pt x="9818" y="11880"/>
                </a:lnTo>
                <a:lnTo>
                  <a:pt x="7855" y="16740"/>
                </a:lnTo>
                <a:lnTo>
                  <a:pt x="8531" y="19752"/>
                </a:lnTo>
                <a:cubicBezTo>
                  <a:pt x="6242" y="17649"/>
                  <a:pt x="1459" y="12041"/>
                  <a:pt x="1019" y="7760"/>
                </a:cubicBezTo>
                <a:moveTo>
                  <a:pt x="9803" y="20925"/>
                </a:moveTo>
                <a:lnTo>
                  <a:pt x="8959" y="16740"/>
                </a:lnTo>
                <a:lnTo>
                  <a:pt x="11015" y="11711"/>
                </a:lnTo>
                <a:lnTo>
                  <a:pt x="8484" y="8505"/>
                </a:lnTo>
                <a:lnTo>
                  <a:pt x="9799" y="3457"/>
                </a:lnTo>
                <a:lnTo>
                  <a:pt x="9791" y="3454"/>
                </a:lnTo>
                <a:cubicBezTo>
                  <a:pt x="9804" y="3407"/>
                  <a:pt x="9818" y="3360"/>
                  <a:pt x="9818" y="3308"/>
                </a:cubicBezTo>
                <a:cubicBezTo>
                  <a:pt x="9818" y="3130"/>
                  <a:pt x="9736" y="2981"/>
                  <a:pt x="9615" y="2882"/>
                </a:cubicBezTo>
                <a:lnTo>
                  <a:pt x="9617" y="2874"/>
                </a:lnTo>
                <a:cubicBezTo>
                  <a:pt x="8626" y="1827"/>
                  <a:pt x="6993" y="1080"/>
                  <a:pt x="5512" y="1080"/>
                </a:cubicBezTo>
                <a:cubicBezTo>
                  <a:pt x="2468" y="1080"/>
                  <a:pt x="0" y="3795"/>
                  <a:pt x="0" y="7143"/>
                </a:cubicBezTo>
                <a:cubicBezTo>
                  <a:pt x="0" y="7479"/>
                  <a:pt x="41" y="7871"/>
                  <a:pt x="42" y="7871"/>
                </a:cubicBezTo>
                <a:lnTo>
                  <a:pt x="42" y="7867"/>
                </a:lnTo>
                <a:cubicBezTo>
                  <a:pt x="605" y="13350"/>
                  <a:pt x="7239" y="20305"/>
                  <a:pt x="8977" y="21437"/>
                </a:cubicBezTo>
                <a:cubicBezTo>
                  <a:pt x="9066" y="21537"/>
                  <a:pt x="9190" y="21600"/>
                  <a:pt x="9327" y="21600"/>
                </a:cubicBezTo>
                <a:cubicBezTo>
                  <a:pt x="9599" y="21600"/>
                  <a:pt x="9818" y="21358"/>
                  <a:pt x="9818" y="21060"/>
                </a:cubicBezTo>
                <a:cubicBezTo>
                  <a:pt x="9818" y="21013"/>
                  <a:pt x="9804" y="20971"/>
                  <a:pt x="9794" y="20927"/>
                </a:cubicBezTo>
                <a:cubicBezTo>
                  <a:pt x="9794" y="20927"/>
                  <a:pt x="9803" y="20925"/>
                  <a:pt x="9803" y="20925"/>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65" name="Shape 1265"/>
          <p:cNvSpPr/>
          <p:nvPr/>
        </p:nvSpPr>
        <p:spPr>
          <a:xfrm>
            <a:off x="19940588" y="8964612"/>
            <a:ext cx="558792" cy="558792"/>
          </a:xfrm>
          <a:custGeom>
            <a:pathLst>
              <a:path extrusionOk="0" h="21600" w="2160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66" name="Shape 1266"/>
          <p:cNvSpPr/>
          <p:nvPr/>
        </p:nvSpPr>
        <p:spPr>
          <a:xfrm>
            <a:off x="21007388" y="8964612"/>
            <a:ext cx="557226" cy="558792"/>
          </a:xfrm>
          <a:custGeom>
            <a:pathLst>
              <a:path extrusionOk="0" h="21600" w="2160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67" name="Shape 1267"/>
          <p:cNvSpPr/>
          <p:nvPr/>
        </p:nvSpPr>
        <p:spPr>
          <a:xfrm>
            <a:off x="22072600" y="8964612"/>
            <a:ext cx="558792" cy="558792"/>
          </a:xfrm>
          <a:custGeom>
            <a:pathLst>
              <a:path extrusionOk="0" h="21600" w="2160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68" name="Shape 1268"/>
          <p:cNvSpPr/>
          <p:nvPr/>
        </p:nvSpPr>
        <p:spPr>
          <a:xfrm>
            <a:off x="12474575" y="10209212"/>
            <a:ext cx="558792" cy="203202"/>
          </a:xfrm>
          <a:custGeom>
            <a:pathLst>
              <a:path extrusionOk="0" h="21600" w="21600">
                <a:moveTo>
                  <a:pt x="17673" y="18900"/>
                </a:moveTo>
                <a:lnTo>
                  <a:pt x="11291" y="18900"/>
                </a:lnTo>
                <a:lnTo>
                  <a:pt x="11291" y="2700"/>
                </a:lnTo>
                <a:lnTo>
                  <a:pt x="17673" y="2700"/>
                </a:lnTo>
                <a:cubicBezTo>
                  <a:pt x="19300" y="2700"/>
                  <a:pt x="20618" y="6328"/>
                  <a:pt x="20618" y="10800"/>
                </a:cubicBezTo>
                <a:cubicBezTo>
                  <a:pt x="20618" y="15273"/>
                  <a:pt x="19300" y="18900"/>
                  <a:pt x="17673" y="18900"/>
                </a:cubicBezTo>
                <a:moveTo>
                  <a:pt x="6382" y="13500"/>
                </a:moveTo>
                <a:cubicBezTo>
                  <a:pt x="6111" y="13500"/>
                  <a:pt x="5891" y="12896"/>
                  <a:pt x="5891" y="12150"/>
                </a:cubicBezTo>
                <a:cubicBezTo>
                  <a:pt x="5891" y="11404"/>
                  <a:pt x="6111" y="10800"/>
                  <a:pt x="6382" y="10800"/>
                </a:cubicBezTo>
                <a:cubicBezTo>
                  <a:pt x="6653" y="10800"/>
                  <a:pt x="6873" y="11404"/>
                  <a:pt x="6873" y="12150"/>
                </a:cubicBezTo>
                <a:cubicBezTo>
                  <a:pt x="6873" y="12896"/>
                  <a:pt x="6653" y="13500"/>
                  <a:pt x="6382" y="13500"/>
                </a:cubicBezTo>
                <a:moveTo>
                  <a:pt x="3927" y="10800"/>
                </a:moveTo>
                <a:cubicBezTo>
                  <a:pt x="3385" y="10800"/>
                  <a:pt x="2945" y="9592"/>
                  <a:pt x="2945" y="8100"/>
                </a:cubicBezTo>
                <a:cubicBezTo>
                  <a:pt x="2945" y="6610"/>
                  <a:pt x="3385" y="5400"/>
                  <a:pt x="3927" y="5400"/>
                </a:cubicBezTo>
                <a:cubicBezTo>
                  <a:pt x="4469" y="5400"/>
                  <a:pt x="4909" y="6610"/>
                  <a:pt x="4909" y="8100"/>
                </a:cubicBezTo>
                <a:cubicBezTo>
                  <a:pt x="4909" y="9592"/>
                  <a:pt x="4469" y="10800"/>
                  <a:pt x="3927" y="10800"/>
                </a:cubicBezTo>
                <a:moveTo>
                  <a:pt x="17673" y="0"/>
                </a:moveTo>
                <a:lnTo>
                  <a:pt x="3927" y="0"/>
                </a:lnTo>
                <a:cubicBezTo>
                  <a:pt x="1758" y="0"/>
                  <a:pt x="0" y="4836"/>
                  <a:pt x="0" y="10800"/>
                </a:cubicBezTo>
                <a:cubicBezTo>
                  <a:pt x="0" y="16764"/>
                  <a:pt x="1758" y="21600"/>
                  <a:pt x="3927" y="21600"/>
                </a:cubicBezTo>
                <a:lnTo>
                  <a:pt x="17673" y="21600"/>
                </a:lnTo>
                <a:cubicBezTo>
                  <a:pt x="19842" y="21600"/>
                  <a:pt x="21600" y="16764"/>
                  <a:pt x="21600" y="10800"/>
                </a:cubicBezTo>
                <a:cubicBezTo>
                  <a:pt x="21600" y="4836"/>
                  <a:pt x="19842" y="0"/>
                  <a:pt x="17673"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69" name="Shape 1269"/>
          <p:cNvSpPr/>
          <p:nvPr/>
        </p:nvSpPr>
        <p:spPr>
          <a:xfrm>
            <a:off x="13617575" y="10031412"/>
            <a:ext cx="406404" cy="558792"/>
          </a:xfrm>
          <a:custGeom>
            <a:pathLst>
              <a:path extrusionOk="0" h="21600" w="21600">
                <a:moveTo>
                  <a:pt x="1350" y="8836"/>
                </a:moveTo>
                <a:cubicBezTo>
                  <a:pt x="1350" y="7752"/>
                  <a:pt x="2559" y="6873"/>
                  <a:pt x="4050" y="6873"/>
                </a:cubicBezTo>
                <a:lnTo>
                  <a:pt x="17550" y="6873"/>
                </a:lnTo>
                <a:cubicBezTo>
                  <a:pt x="19041" y="6873"/>
                  <a:pt x="20250" y="7752"/>
                  <a:pt x="20250" y="8836"/>
                </a:cubicBezTo>
                <a:cubicBezTo>
                  <a:pt x="20250" y="8836"/>
                  <a:pt x="1350" y="8836"/>
                  <a:pt x="1350" y="8836"/>
                </a:cubicBezTo>
                <a:close/>
                <a:moveTo>
                  <a:pt x="14850" y="12764"/>
                </a:moveTo>
                <a:lnTo>
                  <a:pt x="14850" y="14727"/>
                </a:lnTo>
                <a:lnTo>
                  <a:pt x="12150" y="14727"/>
                </a:lnTo>
                <a:lnTo>
                  <a:pt x="12150" y="16691"/>
                </a:lnTo>
                <a:lnTo>
                  <a:pt x="9450" y="16691"/>
                </a:lnTo>
                <a:lnTo>
                  <a:pt x="9450" y="14727"/>
                </a:lnTo>
                <a:lnTo>
                  <a:pt x="6750" y="14727"/>
                </a:lnTo>
                <a:lnTo>
                  <a:pt x="6750" y="12764"/>
                </a:lnTo>
                <a:lnTo>
                  <a:pt x="9450" y="12764"/>
                </a:lnTo>
                <a:lnTo>
                  <a:pt x="9450" y="10800"/>
                </a:lnTo>
                <a:lnTo>
                  <a:pt x="12150" y="10800"/>
                </a:lnTo>
                <a:lnTo>
                  <a:pt x="12150" y="12764"/>
                </a:lnTo>
                <a:cubicBezTo>
                  <a:pt x="12150" y="12764"/>
                  <a:pt x="14850" y="12764"/>
                  <a:pt x="14850" y="12764"/>
                </a:cubicBezTo>
                <a:close/>
                <a:moveTo>
                  <a:pt x="17550" y="20618"/>
                </a:moveTo>
                <a:lnTo>
                  <a:pt x="4050" y="20618"/>
                </a:lnTo>
                <a:cubicBezTo>
                  <a:pt x="2559" y="20618"/>
                  <a:pt x="1350" y="19739"/>
                  <a:pt x="1350" y="18655"/>
                </a:cubicBezTo>
                <a:lnTo>
                  <a:pt x="20250" y="18655"/>
                </a:lnTo>
                <a:cubicBezTo>
                  <a:pt x="20250" y="19739"/>
                  <a:pt x="19041" y="20618"/>
                  <a:pt x="17550" y="20618"/>
                </a:cubicBezTo>
                <a:moveTo>
                  <a:pt x="6750" y="2945"/>
                </a:moveTo>
                <a:lnTo>
                  <a:pt x="14850" y="2945"/>
                </a:lnTo>
                <a:lnTo>
                  <a:pt x="14850" y="4909"/>
                </a:lnTo>
                <a:lnTo>
                  <a:pt x="6750" y="4909"/>
                </a:lnTo>
                <a:cubicBezTo>
                  <a:pt x="6750" y="4909"/>
                  <a:pt x="6750" y="2945"/>
                  <a:pt x="6750" y="2945"/>
                </a:cubicBezTo>
                <a:close/>
                <a:moveTo>
                  <a:pt x="6750" y="982"/>
                </a:moveTo>
                <a:lnTo>
                  <a:pt x="14850" y="982"/>
                </a:lnTo>
                <a:lnTo>
                  <a:pt x="14850" y="1964"/>
                </a:lnTo>
                <a:lnTo>
                  <a:pt x="6750" y="1964"/>
                </a:lnTo>
                <a:cubicBezTo>
                  <a:pt x="6750" y="1964"/>
                  <a:pt x="6750" y="982"/>
                  <a:pt x="6750" y="982"/>
                </a:cubicBezTo>
                <a:close/>
                <a:moveTo>
                  <a:pt x="17550" y="5891"/>
                </a:moveTo>
                <a:lnTo>
                  <a:pt x="16200" y="5891"/>
                </a:lnTo>
                <a:lnTo>
                  <a:pt x="16200" y="4909"/>
                </a:lnTo>
                <a:lnTo>
                  <a:pt x="16200" y="982"/>
                </a:lnTo>
                <a:cubicBezTo>
                  <a:pt x="16200" y="440"/>
                  <a:pt x="15595" y="0"/>
                  <a:pt x="14850" y="0"/>
                </a:cubicBezTo>
                <a:lnTo>
                  <a:pt x="6750" y="0"/>
                </a:lnTo>
                <a:cubicBezTo>
                  <a:pt x="6005" y="0"/>
                  <a:pt x="5400" y="440"/>
                  <a:pt x="5400" y="982"/>
                </a:cubicBezTo>
                <a:lnTo>
                  <a:pt x="5400" y="4909"/>
                </a:lnTo>
                <a:lnTo>
                  <a:pt x="5400" y="5891"/>
                </a:lnTo>
                <a:lnTo>
                  <a:pt x="4050" y="5891"/>
                </a:lnTo>
                <a:cubicBezTo>
                  <a:pt x="1813" y="5891"/>
                  <a:pt x="0" y="7210"/>
                  <a:pt x="0" y="8836"/>
                </a:cubicBezTo>
                <a:lnTo>
                  <a:pt x="0" y="18655"/>
                </a:lnTo>
                <a:cubicBezTo>
                  <a:pt x="0" y="20282"/>
                  <a:pt x="1813" y="21600"/>
                  <a:pt x="4050" y="21600"/>
                </a:cubicBezTo>
                <a:lnTo>
                  <a:pt x="17550" y="21600"/>
                </a:lnTo>
                <a:cubicBezTo>
                  <a:pt x="19787" y="21600"/>
                  <a:pt x="21600" y="20282"/>
                  <a:pt x="21600" y="18655"/>
                </a:cubicBezTo>
                <a:lnTo>
                  <a:pt x="21600" y="8836"/>
                </a:lnTo>
                <a:cubicBezTo>
                  <a:pt x="21600" y="7210"/>
                  <a:pt x="19787" y="5891"/>
                  <a:pt x="17550" y="58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70" name="Shape 1270"/>
          <p:cNvSpPr/>
          <p:nvPr/>
        </p:nvSpPr>
        <p:spPr>
          <a:xfrm>
            <a:off x="14608175" y="10031412"/>
            <a:ext cx="558792" cy="558792"/>
          </a:xfrm>
          <a:custGeom>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71" name="Shape 1271"/>
          <p:cNvSpPr/>
          <p:nvPr/>
        </p:nvSpPr>
        <p:spPr>
          <a:xfrm>
            <a:off x="15673388" y="10031412"/>
            <a:ext cx="558792" cy="558792"/>
          </a:xfrm>
          <a:custGeom>
            <a:pathLst>
              <a:path extrusionOk="0" h="21600" w="21600">
                <a:moveTo>
                  <a:pt x="14727" y="8836"/>
                </a:moveTo>
                <a:cubicBezTo>
                  <a:pt x="15812" y="8836"/>
                  <a:pt x="16691" y="9716"/>
                  <a:pt x="16691" y="10800"/>
                </a:cubicBezTo>
                <a:cubicBezTo>
                  <a:pt x="16691" y="11884"/>
                  <a:pt x="15812" y="12764"/>
                  <a:pt x="14727" y="12764"/>
                </a:cubicBezTo>
                <a:cubicBezTo>
                  <a:pt x="13643" y="12764"/>
                  <a:pt x="12764" y="11884"/>
                  <a:pt x="12764" y="10800"/>
                </a:cubicBezTo>
                <a:cubicBezTo>
                  <a:pt x="12764" y="9716"/>
                  <a:pt x="13643" y="8836"/>
                  <a:pt x="14727" y="8836"/>
                </a:cubicBezTo>
                <a:moveTo>
                  <a:pt x="14727" y="13745"/>
                </a:moveTo>
                <a:cubicBezTo>
                  <a:pt x="16354" y="13745"/>
                  <a:pt x="17673" y="12427"/>
                  <a:pt x="17673" y="10800"/>
                </a:cubicBezTo>
                <a:cubicBezTo>
                  <a:pt x="17673" y="9174"/>
                  <a:pt x="16354" y="7855"/>
                  <a:pt x="14727" y="7855"/>
                </a:cubicBezTo>
                <a:cubicBezTo>
                  <a:pt x="13100" y="7855"/>
                  <a:pt x="11782" y="9174"/>
                  <a:pt x="11782" y="10800"/>
                </a:cubicBezTo>
                <a:cubicBezTo>
                  <a:pt x="11782" y="12427"/>
                  <a:pt x="13100" y="13745"/>
                  <a:pt x="14727" y="13745"/>
                </a:cubicBezTo>
                <a:moveTo>
                  <a:pt x="6873" y="7308"/>
                </a:moveTo>
                <a:lnTo>
                  <a:pt x="8442" y="9818"/>
                </a:lnTo>
                <a:lnTo>
                  <a:pt x="5304" y="9818"/>
                </a:lnTo>
                <a:cubicBezTo>
                  <a:pt x="5304" y="9818"/>
                  <a:pt x="6873" y="7308"/>
                  <a:pt x="6873" y="7308"/>
                </a:cubicBezTo>
                <a:close/>
                <a:moveTo>
                  <a:pt x="4418" y="10800"/>
                </a:moveTo>
                <a:lnTo>
                  <a:pt x="9327" y="10800"/>
                </a:lnTo>
                <a:cubicBezTo>
                  <a:pt x="9598" y="10800"/>
                  <a:pt x="9818" y="10580"/>
                  <a:pt x="9818" y="10309"/>
                </a:cubicBezTo>
                <a:cubicBezTo>
                  <a:pt x="9818" y="10208"/>
                  <a:pt x="9780" y="10120"/>
                  <a:pt x="9728" y="10042"/>
                </a:cubicBezTo>
                <a:lnTo>
                  <a:pt x="9736" y="10037"/>
                </a:lnTo>
                <a:lnTo>
                  <a:pt x="7281" y="6110"/>
                </a:lnTo>
                <a:lnTo>
                  <a:pt x="7274" y="6114"/>
                </a:lnTo>
                <a:cubicBezTo>
                  <a:pt x="7186" y="5983"/>
                  <a:pt x="7043" y="5891"/>
                  <a:pt x="6873" y="5891"/>
                </a:cubicBezTo>
                <a:cubicBezTo>
                  <a:pt x="6702" y="5891"/>
                  <a:pt x="6560" y="5983"/>
                  <a:pt x="6472" y="6114"/>
                </a:cubicBezTo>
                <a:lnTo>
                  <a:pt x="6464" y="6110"/>
                </a:lnTo>
                <a:lnTo>
                  <a:pt x="4010" y="10037"/>
                </a:lnTo>
                <a:lnTo>
                  <a:pt x="4018" y="10042"/>
                </a:lnTo>
                <a:cubicBezTo>
                  <a:pt x="3965" y="10120"/>
                  <a:pt x="3927" y="10208"/>
                  <a:pt x="3927" y="10309"/>
                </a:cubicBezTo>
                <a:cubicBezTo>
                  <a:pt x="3927" y="10580"/>
                  <a:pt x="4147" y="10800"/>
                  <a:pt x="4418" y="10800"/>
                </a:cubicBezTo>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72" name="Shape 1272"/>
          <p:cNvSpPr/>
          <p:nvPr/>
        </p:nvSpPr>
        <p:spPr>
          <a:xfrm>
            <a:off x="16740188" y="10031412"/>
            <a:ext cx="558792" cy="558792"/>
          </a:xfrm>
          <a:custGeom>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73" name="Shape 1273"/>
          <p:cNvSpPr/>
          <p:nvPr/>
        </p:nvSpPr>
        <p:spPr>
          <a:xfrm>
            <a:off x="17806988" y="10031412"/>
            <a:ext cx="558792" cy="558792"/>
          </a:xfrm>
          <a:custGeom>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8"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4909" y="12764"/>
                </a:moveTo>
                <a:cubicBezTo>
                  <a:pt x="5180" y="12764"/>
                  <a:pt x="5400" y="12544"/>
                  <a:pt x="5400" y="12273"/>
                </a:cubicBezTo>
                <a:cubicBezTo>
                  <a:pt x="5400" y="9290"/>
                  <a:pt x="7818" y="6873"/>
                  <a:pt x="10800" y="6873"/>
                </a:cubicBezTo>
                <a:cubicBezTo>
                  <a:pt x="13782" y="6873"/>
                  <a:pt x="16200" y="9290"/>
                  <a:pt x="16200" y="12273"/>
                </a:cubicBezTo>
                <a:cubicBezTo>
                  <a:pt x="16200" y="12544"/>
                  <a:pt x="16420" y="12764"/>
                  <a:pt x="16691" y="12764"/>
                </a:cubicBezTo>
                <a:cubicBezTo>
                  <a:pt x="16962" y="12764"/>
                  <a:pt x="17182" y="12544"/>
                  <a:pt x="17182" y="12273"/>
                </a:cubicBezTo>
                <a:cubicBezTo>
                  <a:pt x="17182" y="8748"/>
                  <a:pt x="14325" y="5891"/>
                  <a:pt x="10800" y="5891"/>
                </a:cubicBezTo>
                <a:cubicBezTo>
                  <a:pt x="7275" y="5891"/>
                  <a:pt x="4418" y="8748"/>
                  <a:pt x="4418" y="12273"/>
                </a:cubicBezTo>
                <a:cubicBezTo>
                  <a:pt x="4418" y="12544"/>
                  <a:pt x="4638" y="12764"/>
                  <a:pt x="4909" y="12764"/>
                </a:cubicBezTo>
                <a:moveTo>
                  <a:pt x="10800" y="11782"/>
                </a:moveTo>
                <a:cubicBezTo>
                  <a:pt x="10529" y="11782"/>
                  <a:pt x="10309" y="12002"/>
                  <a:pt x="10309" y="12273"/>
                </a:cubicBezTo>
                <a:cubicBezTo>
                  <a:pt x="10309" y="12544"/>
                  <a:pt x="10529" y="12764"/>
                  <a:pt x="10800" y="12764"/>
                </a:cubicBezTo>
                <a:cubicBezTo>
                  <a:pt x="11071" y="12764"/>
                  <a:pt x="11291" y="12544"/>
                  <a:pt x="11291" y="12273"/>
                </a:cubicBezTo>
                <a:cubicBezTo>
                  <a:pt x="11291" y="12002"/>
                  <a:pt x="11071" y="11782"/>
                  <a:pt x="10800" y="11782"/>
                </a:cubicBezTo>
                <a:moveTo>
                  <a:pt x="10800" y="8836"/>
                </a:moveTo>
                <a:cubicBezTo>
                  <a:pt x="8903" y="8836"/>
                  <a:pt x="7364" y="10375"/>
                  <a:pt x="7364" y="12273"/>
                </a:cubicBezTo>
                <a:cubicBezTo>
                  <a:pt x="7364" y="12544"/>
                  <a:pt x="7583" y="12764"/>
                  <a:pt x="7855" y="12764"/>
                </a:cubicBezTo>
                <a:cubicBezTo>
                  <a:pt x="8126" y="12764"/>
                  <a:pt x="8345" y="12544"/>
                  <a:pt x="8345" y="12273"/>
                </a:cubicBezTo>
                <a:cubicBezTo>
                  <a:pt x="8345" y="10917"/>
                  <a:pt x="9444" y="9818"/>
                  <a:pt x="10800" y="9818"/>
                </a:cubicBezTo>
                <a:cubicBezTo>
                  <a:pt x="12156" y="9818"/>
                  <a:pt x="13255" y="10917"/>
                  <a:pt x="13255" y="12273"/>
                </a:cubicBezTo>
                <a:cubicBezTo>
                  <a:pt x="13255" y="12544"/>
                  <a:pt x="13474" y="12764"/>
                  <a:pt x="13745" y="12764"/>
                </a:cubicBezTo>
                <a:cubicBezTo>
                  <a:pt x="14017" y="12764"/>
                  <a:pt x="14236" y="12544"/>
                  <a:pt x="14236" y="12273"/>
                </a:cubicBezTo>
                <a:cubicBezTo>
                  <a:pt x="14236" y="10375"/>
                  <a:pt x="12698" y="8836"/>
                  <a:pt x="10800" y="88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74" name="Shape 1274"/>
          <p:cNvSpPr/>
          <p:nvPr/>
        </p:nvSpPr>
        <p:spPr>
          <a:xfrm>
            <a:off x="18873788" y="10031412"/>
            <a:ext cx="558792" cy="558792"/>
          </a:xfrm>
          <a:custGeom>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75" name="Shape 1275"/>
          <p:cNvSpPr/>
          <p:nvPr/>
        </p:nvSpPr>
        <p:spPr>
          <a:xfrm>
            <a:off x="19940588" y="10120312"/>
            <a:ext cx="558792" cy="406404"/>
          </a:xfrm>
          <a:custGeom>
            <a:pathLst>
              <a:path extrusionOk="0" h="21600" w="2160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76" name="Shape 1276"/>
          <p:cNvSpPr/>
          <p:nvPr/>
        </p:nvSpPr>
        <p:spPr>
          <a:xfrm>
            <a:off x="21134388" y="10031412"/>
            <a:ext cx="304776" cy="558792"/>
          </a:xfrm>
          <a:custGeom>
            <a:pathLst>
              <a:path extrusionOk="0" h="21600" w="21600">
                <a:moveTo>
                  <a:pt x="6300" y="7855"/>
                </a:moveTo>
                <a:lnTo>
                  <a:pt x="9900" y="7855"/>
                </a:lnTo>
                <a:lnTo>
                  <a:pt x="9900" y="9818"/>
                </a:lnTo>
                <a:cubicBezTo>
                  <a:pt x="9900" y="10090"/>
                  <a:pt x="10303" y="10309"/>
                  <a:pt x="10800" y="10309"/>
                </a:cubicBezTo>
                <a:cubicBezTo>
                  <a:pt x="11297" y="10309"/>
                  <a:pt x="11700" y="10090"/>
                  <a:pt x="11700" y="9818"/>
                </a:cubicBezTo>
                <a:lnTo>
                  <a:pt x="11700" y="7855"/>
                </a:lnTo>
                <a:lnTo>
                  <a:pt x="15300" y="7855"/>
                </a:lnTo>
                <a:cubicBezTo>
                  <a:pt x="15797" y="7855"/>
                  <a:pt x="16200" y="7635"/>
                  <a:pt x="16200" y="7364"/>
                </a:cubicBezTo>
                <a:cubicBezTo>
                  <a:pt x="16200" y="7092"/>
                  <a:pt x="15797" y="6873"/>
                  <a:pt x="15300" y="6873"/>
                </a:cubicBezTo>
                <a:lnTo>
                  <a:pt x="11700" y="6873"/>
                </a:lnTo>
                <a:lnTo>
                  <a:pt x="11700" y="4909"/>
                </a:lnTo>
                <a:cubicBezTo>
                  <a:pt x="11700" y="4638"/>
                  <a:pt x="11297" y="4418"/>
                  <a:pt x="10800" y="4418"/>
                </a:cubicBezTo>
                <a:cubicBezTo>
                  <a:pt x="10303" y="4418"/>
                  <a:pt x="9900" y="4638"/>
                  <a:pt x="9900" y="4909"/>
                </a:cubicBezTo>
                <a:lnTo>
                  <a:pt x="9900" y="6873"/>
                </a:lnTo>
                <a:lnTo>
                  <a:pt x="6300" y="6873"/>
                </a:lnTo>
                <a:cubicBezTo>
                  <a:pt x="5803" y="6873"/>
                  <a:pt x="5400" y="7092"/>
                  <a:pt x="5400" y="7364"/>
                </a:cubicBezTo>
                <a:cubicBezTo>
                  <a:pt x="5400" y="7635"/>
                  <a:pt x="5803" y="7855"/>
                  <a:pt x="6300" y="7855"/>
                </a:cubicBezTo>
                <a:moveTo>
                  <a:pt x="19800" y="19847"/>
                </a:moveTo>
                <a:lnTo>
                  <a:pt x="11464" y="14886"/>
                </a:lnTo>
                <a:lnTo>
                  <a:pt x="11457" y="14889"/>
                </a:lnTo>
                <a:cubicBezTo>
                  <a:pt x="11294" y="14791"/>
                  <a:pt x="11063" y="14727"/>
                  <a:pt x="10800" y="14727"/>
                </a:cubicBezTo>
                <a:cubicBezTo>
                  <a:pt x="10537" y="14727"/>
                  <a:pt x="10306" y="14791"/>
                  <a:pt x="10142" y="14889"/>
                </a:cubicBezTo>
                <a:lnTo>
                  <a:pt x="10136" y="14886"/>
                </a:lnTo>
                <a:lnTo>
                  <a:pt x="1800" y="19847"/>
                </a:lnTo>
                <a:lnTo>
                  <a:pt x="1800" y="982"/>
                </a:lnTo>
                <a:lnTo>
                  <a:pt x="19800" y="982"/>
                </a:lnTo>
                <a:cubicBezTo>
                  <a:pt x="19800" y="982"/>
                  <a:pt x="19800" y="19847"/>
                  <a:pt x="19800" y="19847"/>
                </a:cubicBezTo>
                <a:close/>
                <a:moveTo>
                  <a:pt x="20700" y="0"/>
                </a:moveTo>
                <a:lnTo>
                  <a:pt x="900" y="0"/>
                </a:lnTo>
                <a:cubicBezTo>
                  <a:pt x="403" y="0"/>
                  <a:pt x="0" y="220"/>
                  <a:pt x="0" y="491"/>
                </a:cubicBezTo>
                <a:lnTo>
                  <a:pt x="0" y="21109"/>
                </a:lnTo>
                <a:cubicBezTo>
                  <a:pt x="0" y="21380"/>
                  <a:pt x="403" y="21600"/>
                  <a:pt x="900" y="21600"/>
                </a:cubicBezTo>
                <a:cubicBezTo>
                  <a:pt x="1163" y="21600"/>
                  <a:pt x="1394" y="21536"/>
                  <a:pt x="1559" y="21438"/>
                </a:cubicBezTo>
                <a:lnTo>
                  <a:pt x="1564" y="21441"/>
                </a:lnTo>
                <a:lnTo>
                  <a:pt x="10800" y="15945"/>
                </a:lnTo>
                <a:lnTo>
                  <a:pt x="20036" y="21441"/>
                </a:lnTo>
                <a:lnTo>
                  <a:pt x="20041" y="21438"/>
                </a:lnTo>
                <a:cubicBezTo>
                  <a:pt x="20206" y="21536"/>
                  <a:pt x="20437" y="21600"/>
                  <a:pt x="20700" y="21600"/>
                </a:cubicBezTo>
                <a:cubicBezTo>
                  <a:pt x="21197" y="21600"/>
                  <a:pt x="21600" y="21380"/>
                  <a:pt x="21600" y="21109"/>
                </a:cubicBezTo>
                <a:lnTo>
                  <a:pt x="21600" y="491"/>
                </a:lnTo>
                <a:cubicBezTo>
                  <a:pt x="21600" y="220"/>
                  <a:pt x="21197" y="0"/>
                  <a:pt x="207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77" name="Shape 1277"/>
          <p:cNvSpPr/>
          <p:nvPr/>
        </p:nvSpPr>
        <p:spPr>
          <a:xfrm>
            <a:off x="22148800" y="10031412"/>
            <a:ext cx="406404" cy="558792"/>
          </a:xfrm>
          <a:custGeom>
            <a:pathLst>
              <a:path extrusionOk="0" h="21600" w="2160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78" name="Shape 1278"/>
          <p:cNvSpPr/>
          <p:nvPr/>
        </p:nvSpPr>
        <p:spPr>
          <a:xfrm>
            <a:off x="12474575" y="11098212"/>
            <a:ext cx="558792" cy="558792"/>
          </a:xfrm>
          <a:custGeom>
            <a:pathLst>
              <a:path extrusionOk="0" h="21600" w="2160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79" name="Shape 1279"/>
          <p:cNvSpPr/>
          <p:nvPr/>
        </p:nvSpPr>
        <p:spPr>
          <a:xfrm>
            <a:off x="13617575" y="11098212"/>
            <a:ext cx="406404" cy="558792"/>
          </a:xfrm>
          <a:custGeom>
            <a:pathLst>
              <a:path extrusionOk="0" h="21600" w="2160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80" name="Shape 1280"/>
          <p:cNvSpPr/>
          <p:nvPr/>
        </p:nvSpPr>
        <p:spPr>
          <a:xfrm>
            <a:off x="14760575" y="11098212"/>
            <a:ext cx="254016" cy="558792"/>
          </a:xfrm>
          <a:custGeom>
            <a:pathLst>
              <a:path extrusionOk="0" h="21600" w="21600">
                <a:moveTo>
                  <a:pt x="19440" y="14727"/>
                </a:moveTo>
                <a:lnTo>
                  <a:pt x="2160" y="14727"/>
                </a:lnTo>
                <a:lnTo>
                  <a:pt x="2160" y="4909"/>
                </a:lnTo>
                <a:cubicBezTo>
                  <a:pt x="2160" y="2740"/>
                  <a:pt x="6028" y="982"/>
                  <a:pt x="10800" y="982"/>
                </a:cubicBezTo>
                <a:cubicBezTo>
                  <a:pt x="15571" y="982"/>
                  <a:pt x="19440" y="2740"/>
                  <a:pt x="19440" y="4909"/>
                </a:cubicBezTo>
                <a:cubicBezTo>
                  <a:pt x="19440" y="4909"/>
                  <a:pt x="19440" y="14727"/>
                  <a:pt x="19440" y="14727"/>
                </a:cubicBezTo>
                <a:close/>
                <a:moveTo>
                  <a:pt x="10800" y="0"/>
                </a:moveTo>
                <a:cubicBezTo>
                  <a:pt x="4835" y="0"/>
                  <a:pt x="0" y="2198"/>
                  <a:pt x="0" y="4909"/>
                </a:cubicBezTo>
                <a:lnTo>
                  <a:pt x="0" y="14727"/>
                </a:lnTo>
                <a:cubicBezTo>
                  <a:pt x="0" y="15269"/>
                  <a:pt x="968" y="15709"/>
                  <a:pt x="2160" y="15709"/>
                </a:cubicBezTo>
                <a:lnTo>
                  <a:pt x="9720" y="15709"/>
                </a:lnTo>
                <a:lnTo>
                  <a:pt x="9720" y="21109"/>
                </a:lnTo>
                <a:cubicBezTo>
                  <a:pt x="9720" y="21380"/>
                  <a:pt x="10204" y="21600"/>
                  <a:pt x="10800" y="21600"/>
                </a:cubicBezTo>
                <a:cubicBezTo>
                  <a:pt x="11396" y="21600"/>
                  <a:pt x="11880" y="21380"/>
                  <a:pt x="11880" y="21109"/>
                </a:cubicBezTo>
                <a:lnTo>
                  <a:pt x="11880" y="15709"/>
                </a:lnTo>
                <a:lnTo>
                  <a:pt x="19440" y="15709"/>
                </a:lnTo>
                <a:cubicBezTo>
                  <a:pt x="20632" y="15709"/>
                  <a:pt x="21600" y="15269"/>
                  <a:pt x="21600" y="14727"/>
                </a:cubicBezTo>
                <a:lnTo>
                  <a:pt x="21600" y="4909"/>
                </a:lnTo>
                <a:cubicBezTo>
                  <a:pt x="21600" y="2198"/>
                  <a:pt x="16765" y="0"/>
                  <a:pt x="10800" y="0"/>
                </a:cubicBezTo>
                <a:moveTo>
                  <a:pt x="7560" y="4909"/>
                </a:moveTo>
                <a:cubicBezTo>
                  <a:pt x="6964" y="4909"/>
                  <a:pt x="6480" y="5129"/>
                  <a:pt x="6480" y="5400"/>
                </a:cubicBezTo>
                <a:lnTo>
                  <a:pt x="6480" y="12273"/>
                </a:lnTo>
                <a:cubicBezTo>
                  <a:pt x="6480" y="12544"/>
                  <a:pt x="6964" y="12764"/>
                  <a:pt x="7560" y="12764"/>
                </a:cubicBezTo>
                <a:cubicBezTo>
                  <a:pt x="8156" y="12764"/>
                  <a:pt x="8640" y="12544"/>
                  <a:pt x="8640" y="12273"/>
                </a:cubicBezTo>
                <a:lnTo>
                  <a:pt x="8640" y="5400"/>
                </a:lnTo>
                <a:cubicBezTo>
                  <a:pt x="8640" y="5129"/>
                  <a:pt x="8156" y="4909"/>
                  <a:pt x="7560" y="4909"/>
                </a:cubicBezTo>
                <a:moveTo>
                  <a:pt x="14040" y="4909"/>
                </a:moveTo>
                <a:cubicBezTo>
                  <a:pt x="13444" y="4909"/>
                  <a:pt x="12960" y="5129"/>
                  <a:pt x="12960" y="5400"/>
                </a:cubicBezTo>
                <a:lnTo>
                  <a:pt x="12960" y="12273"/>
                </a:lnTo>
                <a:cubicBezTo>
                  <a:pt x="12960" y="12544"/>
                  <a:pt x="13444" y="12764"/>
                  <a:pt x="14040" y="12764"/>
                </a:cubicBezTo>
                <a:cubicBezTo>
                  <a:pt x="14636" y="12764"/>
                  <a:pt x="15120" y="12544"/>
                  <a:pt x="15120" y="12273"/>
                </a:cubicBezTo>
                <a:lnTo>
                  <a:pt x="15120" y="5400"/>
                </a:lnTo>
                <a:cubicBezTo>
                  <a:pt x="15120" y="5129"/>
                  <a:pt x="14636" y="4909"/>
                  <a:pt x="14040" y="49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81" name="Shape 1281"/>
          <p:cNvSpPr/>
          <p:nvPr/>
        </p:nvSpPr>
        <p:spPr>
          <a:xfrm>
            <a:off x="15673388" y="11098212"/>
            <a:ext cx="558792" cy="558792"/>
          </a:xfrm>
          <a:custGeom>
            <a:pathLst>
              <a:path extrusionOk="0" h="21600" w="2160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82" name="Shape 1282"/>
          <p:cNvSpPr/>
          <p:nvPr/>
        </p:nvSpPr>
        <p:spPr>
          <a:xfrm>
            <a:off x="16740188" y="11136312"/>
            <a:ext cx="560406" cy="482602"/>
          </a:xfrm>
          <a:custGeom>
            <a:pathLst>
              <a:path extrusionOk="0" h="20545" w="20683">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2323" y="10431"/>
                </a:ln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83" name="Shape 1283"/>
          <p:cNvSpPr/>
          <p:nvPr/>
        </p:nvSpPr>
        <p:spPr>
          <a:xfrm>
            <a:off x="17806988" y="11136312"/>
            <a:ext cx="558792" cy="482598"/>
          </a:xfrm>
          <a:custGeom>
            <a:pathLst>
              <a:path extrusionOk="0" h="21600" w="2160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84" name="Shape 1284"/>
          <p:cNvSpPr/>
          <p:nvPr/>
        </p:nvSpPr>
        <p:spPr>
          <a:xfrm>
            <a:off x="18873788" y="11098212"/>
            <a:ext cx="558792" cy="558792"/>
          </a:xfrm>
          <a:custGeom>
            <a:pathLst>
              <a:path extrusionOk="0" h="21600" w="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85" name="Shape 1285"/>
          <p:cNvSpPr/>
          <p:nvPr/>
        </p:nvSpPr>
        <p:spPr>
          <a:xfrm>
            <a:off x="19940588" y="11149012"/>
            <a:ext cx="558792" cy="457218"/>
          </a:xfrm>
          <a:custGeom>
            <a:pathLst>
              <a:path extrusionOk="0" h="21600" w="2160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86" name="Shape 1286"/>
          <p:cNvSpPr/>
          <p:nvPr/>
        </p:nvSpPr>
        <p:spPr>
          <a:xfrm>
            <a:off x="21007388" y="11123612"/>
            <a:ext cx="557223" cy="508023"/>
          </a:xfrm>
          <a:custGeom>
            <a:pathLst>
              <a:path extrusionOk="0" h="20458" w="21079">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87" name="Shape 1287"/>
          <p:cNvSpPr/>
          <p:nvPr/>
        </p:nvSpPr>
        <p:spPr>
          <a:xfrm>
            <a:off x="22072600" y="11098212"/>
            <a:ext cx="558779" cy="558792"/>
          </a:xfrm>
          <a:custGeom>
            <a:pathLst>
              <a:path extrusionOk="0" h="21600" w="21086">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88" name="Shape 1288"/>
          <p:cNvSpPr txBox="1"/>
          <p:nvPr/>
        </p:nvSpPr>
        <p:spPr>
          <a:xfrm>
            <a:off x="10741025" y="1482725"/>
            <a:ext cx="2500200" cy="539700"/>
          </a:xfrm>
          <a:prstGeom prst="rect">
            <a:avLst/>
          </a:prstGeom>
          <a:noFill/>
          <a:ln>
            <a:noFill/>
          </a:ln>
        </p:spPr>
        <p:txBody>
          <a:bodyPr anchorCtr="0" anchor="ctr" bIns="38075" lIns="38075" spcFirstLastPara="1" rIns="38075" wrap="square" tIns="38075">
            <a:noAutofit/>
          </a:bodyPr>
          <a:lstStyle/>
          <a:p>
            <a:pPr indent="0" lvl="0" marL="0" marR="0" rtl="0" algn="ctr">
              <a:lnSpc>
                <a:spcPct val="100000"/>
              </a:lnSpc>
              <a:spcBef>
                <a:spcPts val="0"/>
              </a:spcBef>
              <a:spcAft>
                <a:spcPts val="0"/>
              </a:spcAft>
              <a:buClr>
                <a:srgbClr val="1C1D21"/>
              </a:buClr>
              <a:buSzPts val="2900"/>
              <a:buFont typeface="Roboto"/>
              <a:buNone/>
            </a:pPr>
            <a:r>
              <a:rPr b="0" i="0" lang="en-US" sz="2900" u="none">
                <a:solidFill>
                  <a:srgbClr val="1C1D21"/>
                </a:solidFill>
                <a:latin typeface="Roboto"/>
                <a:ea typeface="Roboto"/>
                <a:cs typeface="Roboto"/>
                <a:sym typeface="Roboto"/>
              </a:rPr>
              <a:t>ELECTRONICS</a:t>
            </a:r>
            <a:endParaRPr/>
          </a:p>
        </p:txBody>
      </p:sp>
      <p:sp>
        <p:nvSpPr>
          <p:cNvPr id="1289" name="Shape 1289"/>
          <p:cNvSpPr txBox="1"/>
          <p:nvPr/>
        </p:nvSpPr>
        <p:spPr>
          <a:xfrm>
            <a:off x="10458450" y="6858000"/>
            <a:ext cx="3063900" cy="538200"/>
          </a:xfrm>
          <a:prstGeom prst="rect">
            <a:avLst/>
          </a:prstGeom>
          <a:noFill/>
          <a:ln>
            <a:noFill/>
          </a:ln>
        </p:spPr>
        <p:txBody>
          <a:bodyPr anchorCtr="0" anchor="ctr" bIns="38075" lIns="38075" spcFirstLastPara="1" rIns="38075" wrap="square" tIns="38075">
            <a:noAutofit/>
          </a:bodyPr>
          <a:lstStyle/>
          <a:p>
            <a:pPr indent="0" lvl="0" marL="0" marR="0" rtl="0" algn="ctr">
              <a:lnSpc>
                <a:spcPct val="100000"/>
              </a:lnSpc>
              <a:spcBef>
                <a:spcPts val="0"/>
              </a:spcBef>
              <a:spcAft>
                <a:spcPts val="0"/>
              </a:spcAft>
              <a:buClr>
                <a:srgbClr val="1C1D21"/>
              </a:buClr>
              <a:buSzPts val="2900"/>
              <a:buFont typeface="Roboto"/>
              <a:buNone/>
            </a:pPr>
            <a:r>
              <a:rPr b="0" i="0" lang="en-US" sz="2900" u="none">
                <a:solidFill>
                  <a:srgbClr val="1C1D21"/>
                </a:solidFill>
                <a:latin typeface="Roboto"/>
                <a:ea typeface="Roboto"/>
                <a:cs typeface="Roboto"/>
                <a:sym typeface="Roboto"/>
              </a:rPr>
              <a:t>MISCELLANEOUS</a:t>
            </a:r>
            <a:endParaRPr/>
          </a:p>
        </p:txBody>
      </p:sp>
      <p:sp>
        <p:nvSpPr>
          <p:cNvPr id="1290" name="Shape 1290"/>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94" name="Shape 1294"/>
        <p:cNvGrpSpPr/>
        <p:nvPr/>
      </p:nvGrpSpPr>
      <p:grpSpPr>
        <a:xfrm>
          <a:off x="0" y="0"/>
          <a:ext cx="0" cy="0"/>
          <a:chOff x="0" y="0"/>
          <a:chExt cx="0" cy="0"/>
        </a:xfrm>
      </p:grpSpPr>
      <p:sp>
        <p:nvSpPr>
          <p:cNvPr id="1295" name="Shape 1295"/>
          <p:cNvSpPr/>
          <p:nvPr/>
        </p:nvSpPr>
        <p:spPr>
          <a:xfrm>
            <a:off x="1758950" y="2928937"/>
            <a:ext cx="558792" cy="406404"/>
          </a:xfrm>
          <a:custGeom>
            <a:pathLst>
              <a:path extrusionOk="0" h="21600" w="2160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96" name="Shape 1296"/>
          <p:cNvSpPr/>
          <p:nvPr/>
        </p:nvSpPr>
        <p:spPr>
          <a:xfrm>
            <a:off x="2825750" y="2903537"/>
            <a:ext cx="557226" cy="457218"/>
          </a:xfrm>
          <a:custGeom>
            <a:pathLst>
              <a:path extrusionOk="0" h="21600" w="2160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97" name="Shape 1297"/>
          <p:cNvSpPr/>
          <p:nvPr/>
        </p:nvSpPr>
        <p:spPr>
          <a:xfrm>
            <a:off x="3890962" y="2852737"/>
            <a:ext cx="558792" cy="558792"/>
          </a:xfrm>
          <a:custGeom>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949" y="13580"/>
                </a:moveTo>
                <a:cubicBezTo>
                  <a:pt x="11701" y="13784"/>
                  <a:pt x="11474" y="13901"/>
                  <a:pt x="11085" y="13931"/>
                </a:cubicBezTo>
                <a:lnTo>
                  <a:pt x="11085" y="11339"/>
                </a:lnTo>
                <a:cubicBezTo>
                  <a:pt x="11251" y="11383"/>
                  <a:pt x="11321" y="11435"/>
                  <a:pt x="11479" y="11494"/>
                </a:cubicBezTo>
                <a:cubicBezTo>
                  <a:pt x="11638" y="11554"/>
                  <a:pt x="11780" y="11632"/>
                  <a:pt x="11906" y="11728"/>
                </a:cubicBezTo>
                <a:cubicBezTo>
                  <a:pt x="12032" y="11824"/>
                  <a:pt x="12133" y="11943"/>
                  <a:pt x="12208" y="12084"/>
                </a:cubicBezTo>
                <a:cubicBezTo>
                  <a:pt x="12284" y="12225"/>
                  <a:pt x="12322" y="12399"/>
                  <a:pt x="12322" y="12607"/>
                </a:cubicBezTo>
                <a:cubicBezTo>
                  <a:pt x="12322" y="13052"/>
                  <a:pt x="12198" y="13376"/>
                  <a:pt x="11949" y="13580"/>
                </a:cubicBezTo>
                <a:moveTo>
                  <a:pt x="10437" y="9837"/>
                </a:moveTo>
                <a:cubicBezTo>
                  <a:pt x="10286" y="9800"/>
                  <a:pt x="10228" y="9753"/>
                  <a:pt x="10081" y="9698"/>
                </a:cubicBezTo>
                <a:cubicBezTo>
                  <a:pt x="9933" y="9642"/>
                  <a:pt x="9803" y="9570"/>
                  <a:pt x="9692" y="9481"/>
                </a:cubicBezTo>
                <a:cubicBezTo>
                  <a:pt x="9581" y="9392"/>
                  <a:pt x="9489" y="9285"/>
                  <a:pt x="9417" y="9159"/>
                </a:cubicBezTo>
                <a:cubicBezTo>
                  <a:pt x="9345" y="9032"/>
                  <a:pt x="9309" y="8880"/>
                  <a:pt x="9309" y="8702"/>
                </a:cubicBezTo>
                <a:cubicBezTo>
                  <a:pt x="9309" y="8309"/>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9"/>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7"/>
                  <a:pt x="12200" y="6833"/>
                  <a:pt x="11911" y="6744"/>
                </a:cubicBezTo>
                <a:cubicBezTo>
                  <a:pt x="11623" y="6656"/>
                  <a:pt x="11410" y="6611"/>
                  <a:pt x="11085" y="6611"/>
                </a:cubicBezTo>
                <a:lnTo>
                  <a:pt x="11085" y="5881"/>
                </a:lnTo>
                <a:lnTo>
                  <a:pt x="10437" y="5881"/>
                </a:lnTo>
                <a:lnTo>
                  <a:pt x="10437" y="6611"/>
                </a:lnTo>
                <a:cubicBezTo>
                  <a:pt x="10113" y="6611"/>
                  <a:pt x="9895" y="6659"/>
                  <a:pt x="9600" y="6756"/>
                </a:cubicBezTo>
                <a:cubicBezTo>
                  <a:pt x="9305" y="6852"/>
                  <a:pt x="9044" y="6991"/>
                  <a:pt x="8817" y="7173"/>
                </a:cubicBezTo>
                <a:cubicBezTo>
                  <a:pt x="8590" y="7355"/>
                  <a:pt x="8410" y="7581"/>
                  <a:pt x="8277" y="7852"/>
                </a:cubicBezTo>
                <a:cubicBezTo>
                  <a:pt x="8144" y="8122"/>
                  <a:pt x="8077" y="8436"/>
                  <a:pt x="8077" y="8791"/>
                </a:cubicBezTo>
                <a:cubicBezTo>
                  <a:pt x="8077" y="9199"/>
                  <a:pt x="8150" y="9541"/>
                  <a:pt x="8293" y="9815"/>
                </a:cubicBezTo>
                <a:cubicBezTo>
                  <a:pt x="8438" y="10089"/>
                  <a:pt x="8626" y="10317"/>
                  <a:pt x="8860" y="10499"/>
                </a:cubicBezTo>
                <a:cubicBezTo>
                  <a:pt x="9094" y="10681"/>
                  <a:pt x="9357" y="10829"/>
                  <a:pt x="9649" y="10944"/>
                </a:cubicBezTo>
                <a:cubicBezTo>
                  <a:pt x="9940" y="11059"/>
                  <a:pt x="10142" y="11157"/>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1"/>
                  <a:pt x="8094" y="13430"/>
                </a:cubicBezTo>
                <a:cubicBezTo>
                  <a:pt x="8220" y="13749"/>
                  <a:pt x="8397" y="14018"/>
                  <a:pt x="8628" y="14236"/>
                </a:cubicBezTo>
                <a:cubicBezTo>
                  <a:pt x="8858" y="14455"/>
                  <a:pt x="9136" y="14624"/>
                  <a:pt x="9460" y="14743"/>
                </a:cubicBezTo>
                <a:cubicBezTo>
                  <a:pt x="9784" y="14861"/>
                  <a:pt x="10048" y="14924"/>
                  <a:pt x="10437" y="14932"/>
                </a:cubicBezTo>
                <a:lnTo>
                  <a:pt x="10437" y="15692"/>
                </a:lnTo>
                <a:lnTo>
                  <a:pt x="11085" y="15692"/>
                </a:lnTo>
                <a:lnTo>
                  <a:pt x="11085" y="14932"/>
                </a:lnTo>
                <a:cubicBezTo>
                  <a:pt x="11446" y="14917"/>
                  <a:pt x="11688" y="14856"/>
                  <a:pt x="11998" y="14748"/>
                </a:cubicBezTo>
                <a:cubicBezTo>
                  <a:pt x="12307" y="14641"/>
                  <a:pt x="12578" y="14485"/>
                  <a:pt x="12808" y="14281"/>
                </a:cubicBezTo>
                <a:cubicBezTo>
                  <a:pt x="13038" y="14077"/>
                  <a:pt x="13220" y="13821"/>
                  <a:pt x="13353" y="13513"/>
                </a:cubicBezTo>
                <a:cubicBezTo>
                  <a:pt x="13486" y="13206"/>
                  <a:pt x="13553" y="12844"/>
                  <a:pt x="13553" y="12429"/>
                </a:cubicBezTo>
                <a:cubicBezTo>
                  <a:pt x="13553" y="12028"/>
                  <a:pt x="13481" y="11691"/>
                  <a:pt x="13337" y="11417"/>
                </a:cubicBezTo>
                <a:cubicBezTo>
                  <a:pt x="13193" y="11142"/>
                  <a:pt x="13002" y="10912"/>
                  <a:pt x="12765" y="107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98" name="Shape 1298"/>
          <p:cNvSpPr/>
          <p:nvPr/>
        </p:nvSpPr>
        <p:spPr>
          <a:xfrm>
            <a:off x="4957762" y="2852737"/>
            <a:ext cx="558792" cy="558792"/>
          </a:xfrm>
          <a:custGeom>
            <a:pathLst>
              <a:path extrusionOk="0" h="21600" w="21600">
                <a:moveTo>
                  <a:pt x="9686" y="14720"/>
                </a:moveTo>
                <a:cubicBezTo>
                  <a:pt x="9513" y="14863"/>
                  <a:pt x="9355" y="14945"/>
                  <a:pt x="9084" y="14965"/>
                </a:cubicBezTo>
                <a:lnTo>
                  <a:pt x="9084" y="13151"/>
                </a:lnTo>
                <a:cubicBezTo>
                  <a:pt x="9199" y="13182"/>
                  <a:pt x="9248" y="13219"/>
                  <a:pt x="9358" y="13260"/>
                </a:cubicBezTo>
                <a:cubicBezTo>
                  <a:pt x="9469" y="13302"/>
                  <a:pt x="9568" y="13357"/>
                  <a:pt x="9656" y="13424"/>
                </a:cubicBezTo>
                <a:cubicBezTo>
                  <a:pt x="9744" y="13491"/>
                  <a:pt x="9814" y="13575"/>
                  <a:pt x="9867" y="13673"/>
                </a:cubicBezTo>
                <a:cubicBezTo>
                  <a:pt x="9920" y="13772"/>
                  <a:pt x="9946" y="13894"/>
                  <a:pt x="9946" y="14039"/>
                </a:cubicBezTo>
                <a:cubicBezTo>
                  <a:pt x="9946" y="14350"/>
                  <a:pt x="9859" y="14577"/>
                  <a:pt x="9686" y="14720"/>
                </a:cubicBezTo>
                <a:moveTo>
                  <a:pt x="8631" y="12100"/>
                </a:moveTo>
                <a:cubicBezTo>
                  <a:pt x="8526" y="12074"/>
                  <a:pt x="8486" y="12041"/>
                  <a:pt x="8383" y="12003"/>
                </a:cubicBezTo>
                <a:cubicBezTo>
                  <a:pt x="8280" y="11964"/>
                  <a:pt x="8189" y="11913"/>
                  <a:pt x="8112" y="11851"/>
                </a:cubicBezTo>
                <a:cubicBezTo>
                  <a:pt x="8034" y="11789"/>
                  <a:pt x="7969" y="11714"/>
                  <a:pt x="7919" y="11625"/>
                </a:cubicBezTo>
                <a:cubicBezTo>
                  <a:pt x="7869" y="11537"/>
                  <a:pt x="7844" y="11431"/>
                  <a:pt x="7844" y="11306"/>
                </a:cubicBezTo>
                <a:cubicBezTo>
                  <a:pt x="7844" y="11031"/>
                  <a:pt x="7918" y="10835"/>
                  <a:pt x="8067" y="10718"/>
                </a:cubicBezTo>
                <a:cubicBezTo>
                  <a:pt x="8214" y="10601"/>
                  <a:pt x="8360" y="10543"/>
                  <a:pt x="8631" y="10543"/>
                </a:cubicBezTo>
                <a:cubicBezTo>
                  <a:pt x="8631" y="10543"/>
                  <a:pt x="8631" y="12100"/>
                  <a:pt x="8631" y="12100"/>
                </a:cubicBezTo>
                <a:close/>
                <a:moveTo>
                  <a:pt x="10255" y="12723"/>
                </a:moveTo>
                <a:cubicBezTo>
                  <a:pt x="10089" y="12593"/>
                  <a:pt x="9898" y="12487"/>
                  <a:pt x="9683" y="12404"/>
                </a:cubicBezTo>
                <a:cubicBezTo>
                  <a:pt x="9466" y="12321"/>
                  <a:pt x="9310" y="12248"/>
                  <a:pt x="9084" y="12186"/>
                </a:cubicBezTo>
                <a:lnTo>
                  <a:pt x="9084" y="10543"/>
                </a:lnTo>
                <a:cubicBezTo>
                  <a:pt x="9355" y="10543"/>
                  <a:pt x="9488" y="10613"/>
                  <a:pt x="9611" y="10753"/>
                </a:cubicBezTo>
                <a:cubicBezTo>
                  <a:pt x="9734" y="10893"/>
                  <a:pt x="9800" y="11096"/>
                  <a:pt x="9810" y="11361"/>
                </a:cubicBezTo>
                <a:lnTo>
                  <a:pt x="10669" y="11361"/>
                </a:lnTo>
                <a:cubicBezTo>
                  <a:pt x="10669" y="11106"/>
                  <a:pt x="10625" y="10883"/>
                  <a:pt x="10537" y="10690"/>
                </a:cubicBezTo>
                <a:cubicBezTo>
                  <a:pt x="10450" y="10499"/>
                  <a:pt x="10331" y="10340"/>
                  <a:pt x="10183" y="10216"/>
                </a:cubicBezTo>
                <a:cubicBezTo>
                  <a:pt x="10035" y="10091"/>
                  <a:pt x="9860" y="9998"/>
                  <a:pt x="9659" y="9935"/>
                </a:cubicBezTo>
                <a:cubicBezTo>
                  <a:pt x="9459" y="9873"/>
                  <a:pt x="9310" y="9842"/>
                  <a:pt x="9084" y="9842"/>
                </a:cubicBezTo>
                <a:lnTo>
                  <a:pt x="9084" y="9331"/>
                </a:lnTo>
                <a:lnTo>
                  <a:pt x="8631" y="9331"/>
                </a:lnTo>
                <a:lnTo>
                  <a:pt x="8631" y="9842"/>
                </a:lnTo>
                <a:cubicBezTo>
                  <a:pt x="8405" y="9842"/>
                  <a:pt x="8253" y="9876"/>
                  <a:pt x="8048" y="9943"/>
                </a:cubicBezTo>
                <a:cubicBezTo>
                  <a:pt x="7842" y="10011"/>
                  <a:pt x="7660" y="10108"/>
                  <a:pt x="7501" y="10235"/>
                </a:cubicBezTo>
                <a:cubicBezTo>
                  <a:pt x="7343" y="10363"/>
                  <a:pt x="7218" y="10521"/>
                  <a:pt x="7125" y="10710"/>
                </a:cubicBezTo>
                <a:cubicBezTo>
                  <a:pt x="7032" y="10899"/>
                  <a:pt x="6985" y="11119"/>
                  <a:pt x="6985" y="11368"/>
                </a:cubicBezTo>
                <a:cubicBezTo>
                  <a:pt x="6985" y="11654"/>
                  <a:pt x="7035" y="11892"/>
                  <a:pt x="7136" y="12085"/>
                </a:cubicBezTo>
                <a:cubicBezTo>
                  <a:pt x="7237" y="12277"/>
                  <a:pt x="7368" y="12436"/>
                  <a:pt x="7531" y="12563"/>
                </a:cubicBezTo>
                <a:cubicBezTo>
                  <a:pt x="7694" y="12691"/>
                  <a:pt x="7878" y="12794"/>
                  <a:pt x="8081" y="12875"/>
                </a:cubicBezTo>
                <a:cubicBezTo>
                  <a:pt x="8285" y="12956"/>
                  <a:pt x="8426" y="13024"/>
                  <a:pt x="8631" y="13081"/>
                </a:cubicBezTo>
                <a:lnTo>
                  <a:pt x="8631" y="14965"/>
                </a:lnTo>
                <a:cubicBezTo>
                  <a:pt x="8285" y="14955"/>
                  <a:pt x="8100" y="14852"/>
                  <a:pt x="7950" y="14654"/>
                </a:cubicBezTo>
                <a:cubicBezTo>
                  <a:pt x="7799" y="14457"/>
                  <a:pt x="7726" y="14187"/>
                  <a:pt x="7731" y="13844"/>
                </a:cubicBezTo>
                <a:lnTo>
                  <a:pt x="6872" y="13844"/>
                </a:lnTo>
                <a:cubicBezTo>
                  <a:pt x="6867" y="14135"/>
                  <a:pt x="6908" y="14392"/>
                  <a:pt x="6996" y="14615"/>
                </a:cubicBezTo>
                <a:cubicBezTo>
                  <a:pt x="7085" y="14839"/>
                  <a:pt x="7209" y="15027"/>
                  <a:pt x="7369" y="15180"/>
                </a:cubicBezTo>
                <a:cubicBezTo>
                  <a:pt x="7530" y="15333"/>
                  <a:pt x="7723" y="15451"/>
                  <a:pt x="7950" y="15534"/>
                </a:cubicBezTo>
                <a:cubicBezTo>
                  <a:pt x="8176" y="15617"/>
                  <a:pt x="8360" y="15661"/>
                  <a:pt x="8631" y="15667"/>
                </a:cubicBezTo>
                <a:lnTo>
                  <a:pt x="8631" y="16199"/>
                </a:lnTo>
                <a:lnTo>
                  <a:pt x="9084" y="16199"/>
                </a:lnTo>
                <a:lnTo>
                  <a:pt x="9084" y="15667"/>
                </a:lnTo>
                <a:cubicBezTo>
                  <a:pt x="9335" y="15656"/>
                  <a:pt x="9504" y="15613"/>
                  <a:pt x="9720" y="15538"/>
                </a:cubicBezTo>
                <a:cubicBezTo>
                  <a:pt x="9936" y="15463"/>
                  <a:pt x="10124" y="15354"/>
                  <a:pt x="10285" y="15211"/>
                </a:cubicBezTo>
                <a:cubicBezTo>
                  <a:pt x="10445" y="15068"/>
                  <a:pt x="10573" y="14889"/>
                  <a:pt x="10666" y="14673"/>
                </a:cubicBezTo>
                <a:cubicBezTo>
                  <a:pt x="10758" y="14459"/>
                  <a:pt x="10805" y="14205"/>
                  <a:pt x="10805" y="13914"/>
                </a:cubicBezTo>
                <a:cubicBezTo>
                  <a:pt x="10805" y="13634"/>
                  <a:pt x="10755" y="13398"/>
                  <a:pt x="10654" y="13206"/>
                </a:cubicBezTo>
                <a:cubicBezTo>
                  <a:pt x="10554" y="13014"/>
                  <a:pt x="10421" y="12853"/>
                  <a:pt x="10255" y="12723"/>
                </a:cubicBezTo>
                <a:moveTo>
                  <a:pt x="12764" y="0"/>
                </a:moveTo>
                <a:cubicBezTo>
                  <a:pt x="9919" y="0"/>
                  <a:pt x="7396" y="1350"/>
                  <a:pt x="5779" y="3437"/>
                </a:cubicBezTo>
                <a:cubicBezTo>
                  <a:pt x="6324" y="3259"/>
                  <a:pt x="6890" y="3132"/>
                  <a:pt x="7472" y="3051"/>
                </a:cubicBezTo>
                <a:cubicBezTo>
                  <a:pt x="8868" y="1774"/>
                  <a:pt x="10722" y="987"/>
                  <a:pt x="12764" y="987"/>
                </a:cubicBezTo>
                <a:cubicBezTo>
                  <a:pt x="17099" y="987"/>
                  <a:pt x="20613" y="4502"/>
                  <a:pt x="20613" y="8836"/>
                </a:cubicBezTo>
                <a:cubicBezTo>
                  <a:pt x="20613"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299" name="Shape 1299"/>
          <p:cNvSpPr/>
          <p:nvPr/>
        </p:nvSpPr>
        <p:spPr>
          <a:xfrm>
            <a:off x="6024562" y="2852737"/>
            <a:ext cx="558792" cy="558792"/>
          </a:xfrm>
          <a:custGeom>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0"/>
                </a:cubicBezTo>
                <a:cubicBezTo>
                  <a:pt x="9019" y="8087"/>
                  <a:pt x="8691" y="8762"/>
                  <a:pt x="8510" y="9615"/>
                </a:cubicBezTo>
                <a:lnTo>
                  <a:pt x="7938" y="9615"/>
                </a:lnTo>
                <a:lnTo>
                  <a:pt x="7658" y="10327"/>
                </a:lnTo>
                <a:lnTo>
                  <a:pt x="8435" y="10327"/>
                </a:lnTo>
                <a:cubicBezTo>
                  <a:pt x="8428" y="10409"/>
                  <a:pt x="8423" y="10483"/>
                  <a:pt x="8419" y="10549"/>
                </a:cubicBezTo>
                <a:cubicBezTo>
                  <a:pt x="8415" y="10616"/>
                  <a:pt x="8414" y="10675"/>
                  <a:pt x="8414" y="10727"/>
                </a:cubicBezTo>
                <a:cubicBezTo>
                  <a:pt x="8414" y="10794"/>
                  <a:pt x="8415" y="10857"/>
                  <a:pt x="8419" y="10916"/>
                </a:cubicBezTo>
                <a:cubicBezTo>
                  <a:pt x="8423" y="10976"/>
                  <a:pt x="8428" y="11032"/>
                  <a:pt x="8435" y="11083"/>
                </a:cubicBezTo>
                <a:lnTo>
                  <a:pt x="7949" y="11083"/>
                </a:lnTo>
                <a:lnTo>
                  <a:pt x="7658" y="11784"/>
                </a:lnTo>
                <a:lnTo>
                  <a:pt x="8489" y="11784"/>
                </a:lnTo>
                <a:cubicBezTo>
                  <a:pt x="8604" y="12674"/>
                  <a:pt x="8896" y="13382"/>
                  <a:pt x="9364" y="13908"/>
                </a:cubicBezTo>
                <a:cubicBezTo>
                  <a:pt x="9904" y="14517"/>
                  <a:pt x="10656" y="14821"/>
                  <a:pt x="11621" y="14821"/>
                </a:cubicBezTo>
                <a:cubicBezTo>
                  <a:pt x="12219" y="14821"/>
                  <a:pt x="12762" y="14658"/>
                  <a:pt x="13252" y="14331"/>
                </a:cubicBezTo>
                <a:lnTo>
                  <a:pt x="13252" y="13097"/>
                </a:lnTo>
                <a:cubicBezTo>
                  <a:pt x="12978" y="13356"/>
                  <a:pt x="12733" y="13542"/>
                  <a:pt x="12517" y="13653"/>
                </a:cubicBezTo>
                <a:cubicBezTo>
                  <a:pt x="12280" y="13772"/>
                  <a:pt x="11981" y="13831"/>
                  <a:pt x="11621" y="13831"/>
                </a:cubicBezTo>
                <a:cubicBezTo>
                  <a:pt x="11067" y="13831"/>
                  <a:pt x="10627" y="13620"/>
                  <a:pt x="10304" y="13197"/>
                </a:cubicBezTo>
                <a:cubicBezTo>
                  <a:pt x="10023" y="12855"/>
                  <a:pt x="9839" y="12385"/>
                  <a:pt x="9753" y="11784"/>
                </a:cubicBezTo>
                <a:lnTo>
                  <a:pt x="11924" y="11784"/>
                </a:lnTo>
                <a:lnTo>
                  <a:pt x="12193" y="11083"/>
                </a:lnTo>
                <a:lnTo>
                  <a:pt x="9699" y="11083"/>
                </a:lnTo>
                <a:cubicBezTo>
                  <a:pt x="9692" y="11046"/>
                  <a:pt x="9688" y="10932"/>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0"/>
                  <a:pt x="11052" y="7724"/>
                  <a:pt x="11535" y="772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00" name="Shape 1300"/>
          <p:cNvSpPr/>
          <p:nvPr/>
        </p:nvSpPr>
        <p:spPr>
          <a:xfrm>
            <a:off x="7091362" y="2852737"/>
            <a:ext cx="558792" cy="558792"/>
          </a:xfrm>
          <a:custGeom>
            <a:pathLst>
              <a:path extrusionOk="0" h="21600" w="2160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49"/>
                  <a:pt x="5780" y="3437"/>
                </a:cubicBezTo>
                <a:cubicBezTo>
                  <a:pt x="6324" y="3259"/>
                  <a:pt x="6890" y="3132"/>
                  <a:pt x="7472" y="3051"/>
                </a:cubicBezTo>
                <a:cubicBezTo>
                  <a:pt x="8868" y="1774"/>
                  <a:pt x="10722" y="987"/>
                  <a:pt x="12764" y="987"/>
                </a:cubicBezTo>
                <a:cubicBezTo>
                  <a:pt x="17098" y="987"/>
                  <a:pt x="20612" y="4502"/>
                  <a:pt x="20612" y="8836"/>
                </a:cubicBezTo>
                <a:cubicBezTo>
                  <a:pt x="20612"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9292" y="10539"/>
                </a:moveTo>
                <a:cubicBezTo>
                  <a:pt x="9702" y="10539"/>
                  <a:pt x="10080" y="10712"/>
                  <a:pt x="10426" y="11057"/>
                </a:cubicBezTo>
                <a:lnTo>
                  <a:pt x="10798" y="10320"/>
                </a:lnTo>
                <a:cubicBezTo>
                  <a:pt x="10307" y="9985"/>
                  <a:pt x="9826" y="9817"/>
                  <a:pt x="9356" y="9817"/>
                </a:cubicBezTo>
                <a:cubicBezTo>
                  <a:pt x="8708" y="9817"/>
                  <a:pt x="8176" y="10026"/>
                  <a:pt x="7761" y="10441"/>
                </a:cubicBezTo>
                <a:cubicBezTo>
                  <a:pt x="7404" y="10804"/>
                  <a:pt x="7158" y="11296"/>
                  <a:pt x="7023" y="11917"/>
                </a:cubicBezTo>
                <a:lnTo>
                  <a:pt x="6594" y="11917"/>
                </a:lnTo>
                <a:lnTo>
                  <a:pt x="6384" y="12435"/>
                </a:lnTo>
                <a:lnTo>
                  <a:pt x="6967" y="12435"/>
                </a:lnTo>
                <a:cubicBezTo>
                  <a:pt x="6961" y="12495"/>
                  <a:pt x="6957" y="12549"/>
                  <a:pt x="6955" y="12598"/>
                </a:cubicBezTo>
                <a:cubicBezTo>
                  <a:pt x="6952" y="12646"/>
                  <a:pt x="6950" y="12690"/>
                  <a:pt x="6950" y="12727"/>
                </a:cubicBezTo>
                <a:cubicBezTo>
                  <a:pt x="6950" y="12776"/>
                  <a:pt x="6952" y="12822"/>
                  <a:pt x="6955" y="12865"/>
                </a:cubicBezTo>
                <a:cubicBezTo>
                  <a:pt x="6957" y="12908"/>
                  <a:pt x="6961" y="12949"/>
                  <a:pt x="6967" y="12987"/>
                </a:cubicBezTo>
                <a:lnTo>
                  <a:pt x="6602" y="12987"/>
                </a:lnTo>
                <a:lnTo>
                  <a:pt x="6384" y="13497"/>
                </a:lnTo>
                <a:lnTo>
                  <a:pt x="7007" y="13497"/>
                </a:lnTo>
                <a:cubicBezTo>
                  <a:pt x="7093" y="14146"/>
                  <a:pt x="7313" y="14662"/>
                  <a:pt x="7663" y="15045"/>
                </a:cubicBezTo>
                <a:cubicBezTo>
                  <a:pt x="8068" y="15489"/>
                  <a:pt x="8633" y="15710"/>
                  <a:pt x="9356" y="15710"/>
                </a:cubicBezTo>
                <a:cubicBezTo>
                  <a:pt x="9805" y="15710"/>
                  <a:pt x="10212" y="15591"/>
                  <a:pt x="10579" y="15354"/>
                </a:cubicBezTo>
                <a:lnTo>
                  <a:pt x="10579" y="14454"/>
                </a:lnTo>
                <a:cubicBezTo>
                  <a:pt x="10374" y="14643"/>
                  <a:pt x="10191" y="14778"/>
                  <a:pt x="10029" y="14859"/>
                </a:cubicBezTo>
                <a:cubicBezTo>
                  <a:pt x="9850" y="14945"/>
                  <a:pt x="9626" y="14989"/>
                  <a:pt x="9356" y="14989"/>
                </a:cubicBezTo>
                <a:cubicBezTo>
                  <a:pt x="8940" y="14989"/>
                  <a:pt x="8611" y="14834"/>
                  <a:pt x="8368" y="14527"/>
                </a:cubicBezTo>
                <a:cubicBezTo>
                  <a:pt x="8158" y="14279"/>
                  <a:pt x="8020" y="13935"/>
                  <a:pt x="7955" y="13497"/>
                </a:cubicBezTo>
                <a:lnTo>
                  <a:pt x="9583" y="13497"/>
                </a:lnTo>
                <a:lnTo>
                  <a:pt x="9786" y="12987"/>
                </a:lnTo>
                <a:lnTo>
                  <a:pt x="7914" y="12987"/>
                </a:lnTo>
                <a:cubicBezTo>
                  <a:pt x="7909" y="12960"/>
                  <a:pt x="7906" y="12876"/>
                  <a:pt x="7906" y="12735"/>
                </a:cubicBezTo>
                <a:lnTo>
                  <a:pt x="7906" y="12549"/>
                </a:lnTo>
                <a:cubicBezTo>
                  <a:pt x="7906" y="12500"/>
                  <a:pt x="7909" y="12462"/>
                  <a:pt x="7914" y="12435"/>
                </a:cubicBezTo>
                <a:lnTo>
                  <a:pt x="9899" y="12435"/>
                </a:lnTo>
                <a:lnTo>
                  <a:pt x="10110" y="11917"/>
                </a:lnTo>
                <a:lnTo>
                  <a:pt x="7972" y="11917"/>
                </a:lnTo>
                <a:cubicBezTo>
                  <a:pt x="8042" y="11539"/>
                  <a:pt x="8179" y="11222"/>
                  <a:pt x="8384" y="10968"/>
                </a:cubicBezTo>
                <a:cubicBezTo>
                  <a:pt x="8627" y="10682"/>
                  <a:pt x="8929" y="10539"/>
                  <a:pt x="9292" y="1053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01" name="Shape 1301"/>
          <p:cNvSpPr/>
          <p:nvPr/>
        </p:nvSpPr>
        <p:spPr>
          <a:xfrm>
            <a:off x="8158162" y="2852737"/>
            <a:ext cx="558792" cy="558792"/>
          </a:xfrm>
          <a:custGeom>
            <a:pathLst>
              <a:path extrusionOk="0" h="21600" w="21600">
                <a:moveTo>
                  <a:pt x="12660" y="9921"/>
                </a:moveTo>
                <a:cubicBezTo>
                  <a:pt x="12438" y="10786"/>
                  <a:pt x="11065" y="10346"/>
                  <a:pt x="10620" y="10238"/>
                </a:cubicBezTo>
                <a:lnTo>
                  <a:pt x="11011" y="8710"/>
                </a:lnTo>
                <a:cubicBezTo>
                  <a:pt x="11457" y="8818"/>
                  <a:pt x="12891" y="9019"/>
                  <a:pt x="12660" y="9921"/>
                </a:cubicBezTo>
                <a:moveTo>
                  <a:pt x="12416" y="12387"/>
                </a:moveTo>
                <a:cubicBezTo>
                  <a:pt x="12172" y="13338"/>
                  <a:pt x="10523" y="12824"/>
                  <a:pt x="9988" y="12695"/>
                </a:cubicBezTo>
                <a:lnTo>
                  <a:pt x="10421" y="11009"/>
                </a:lnTo>
                <a:cubicBezTo>
                  <a:pt x="10956" y="11139"/>
                  <a:pt x="12671" y="11395"/>
                  <a:pt x="12416" y="12387"/>
                </a:cubicBezTo>
                <a:moveTo>
                  <a:pt x="12637" y="8174"/>
                </a:moveTo>
                <a:lnTo>
                  <a:pt x="12960" y="6916"/>
                </a:lnTo>
                <a:lnTo>
                  <a:pt x="12171" y="6726"/>
                </a:lnTo>
                <a:lnTo>
                  <a:pt x="11857" y="7950"/>
                </a:lnTo>
                <a:cubicBezTo>
                  <a:pt x="11649" y="7900"/>
                  <a:pt x="11436" y="7853"/>
                  <a:pt x="11224" y="7806"/>
                </a:cubicBezTo>
                <a:lnTo>
                  <a:pt x="11541" y="6573"/>
                </a:lnTo>
                <a:lnTo>
                  <a:pt x="10753" y="6382"/>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4"/>
                  <a:pt x="9283" y="10116"/>
                </a:cubicBezTo>
                <a:cubicBezTo>
                  <a:pt x="9257" y="10110"/>
                  <a:pt x="9229" y="10103"/>
                  <a:pt x="9200" y="10097"/>
                </a:cubicBezTo>
                <a:lnTo>
                  <a:pt x="8684" y="12103"/>
                </a:lnTo>
                <a:cubicBezTo>
                  <a:pt x="8646" y="12198"/>
                  <a:pt x="8546" y="12339"/>
                  <a:pt x="8323" y="12285"/>
                </a:cubicBezTo>
                <a:cubicBezTo>
                  <a:pt x="8331" y="12297"/>
                  <a:pt x="7749" y="12147"/>
                  <a:pt x="7749" y="12147"/>
                </a:cubicBezTo>
                <a:lnTo>
                  <a:pt x="7358" y="13023"/>
                </a:lnTo>
                <a:lnTo>
                  <a:pt x="8384" y="13271"/>
                </a:lnTo>
                <a:cubicBezTo>
                  <a:pt x="8575" y="13317"/>
                  <a:pt x="8762" y="13366"/>
                  <a:pt x="8946" y="13412"/>
                </a:cubicBezTo>
                <a:lnTo>
                  <a:pt x="8621" y="14684"/>
                </a:lnTo>
                <a:lnTo>
                  <a:pt x="9408" y="14875"/>
                </a:lnTo>
                <a:lnTo>
                  <a:pt x="9731" y="13616"/>
                </a:lnTo>
                <a:cubicBezTo>
                  <a:pt x="9947" y="13673"/>
                  <a:pt x="10156" y="13725"/>
                  <a:pt x="10360" y="13775"/>
                </a:cubicBezTo>
                <a:lnTo>
                  <a:pt x="10038" y="15027"/>
                </a:lnTo>
                <a:lnTo>
                  <a:pt x="10827" y="15218"/>
                </a:lnTo>
                <a:lnTo>
                  <a:pt x="11153" y="13948"/>
                </a:lnTo>
                <a:cubicBezTo>
                  <a:pt x="12499" y="14195"/>
                  <a:pt x="13510" y="14095"/>
                  <a:pt x="13935" y="12915"/>
                </a:cubicBezTo>
                <a:cubicBezTo>
                  <a:pt x="14279" y="11964"/>
                  <a:pt x="13918" y="11416"/>
                  <a:pt x="13210" y="11058"/>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02" name="Shape 1302"/>
          <p:cNvSpPr/>
          <p:nvPr/>
        </p:nvSpPr>
        <p:spPr>
          <a:xfrm>
            <a:off x="9224962" y="2852737"/>
            <a:ext cx="557226" cy="558792"/>
          </a:xfrm>
          <a:custGeom>
            <a:pathLst>
              <a:path extrusionOk="0" h="21600" w="21600">
                <a:moveTo>
                  <a:pt x="10052" y="12079"/>
                </a:moveTo>
                <a:cubicBezTo>
                  <a:pt x="9878" y="12752"/>
                  <a:pt x="8799" y="12411"/>
                  <a:pt x="8449" y="12327"/>
                </a:cubicBezTo>
                <a:lnTo>
                  <a:pt x="8758" y="11138"/>
                </a:lnTo>
                <a:cubicBezTo>
                  <a:pt x="9107" y="11222"/>
                  <a:pt x="10234" y="11378"/>
                  <a:pt x="10052" y="12079"/>
                </a:cubicBezTo>
                <a:moveTo>
                  <a:pt x="9860" y="13998"/>
                </a:moveTo>
                <a:cubicBezTo>
                  <a:pt x="9669" y="14737"/>
                  <a:pt x="8373" y="14338"/>
                  <a:pt x="7953" y="14238"/>
                </a:cubicBezTo>
                <a:lnTo>
                  <a:pt x="8293" y="12927"/>
                </a:lnTo>
                <a:cubicBezTo>
                  <a:pt x="8714" y="13027"/>
                  <a:pt x="10060" y="13227"/>
                  <a:pt x="9860" y="13998"/>
                </a:cubicBezTo>
                <a:moveTo>
                  <a:pt x="10034" y="10721"/>
                </a:moveTo>
                <a:lnTo>
                  <a:pt x="10288" y="9743"/>
                </a:lnTo>
                <a:lnTo>
                  <a:pt x="9668" y="9595"/>
                </a:lnTo>
                <a:lnTo>
                  <a:pt x="9421" y="10547"/>
                </a:lnTo>
                <a:cubicBezTo>
                  <a:pt x="9258" y="10508"/>
                  <a:pt x="9090" y="10471"/>
                  <a:pt x="8925" y="10434"/>
                </a:cubicBezTo>
                <a:lnTo>
                  <a:pt x="9173" y="9476"/>
                </a:lnTo>
                <a:lnTo>
                  <a:pt x="8554" y="9328"/>
                </a:lnTo>
                <a:lnTo>
                  <a:pt x="8300" y="10306"/>
                </a:lnTo>
                <a:cubicBezTo>
                  <a:pt x="8165" y="10276"/>
                  <a:pt x="8033" y="10247"/>
                  <a:pt x="7904" y="10216"/>
                </a:cubicBezTo>
                <a:lnTo>
                  <a:pt x="7904" y="10213"/>
                </a:lnTo>
                <a:lnTo>
                  <a:pt x="7050" y="10008"/>
                </a:lnTo>
                <a:lnTo>
                  <a:pt x="6885" y="10644"/>
                </a:lnTo>
                <a:cubicBezTo>
                  <a:pt x="6885" y="10644"/>
                  <a:pt x="7345" y="10745"/>
                  <a:pt x="7335" y="10751"/>
                </a:cubicBezTo>
                <a:cubicBezTo>
                  <a:pt x="7586" y="10812"/>
                  <a:pt x="7632" y="10971"/>
                  <a:pt x="7624" y="11098"/>
                </a:cubicBezTo>
                <a:lnTo>
                  <a:pt x="7335" y="12213"/>
                </a:lnTo>
                <a:cubicBezTo>
                  <a:pt x="7352" y="12216"/>
                  <a:pt x="7375" y="12222"/>
                  <a:pt x="7399" y="12232"/>
                </a:cubicBezTo>
                <a:cubicBezTo>
                  <a:pt x="7379" y="12227"/>
                  <a:pt x="7357" y="12222"/>
                  <a:pt x="7334" y="12216"/>
                </a:cubicBezTo>
                <a:lnTo>
                  <a:pt x="6928" y="13777"/>
                </a:lnTo>
                <a:cubicBezTo>
                  <a:pt x="6898" y="13851"/>
                  <a:pt x="6820" y="13960"/>
                  <a:pt x="6645" y="13919"/>
                </a:cubicBezTo>
                <a:cubicBezTo>
                  <a:pt x="6651" y="13928"/>
                  <a:pt x="6194" y="13811"/>
                  <a:pt x="6194" y="13811"/>
                </a:cubicBezTo>
                <a:lnTo>
                  <a:pt x="5886" y="14492"/>
                </a:lnTo>
                <a:lnTo>
                  <a:pt x="6692" y="14686"/>
                </a:lnTo>
                <a:cubicBezTo>
                  <a:pt x="6843" y="14721"/>
                  <a:pt x="6990" y="14759"/>
                  <a:pt x="7134" y="14795"/>
                </a:cubicBezTo>
                <a:lnTo>
                  <a:pt x="6878" y="15784"/>
                </a:lnTo>
                <a:lnTo>
                  <a:pt x="7497" y="15933"/>
                </a:lnTo>
                <a:lnTo>
                  <a:pt x="7751" y="14954"/>
                </a:lnTo>
                <a:cubicBezTo>
                  <a:pt x="7921" y="14998"/>
                  <a:pt x="8085" y="15039"/>
                  <a:pt x="8245" y="15077"/>
                </a:cubicBezTo>
                <a:lnTo>
                  <a:pt x="7992" y="16051"/>
                </a:lnTo>
                <a:lnTo>
                  <a:pt x="8612" y="16200"/>
                </a:lnTo>
                <a:lnTo>
                  <a:pt x="8868" y="15212"/>
                </a:lnTo>
                <a:cubicBezTo>
                  <a:pt x="9926" y="15404"/>
                  <a:pt x="10720" y="15327"/>
                  <a:pt x="11055" y="14408"/>
                </a:cubicBezTo>
                <a:cubicBezTo>
                  <a:pt x="11324" y="13669"/>
                  <a:pt x="11041" y="13242"/>
                  <a:pt x="10485" y="12965"/>
                </a:cubicBezTo>
                <a:cubicBezTo>
                  <a:pt x="10890" y="12875"/>
                  <a:pt x="11195" y="12619"/>
                  <a:pt x="11277" y="12090"/>
                </a:cubicBezTo>
                <a:cubicBezTo>
                  <a:pt x="11389" y="11368"/>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7"/>
                  <a:pt x="12764" y="987"/>
                </a:cubicBezTo>
                <a:cubicBezTo>
                  <a:pt x="17098" y="987"/>
                  <a:pt x="20612" y="4501"/>
                  <a:pt x="20612" y="8836"/>
                </a:cubicBezTo>
                <a:cubicBezTo>
                  <a:pt x="20612" y="10878"/>
                  <a:pt x="19827" y="12732"/>
                  <a:pt x="18549" y="14128"/>
                </a:cubicBezTo>
                <a:cubicBezTo>
                  <a:pt x="18468" y="14709"/>
                  <a:pt x="18341" y="15276"/>
                  <a:pt x="18163" y="15821"/>
                </a:cubicBezTo>
                <a:cubicBezTo>
                  <a:pt x="20250" y="14204"/>
                  <a:pt x="21600" y="11681"/>
                  <a:pt x="21600" y="8836"/>
                </a:cubicBezTo>
                <a:cubicBezTo>
                  <a:pt x="21600" y="3956"/>
                  <a:pt x="17644" y="0"/>
                  <a:pt x="12764"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03" name="Shape 1303"/>
          <p:cNvSpPr/>
          <p:nvPr/>
        </p:nvSpPr>
        <p:spPr>
          <a:xfrm>
            <a:off x="10290175" y="2979737"/>
            <a:ext cx="558792" cy="304776"/>
          </a:xfrm>
          <a:custGeom>
            <a:pathLst>
              <a:path extrusionOk="0" h="21600" w="21600">
                <a:moveTo>
                  <a:pt x="11502" y="11838"/>
                </a:moveTo>
                <a:cubicBezTo>
                  <a:pt x="11425" y="11731"/>
                  <a:pt x="11338" y="11646"/>
                  <a:pt x="11242" y="11581"/>
                </a:cubicBezTo>
                <a:cubicBezTo>
                  <a:pt x="11144" y="11515"/>
                  <a:pt x="11102" y="11458"/>
                  <a:pt x="11001" y="11410"/>
                </a:cubicBezTo>
                <a:lnTo>
                  <a:pt x="11001" y="14261"/>
                </a:lnTo>
                <a:cubicBezTo>
                  <a:pt x="11238" y="14227"/>
                  <a:pt x="11377" y="14100"/>
                  <a:pt x="11528" y="13875"/>
                </a:cubicBezTo>
                <a:cubicBezTo>
                  <a:pt x="11680" y="13651"/>
                  <a:pt x="11756" y="13293"/>
                  <a:pt x="11756" y="12804"/>
                </a:cubicBezTo>
                <a:cubicBezTo>
                  <a:pt x="11756" y="12576"/>
                  <a:pt x="11733" y="12384"/>
                  <a:pt x="11686" y="12229"/>
                </a:cubicBezTo>
                <a:cubicBezTo>
                  <a:pt x="11640" y="12074"/>
                  <a:pt x="11579" y="11944"/>
                  <a:pt x="11502" y="11838"/>
                </a:cubicBezTo>
                <a:moveTo>
                  <a:pt x="17182" y="16200"/>
                </a:moveTo>
                <a:lnTo>
                  <a:pt x="16200" y="16200"/>
                </a:lnTo>
                <a:cubicBezTo>
                  <a:pt x="15929" y="16200"/>
                  <a:pt x="15709" y="16602"/>
                  <a:pt x="15709" y="17100"/>
                </a:cubicBezTo>
                <a:cubicBezTo>
                  <a:pt x="15709" y="17597"/>
                  <a:pt x="15929" y="18000"/>
                  <a:pt x="16200" y="18000"/>
                </a:cubicBezTo>
                <a:lnTo>
                  <a:pt x="17182" y="18000"/>
                </a:lnTo>
                <a:cubicBezTo>
                  <a:pt x="17453" y="18000"/>
                  <a:pt x="17673" y="17597"/>
                  <a:pt x="17673" y="17100"/>
                </a:cubicBezTo>
                <a:cubicBezTo>
                  <a:pt x="17673" y="16602"/>
                  <a:pt x="17453" y="16200"/>
                  <a:pt x="17182" y="16200"/>
                </a:cubicBezTo>
                <a:moveTo>
                  <a:pt x="9917" y="8509"/>
                </a:moveTo>
                <a:cubicBezTo>
                  <a:pt x="9917" y="8706"/>
                  <a:pt x="9938" y="8872"/>
                  <a:pt x="9982" y="9011"/>
                </a:cubicBezTo>
                <a:cubicBezTo>
                  <a:pt x="10026" y="9150"/>
                  <a:pt x="10082" y="9268"/>
                  <a:pt x="10150" y="9366"/>
                </a:cubicBezTo>
                <a:cubicBezTo>
                  <a:pt x="10219" y="9464"/>
                  <a:pt x="10298" y="9544"/>
                  <a:pt x="10388" y="9605"/>
                </a:cubicBezTo>
                <a:cubicBezTo>
                  <a:pt x="10478" y="9665"/>
                  <a:pt x="10513" y="9717"/>
                  <a:pt x="10605" y="9757"/>
                </a:cubicBezTo>
                <a:lnTo>
                  <a:pt x="10605" y="7311"/>
                </a:lnTo>
                <a:cubicBezTo>
                  <a:pt x="10368" y="7311"/>
                  <a:pt x="10241" y="7402"/>
                  <a:pt x="10111" y="7585"/>
                </a:cubicBezTo>
                <a:cubicBezTo>
                  <a:pt x="9981" y="7769"/>
                  <a:pt x="9917" y="8077"/>
                  <a:pt x="9917" y="8509"/>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8"/>
                  <a:pt x="18655" y="18900"/>
                </a:cubicBezTo>
                <a:cubicBezTo>
                  <a:pt x="18655" y="19217"/>
                  <a:pt x="18690" y="19517"/>
                  <a:pt x="18745" y="19800"/>
                </a:cubicBezTo>
                <a:lnTo>
                  <a:pt x="2855" y="19800"/>
                </a:lnTo>
                <a:cubicBezTo>
                  <a:pt x="2910" y="19517"/>
                  <a:pt x="2945" y="19217"/>
                  <a:pt x="2945" y="18900"/>
                </a:cubicBezTo>
                <a:cubicBezTo>
                  <a:pt x="2945" y="17408"/>
                  <a:pt x="2286" y="16200"/>
                  <a:pt x="1473" y="16200"/>
                </a:cubicBezTo>
                <a:cubicBezTo>
                  <a:pt x="1300" y="16200"/>
                  <a:pt x="1136" y="16265"/>
                  <a:pt x="982" y="16365"/>
                </a:cubicBezTo>
                <a:lnTo>
                  <a:pt x="982" y="5234"/>
                </a:lnTo>
                <a:cubicBezTo>
                  <a:pt x="1136" y="5335"/>
                  <a:pt x="1300" y="5400"/>
                  <a:pt x="1473" y="5400"/>
                </a:cubicBezTo>
                <a:cubicBezTo>
                  <a:pt x="2286" y="5400"/>
                  <a:pt x="2945" y="4191"/>
                  <a:pt x="2945" y="2700"/>
                </a:cubicBezTo>
                <a:cubicBezTo>
                  <a:pt x="2945" y="2382"/>
                  <a:pt x="2910" y="2083"/>
                  <a:pt x="2855" y="1800"/>
                </a:cubicBezTo>
                <a:lnTo>
                  <a:pt x="18745" y="1800"/>
                </a:lnTo>
                <a:cubicBezTo>
                  <a:pt x="18690" y="2083"/>
                  <a:pt x="18655" y="2382"/>
                  <a:pt x="18655" y="2700"/>
                </a:cubicBezTo>
                <a:cubicBezTo>
                  <a:pt x="18655" y="4191"/>
                  <a:pt x="19314" y="5400"/>
                  <a:pt x="20127" y="5400"/>
                </a:cubicBezTo>
                <a:cubicBezTo>
                  <a:pt x="20300" y="5400"/>
                  <a:pt x="20464" y="5335"/>
                  <a:pt x="20618" y="5234"/>
                </a:cubicBezTo>
                <a:cubicBezTo>
                  <a:pt x="20618" y="5234"/>
                  <a:pt x="20618" y="16365"/>
                  <a:pt x="20618" y="16365"/>
                </a:cubicBezTo>
                <a:close/>
                <a:moveTo>
                  <a:pt x="20127" y="19800"/>
                </a:moveTo>
                <a:cubicBezTo>
                  <a:pt x="19856" y="19800"/>
                  <a:pt x="19636" y="19397"/>
                  <a:pt x="19636" y="18900"/>
                </a:cubicBezTo>
                <a:cubicBezTo>
                  <a:pt x="19636" y="18403"/>
                  <a:pt x="19856" y="18000"/>
                  <a:pt x="20127" y="18000"/>
                </a:cubicBezTo>
                <a:cubicBezTo>
                  <a:pt x="20399" y="18000"/>
                  <a:pt x="20618" y="18403"/>
                  <a:pt x="20618" y="18900"/>
                </a:cubicBezTo>
                <a:cubicBezTo>
                  <a:pt x="20618" y="19397"/>
                  <a:pt x="20399" y="19800"/>
                  <a:pt x="20127" y="19800"/>
                </a:cubicBezTo>
                <a:moveTo>
                  <a:pt x="1473" y="19800"/>
                </a:moveTo>
                <a:cubicBezTo>
                  <a:pt x="1201" y="19800"/>
                  <a:pt x="982" y="19397"/>
                  <a:pt x="982" y="18900"/>
                </a:cubicBezTo>
                <a:cubicBezTo>
                  <a:pt x="982" y="18403"/>
                  <a:pt x="1201" y="18000"/>
                  <a:pt x="1473" y="18000"/>
                </a:cubicBezTo>
                <a:cubicBezTo>
                  <a:pt x="1744" y="18000"/>
                  <a:pt x="1964" y="18403"/>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40" y="0"/>
                  <a:pt x="0" y="806"/>
                  <a:pt x="0" y="1800"/>
                </a:cubicBezTo>
                <a:lnTo>
                  <a:pt x="0" y="19800"/>
                </a:lnTo>
                <a:cubicBezTo>
                  <a:pt x="0" y="20794"/>
                  <a:pt x="440" y="21600"/>
                  <a:pt x="982" y="21600"/>
                </a:cubicBezTo>
                <a:lnTo>
                  <a:pt x="20618" y="21600"/>
                </a:lnTo>
                <a:cubicBezTo>
                  <a:pt x="21160" y="21600"/>
                  <a:pt x="21600" y="20794"/>
                  <a:pt x="21600" y="19800"/>
                </a:cubicBezTo>
                <a:lnTo>
                  <a:pt x="21600" y="1800"/>
                </a:lnTo>
                <a:cubicBezTo>
                  <a:pt x="21600" y="806"/>
                  <a:pt x="21160" y="0"/>
                  <a:pt x="20618" y="0"/>
                </a:cubicBezTo>
                <a:moveTo>
                  <a:pt x="12385" y="13801"/>
                </a:moveTo>
                <a:cubicBezTo>
                  <a:pt x="12304" y="14141"/>
                  <a:pt x="12193" y="14422"/>
                  <a:pt x="12052" y="14646"/>
                </a:cubicBezTo>
                <a:cubicBezTo>
                  <a:pt x="11912" y="14871"/>
                  <a:pt x="11747" y="15042"/>
                  <a:pt x="11558" y="15160"/>
                </a:cubicBezTo>
                <a:cubicBezTo>
                  <a:pt x="11369" y="15278"/>
                  <a:pt x="11221" y="15345"/>
                  <a:pt x="11001" y="15362"/>
                </a:cubicBezTo>
                <a:lnTo>
                  <a:pt x="11001" y="16198"/>
                </a:lnTo>
                <a:lnTo>
                  <a:pt x="10605" y="16198"/>
                </a:lnTo>
                <a:lnTo>
                  <a:pt x="10605" y="15362"/>
                </a:lnTo>
                <a:cubicBezTo>
                  <a:pt x="10368" y="15353"/>
                  <a:pt x="10206" y="15284"/>
                  <a:pt x="10009" y="15154"/>
                </a:cubicBezTo>
                <a:cubicBezTo>
                  <a:pt x="9811" y="15023"/>
                  <a:pt x="9642" y="14837"/>
                  <a:pt x="9501" y="14596"/>
                </a:cubicBezTo>
                <a:cubicBezTo>
                  <a:pt x="9361" y="14356"/>
                  <a:pt x="9252" y="14061"/>
                  <a:pt x="9175" y="13710"/>
                </a:cubicBezTo>
                <a:cubicBezTo>
                  <a:pt x="9098" y="13359"/>
                  <a:pt x="9062" y="12956"/>
                  <a:pt x="9066" y="12498"/>
                </a:cubicBezTo>
                <a:lnTo>
                  <a:pt x="9818" y="12498"/>
                </a:lnTo>
                <a:cubicBezTo>
                  <a:pt x="9813" y="13036"/>
                  <a:pt x="9877" y="13461"/>
                  <a:pt x="10009" y="13770"/>
                </a:cubicBezTo>
                <a:cubicBezTo>
                  <a:pt x="10140" y="14081"/>
                  <a:pt x="10302" y="14244"/>
                  <a:pt x="10605" y="14261"/>
                </a:cubicBezTo>
                <a:lnTo>
                  <a:pt x="10605" y="11299"/>
                </a:lnTo>
                <a:cubicBezTo>
                  <a:pt x="10425" y="11209"/>
                  <a:pt x="10302" y="11101"/>
                  <a:pt x="10124" y="10974"/>
                </a:cubicBezTo>
                <a:cubicBezTo>
                  <a:pt x="9946" y="10849"/>
                  <a:pt x="9786" y="10686"/>
                  <a:pt x="9643" y="10485"/>
                </a:cubicBezTo>
                <a:cubicBezTo>
                  <a:pt x="9500" y="10285"/>
                  <a:pt x="9385" y="10035"/>
                  <a:pt x="9297" y="9733"/>
                </a:cubicBezTo>
                <a:cubicBezTo>
                  <a:pt x="9209" y="9431"/>
                  <a:pt x="9165" y="9056"/>
                  <a:pt x="9165" y="8607"/>
                </a:cubicBezTo>
                <a:cubicBezTo>
                  <a:pt x="9165" y="8216"/>
                  <a:pt x="9206" y="7871"/>
                  <a:pt x="9287" y="7574"/>
                </a:cubicBezTo>
                <a:cubicBezTo>
                  <a:pt x="9369" y="7276"/>
                  <a:pt x="9478" y="7026"/>
                  <a:pt x="9617" y="6827"/>
                </a:cubicBezTo>
                <a:cubicBezTo>
                  <a:pt x="9755" y="6627"/>
                  <a:pt x="9914" y="6474"/>
                  <a:pt x="10094" y="6368"/>
                </a:cubicBezTo>
                <a:cubicBezTo>
                  <a:pt x="10275" y="6262"/>
                  <a:pt x="10408" y="6209"/>
                  <a:pt x="10605" y="6209"/>
                </a:cubicBezTo>
                <a:lnTo>
                  <a:pt x="10605" y="5406"/>
                </a:lnTo>
                <a:lnTo>
                  <a:pt x="11001" y="5406"/>
                </a:lnTo>
                <a:lnTo>
                  <a:pt x="11001" y="6209"/>
                </a:lnTo>
                <a:cubicBezTo>
                  <a:pt x="11199" y="6209"/>
                  <a:pt x="11329" y="6257"/>
                  <a:pt x="11505" y="6356"/>
                </a:cubicBezTo>
                <a:cubicBezTo>
                  <a:pt x="11681" y="6454"/>
                  <a:pt x="11834" y="6601"/>
                  <a:pt x="11963" y="6796"/>
                </a:cubicBezTo>
                <a:cubicBezTo>
                  <a:pt x="12093" y="6992"/>
                  <a:pt x="12196" y="7241"/>
                  <a:pt x="12273" y="7543"/>
                </a:cubicBezTo>
                <a:cubicBezTo>
                  <a:pt x="12350" y="7845"/>
                  <a:pt x="12389" y="8195"/>
                  <a:pt x="12389" y="8594"/>
                </a:cubicBezTo>
                <a:lnTo>
                  <a:pt x="11637" y="8594"/>
                </a:lnTo>
                <a:cubicBezTo>
                  <a:pt x="11628" y="8179"/>
                  <a:pt x="11570" y="7860"/>
                  <a:pt x="11463" y="7641"/>
                </a:cubicBezTo>
                <a:cubicBezTo>
                  <a:pt x="11355" y="7420"/>
                  <a:pt x="11238" y="7311"/>
                  <a:pt x="11001" y="7311"/>
                </a:cubicBezTo>
                <a:lnTo>
                  <a:pt x="11001" y="9892"/>
                </a:lnTo>
                <a:cubicBezTo>
                  <a:pt x="11199" y="9990"/>
                  <a:pt x="11336" y="10104"/>
                  <a:pt x="11525" y="10235"/>
                </a:cubicBezTo>
                <a:cubicBezTo>
                  <a:pt x="11714" y="10365"/>
                  <a:pt x="11881" y="10532"/>
                  <a:pt x="12026" y="10736"/>
                </a:cubicBezTo>
                <a:cubicBezTo>
                  <a:pt x="12171" y="10940"/>
                  <a:pt x="12287" y="11193"/>
                  <a:pt x="12375" y="11495"/>
                </a:cubicBezTo>
                <a:cubicBezTo>
                  <a:pt x="12463" y="11797"/>
                  <a:pt x="12507" y="12168"/>
                  <a:pt x="12507" y="12608"/>
                </a:cubicBezTo>
                <a:cubicBezTo>
                  <a:pt x="12507" y="13065"/>
                  <a:pt x="12466" y="13463"/>
                  <a:pt x="12385" y="13801"/>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2"/>
                  <a:pt x="3927" y="4500"/>
                </a:cubicBezTo>
                <a:cubicBezTo>
                  <a:pt x="3927" y="4997"/>
                  <a:pt x="4147" y="5400"/>
                  <a:pt x="4418" y="5400"/>
                </a:cubicBezTo>
                <a:lnTo>
                  <a:pt x="5400" y="5400"/>
                </a:lnTo>
                <a:cubicBezTo>
                  <a:pt x="5671" y="5400"/>
                  <a:pt x="5891" y="4997"/>
                  <a:pt x="5891" y="4500"/>
                </a:cubicBezTo>
                <a:cubicBezTo>
                  <a:pt x="5891" y="4002"/>
                  <a:pt x="5671" y="3600"/>
                  <a:pt x="5400" y="36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04" name="Shape 1304"/>
          <p:cNvSpPr/>
          <p:nvPr/>
        </p:nvSpPr>
        <p:spPr>
          <a:xfrm>
            <a:off x="11356975" y="2928937"/>
            <a:ext cx="558792" cy="406404"/>
          </a:xfrm>
          <a:custGeom>
            <a:pathLst>
              <a:path extrusionOk="0" h="21600" w="2160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05" name="Shape 1305"/>
          <p:cNvSpPr/>
          <p:nvPr/>
        </p:nvSpPr>
        <p:spPr>
          <a:xfrm>
            <a:off x="1758950" y="4021137"/>
            <a:ext cx="558792" cy="355590"/>
          </a:xfrm>
          <a:custGeom>
            <a:pathLst>
              <a:path extrusionOk="0" h="21600" w="21600">
                <a:moveTo>
                  <a:pt x="10208" y="15258"/>
                </a:moveTo>
                <a:cubicBezTo>
                  <a:pt x="10138" y="15500"/>
                  <a:pt x="10044" y="15701"/>
                  <a:pt x="9923" y="15861"/>
                </a:cubicBezTo>
                <a:cubicBezTo>
                  <a:pt x="9802" y="16022"/>
                  <a:pt x="9660" y="16144"/>
                  <a:pt x="9499" y="16228"/>
                </a:cubicBezTo>
                <a:cubicBezTo>
                  <a:pt x="9362" y="16300"/>
                  <a:pt x="9243" y="16340"/>
                  <a:pt x="9097" y="16360"/>
                </a:cubicBezTo>
                <a:lnTo>
                  <a:pt x="9097" y="16971"/>
                </a:lnTo>
                <a:lnTo>
                  <a:pt x="8606" y="16971"/>
                </a:lnTo>
                <a:lnTo>
                  <a:pt x="8606" y="16361"/>
                </a:lnTo>
                <a:cubicBezTo>
                  <a:pt x="8446" y="16345"/>
                  <a:pt x="8316" y="16304"/>
                  <a:pt x="8171" y="16224"/>
                </a:cubicBezTo>
                <a:cubicBezTo>
                  <a:pt x="8001" y="16130"/>
                  <a:pt x="7856" y="15998"/>
                  <a:pt x="7736" y="15826"/>
                </a:cubicBezTo>
                <a:cubicBezTo>
                  <a:pt x="7615" y="15655"/>
                  <a:pt x="7522" y="15443"/>
                  <a:pt x="7456" y="15193"/>
                </a:cubicBezTo>
                <a:cubicBezTo>
                  <a:pt x="7390" y="14942"/>
                  <a:pt x="7359" y="14654"/>
                  <a:pt x="7363" y="14327"/>
                </a:cubicBezTo>
                <a:lnTo>
                  <a:pt x="8007" y="14327"/>
                </a:lnTo>
                <a:cubicBezTo>
                  <a:pt x="8003" y="14712"/>
                  <a:pt x="8058" y="15015"/>
                  <a:pt x="8171" y="15236"/>
                </a:cubicBezTo>
                <a:cubicBezTo>
                  <a:pt x="8270" y="15431"/>
                  <a:pt x="8403" y="15530"/>
                  <a:pt x="8606" y="15563"/>
                </a:cubicBezTo>
                <a:lnTo>
                  <a:pt x="8606" y="13432"/>
                </a:lnTo>
                <a:cubicBezTo>
                  <a:pt x="8492" y="13376"/>
                  <a:pt x="8395" y="13313"/>
                  <a:pt x="8270" y="13239"/>
                </a:cubicBezTo>
                <a:cubicBezTo>
                  <a:pt x="8118" y="13149"/>
                  <a:pt x="7980" y="13033"/>
                  <a:pt x="7857" y="12890"/>
                </a:cubicBezTo>
                <a:cubicBezTo>
                  <a:pt x="7735" y="12746"/>
                  <a:pt x="7636" y="12568"/>
                  <a:pt x="7561" y="12352"/>
                </a:cubicBezTo>
                <a:cubicBezTo>
                  <a:pt x="7485" y="12136"/>
                  <a:pt x="7448" y="11868"/>
                  <a:pt x="7448" y="11548"/>
                </a:cubicBezTo>
                <a:cubicBezTo>
                  <a:pt x="7448" y="11268"/>
                  <a:pt x="7483" y="11023"/>
                  <a:pt x="7553" y="10809"/>
                </a:cubicBezTo>
                <a:cubicBezTo>
                  <a:pt x="7622" y="10596"/>
                  <a:pt x="7716" y="10419"/>
                  <a:pt x="7835" y="10276"/>
                </a:cubicBezTo>
                <a:cubicBezTo>
                  <a:pt x="7954" y="10134"/>
                  <a:pt x="8090" y="10024"/>
                  <a:pt x="8244" y="9948"/>
                </a:cubicBezTo>
                <a:cubicBezTo>
                  <a:pt x="8373" y="9885"/>
                  <a:pt x="8479" y="9855"/>
                  <a:pt x="8606" y="9844"/>
                </a:cubicBezTo>
                <a:lnTo>
                  <a:pt x="8606" y="9257"/>
                </a:lnTo>
                <a:lnTo>
                  <a:pt x="9097" y="9257"/>
                </a:lnTo>
                <a:lnTo>
                  <a:pt x="9097" y="9844"/>
                </a:lnTo>
                <a:cubicBezTo>
                  <a:pt x="9224" y="9853"/>
                  <a:pt x="9328" y="9881"/>
                  <a:pt x="9453" y="9939"/>
                </a:cubicBezTo>
                <a:cubicBezTo>
                  <a:pt x="9605" y="10009"/>
                  <a:pt x="9735" y="10114"/>
                  <a:pt x="9847" y="10255"/>
                </a:cubicBezTo>
                <a:cubicBezTo>
                  <a:pt x="9957" y="10394"/>
                  <a:pt x="10046" y="10572"/>
                  <a:pt x="10112" y="10788"/>
                </a:cubicBezTo>
                <a:cubicBezTo>
                  <a:pt x="10178" y="11003"/>
                  <a:pt x="10211" y="11254"/>
                  <a:pt x="10211" y="11540"/>
                </a:cubicBezTo>
                <a:lnTo>
                  <a:pt x="9567" y="11540"/>
                </a:lnTo>
                <a:cubicBezTo>
                  <a:pt x="9559" y="11242"/>
                  <a:pt x="9509" y="11015"/>
                  <a:pt x="9417" y="10857"/>
                </a:cubicBezTo>
                <a:cubicBezTo>
                  <a:pt x="9339" y="10725"/>
                  <a:pt x="9243" y="10661"/>
                  <a:pt x="9097" y="10640"/>
                </a:cubicBezTo>
                <a:lnTo>
                  <a:pt x="9097" y="12504"/>
                </a:lnTo>
                <a:cubicBezTo>
                  <a:pt x="9226" y="12565"/>
                  <a:pt x="9336" y="12633"/>
                  <a:pt x="9471" y="12710"/>
                </a:cubicBezTo>
                <a:cubicBezTo>
                  <a:pt x="9633" y="12804"/>
                  <a:pt x="9776" y="12923"/>
                  <a:pt x="9900" y="13069"/>
                </a:cubicBezTo>
                <a:cubicBezTo>
                  <a:pt x="10024" y="13215"/>
                  <a:pt x="10124" y="13395"/>
                  <a:pt x="10200" y="13610"/>
                </a:cubicBezTo>
                <a:cubicBezTo>
                  <a:pt x="10275" y="13827"/>
                  <a:pt x="10312" y="14091"/>
                  <a:pt x="10312" y="14407"/>
                </a:cubicBezTo>
                <a:cubicBezTo>
                  <a:pt x="10312" y="14732"/>
                  <a:pt x="10278" y="15016"/>
                  <a:pt x="10208" y="15258"/>
                </a:cubicBezTo>
                <a:moveTo>
                  <a:pt x="8836" y="7714"/>
                </a:moveTo>
                <a:cubicBezTo>
                  <a:pt x="6938" y="7714"/>
                  <a:pt x="5400" y="10132"/>
                  <a:pt x="5400" y="13114"/>
                </a:cubicBezTo>
                <a:cubicBezTo>
                  <a:pt x="5400" y="16096"/>
                  <a:pt x="6938" y="18514"/>
                  <a:pt x="8836" y="18514"/>
                </a:cubicBezTo>
                <a:cubicBezTo>
                  <a:pt x="10734" y="18514"/>
                  <a:pt x="12273" y="16096"/>
                  <a:pt x="12273" y="13114"/>
                </a:cubicBezTo>
                <a:cubicBezTo>
                  <a:pt x="12273" y="10132"/>
                  <a:pt x="10734" y="7714"/>
                  <a:pt x="8836" y="7714"/>
                </a:cubicBezTo>
                <a:moveTo>
                  <a:pt x="20618" y="0"/>
                </a:moveTo>
                <a:lnTo>
                  <a:pt x="4909" y="0"/>
                </a:lnTo>
                <a:cubicBezTo>
                  <a:pt x="4367" y="0"/>
                  <a:pt x="3927" y="690"/>
                  <a:pt x="3927" y="1543"/>
                </a:cubicBezTo>
                <a:lnTo>
                  <a:pt x="3927" y="2314"/>
                </a:lnTo>
                <a:cubicBezTo>
                  <a:pt x="3927" y="2740"/>
                  <a:pt x="4147" y="3086"/>
                  <a:pt x="4418" y="3086"/>
                </a:cubicBezTo>
                <a:cubicBezTo>
                  <a:pt x="4689" y="3086"/>
                  <a:pt x="4909" y="2740"/>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0"/>
                  <a:pt x="21600" y="15429"/>
                </a:cubicBezTo>
                <a:lnTo>
                  <a:pt x="21600" y="1543"/>
                </a:lnTo>
                <a:cubicBezTo>
                  <a:pt x="21600" y="690"/>
                  <a:pt x="21160" y="0"/>
                  <a:pt x="20618" y="0"/>
                </a:cubicBezTo>
                <a:moveTo>
                  <a:pt x="9451" y="13856"/>
                </a:moveTo>
                <a:cubicBezTo>
                  <a:pt x="9385" y="13780"/>
                  <a:pt x="9310" y="13718"/>
                  <a:pt x="9228" y="13671"/>
                </a:cubicBezTo>
                <a:cubicBezTo>
                  <a:pt x="9175" y="13642"/>
                  <a:pt x="9137" y="13616"/>
                  <a:pt x="9097" y="13590"/>
                </a:cubicBezTo>
                <a:lnTo>
                  <a:pt x="9097" y="15560"/>
                </a:lnTo>
                <a:cubicBezTo>
                  <a:pt x="9250" y="15523"/>
                  <a:pt x="9363" y="15447"/>
                  <a:pt x="9473" y="15311"/>
                </a:cubicBezTo>
                <a:cubicBezTo>
                  <a:pt x="9604" y="15151"/>
                  <a:pt x="9668" y="14896"/>
                  <a:pt x="9668" y="14545"/>
                </a:cubicBezTo>
                <a:cubicBezTo>
                  <a:pt x="9668" y="14383"/>
                  <a:pt x="9649" y="14246"/>
                  <a:pt x="9609" y="14135"/>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7"/>
                  <a:pt x="14762" y="19814"/>
                  <a:pt x="14817" y="20057"/>
                </a:cubicBezTo>
                <a:lnTo>
                  <a:pt x="2855" y="20057"/>
                </a:lnTo>
                <a:cubicBezTo>
                  <a:pt x="2910" y="19814"/>
                  <a:pt x="2945" y="19557"/>
                  <a:pt x="2945" y="19286"/>
                </a:cubicBezTo>
                <a:cubicBezTo>
                  <a:pt x="2945" y="18008"/>
                  <a:pt x="2286" y="16971"/>
                  <a:pt x="1473" y="16971"/>
                </a:cubicBezTo>
                <a:cubicBezTo>
                  <a:pt x="1299" y="16971"/>
                  <a:pt x="1136" y="17027"/>
                  <a:pt x="982" y="17113"/>
                </a:cubicBezTo>
                <a:lnTo>
                  <a:pt x="982" y="9115"/>
                </a:lnTo>
                <a:cubicBezTo>
                  <a:pt x="1136" y="9202"/>
                  <a:pt x="1299" y="9257"/>
                  <a:pt x="1473" y="9257"/>
                </a:cubicBezTo>
                <a:cubicBezTo>
                  <a:pt x="2286" y="9257"/>
                  <a:pt x="2945" y="8221"/>
                  <a:pt x="2945" y="6943"/>
                </a:cubicBezTo>
                <a:cubicBezTo>
                  <a:pt x="2945" y="6671"/>
                  <a:pt x="2910" y="6414"/>
                  <a:pt x="2855" y="6171"/>
                </a:cubicBezTo>
                <a:lnTo>
                  <a:pt x="14817" y="6171"/>
                </a:lnTo>
                <a:cubicBezTo>
                  <a:pt x="14762" y="6414"/>
                  <a:pt x="14727" y="6671"/>
                  <a:pt x="14727" y="6943"/>
                </a:cubicBezTo>
                <a:cubicBezTo>
                  <a:pt x="14727" y="8221"/>
                  <a:pt x="15386" y="9257"/>
                  <a:pt x="16200" y="9257"/>
                </a:cubicBezTo>
                <a:cubicBezTo>
                  <a:pt x="16373" y="9257"/>
                  <a:pt x="16537" y="9202"/>
                  <a:pt x="16691" y="9115"/>
                </a:cubicBezTo>
                <a:cubicBezTo>
                  <a:pt x="16691" y="9115"/>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19"/>
                  <a:pt x="0" y="6171"/>
                </a:cubicBezTo>
                <a:lnTo>
                  <a:pt x="0" y="20057"/>
                </a:lnTo>
                <a:cubicBezTo>
                  <a:pt x="0" y="20909"/>
                  <a:pt x="439" y="21600"/>
                  <a:pt x="982" y="21600"/>
                </a:cubicBezTo>
                <a:lnTo>
                  <a:pt x="16691" y="21600"/>
                </a:lnTo>
                <a:cubicBezTo>
                  <a:pt x="17233" y="21600"/>
                  <a:pt x="17673" y="20909"/>
                  <a:pt x="17673" y="20057"/>
                </a:cubicBezTo>
                <a:lnTo>
                  <a:pt x="17673" y="6171"/>
                </a:lnTo>
                <a:cubicBezTo>
                  <a:pt x="17673" y="5319"/>
                  <a:pt x="17233" y="4629"/>
                  <a:pt x="16691" y="4629"/>
                </a:cubicBezTo>
                <a:moveTo>
                  <a:pt x="8092" y="11478"/>
                </a:moveTo>
                <a:cubicBezTo>
                  <a:pt x="8092" y="11618"/>
                  <a:pt x="8111" y="11738"/>
                  <a:pt x="8149" y="11836"/>
                </a:cubicBezTo>
                <a:cubicBezTo>
                  <a:pt x="8186" y="11936"/>
                  <a:pt x="8234" y="12020"/>
                  <a:pt x="8293" y="12090"/>
                </a:cubicBezTo>
                <a:cubicBezTo>
                  <a:pt x="8351" y="12160"/>
                  <a:pt x="8419" y="12217"/>
                  <a:pt x="8496" y="12260"/>
                </a:cubicBezTo>
                <a:cubicBezTo>
                  <a:pt x="8542" y="12286"/>
                  <a:pt x="8573" y="12310"/>
                  <a:pt x="8606" y="12330"/>
                </a:cubicBezTo>
                <a:lnTo>
                  <a:pt x="8606" y="10637"/>
                </a:lnTo>
                <a:cubicBezTo>
                  <a:pt x="8457" y="10653"/>
                  <a:pt x="8353" y="10708"/>
                  <a:pt x="8258" y="10818"/>
                </a:cubicBezTo>
                <a:cubicBezTo>
                  <a:pt x="8147" y="10949"/>
                  <a:pt x="8092" y="11170"/>
                  <a:pt x="8092" y="11478"/>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06" name="Shape 1306"/>
          <p:cNvSpPr/>
          <p:nvPr/>
        </p:nvSpPr>
        <p:spPr>
          <a:xfrm>
            <a:off x="2825750" y="4046537"/>
            <a:ext cx="557226" cy="304776"/>
          </a:xfrm>
          <a:custGeom>
            <a:pathLst>
              <a:path extrusionOk="0" h="21600" w="21600">
                <a:moveTo>
                  <a:pt x="11858" y="9506"/>
                </a:moveTo>
                <a:lnTo>
                  <a:pt x="11671" y="10299"/>
                </a:lnTo>
                <a:lnTo>
                  <a:pt x="9907" y="10299"/>
                </a:lnTo>
                <a:cubicBezTo>
                  <a:pt x="9902" y="10340"/>
                  <a:pt x="9900" y="10398"/>
                  <a:pt x="9900" y="10472"/>
                </a:cubicBezTo>
                <a:lnTo>
                  <a:pt x="9900" y="10757"/>
                </a:lnTo>
                <a:cubicBezTo>
                  <a:pt x="9900" y="10972"/>
                  <a:pt x="9902" y="11100"/>
                  <a:pt x="9907" y="11141"/>
                </a:cubicBezTo>
                <a:lnTo>
                  <a:pt x="11570" y="11141"/>
                </a:lnTo>
                <a:lnTo>
                  <a:pt x="11390" y="11921"/>
                </a:lnTo>
                <a:lnTo>
                  <a:pt x="9943" y="11921"/>
                </a:lnTo>
                <a:cubicBezTo>
                  <a:pt x="10001" y="12589"/>
                  <a:pt x="10123" y="13114"/>
                  <a:pt x="10311" y="13494"/>
                </a:cubicBezTo>
                <a:cubicBezTo>
                  <a:pt x="10527" y="13964"/>
                  <a:pt x="10819" y="14199"/>
                  <a:pt x="11189" y="14199"/>
                </a:cubicBezTo>
                <a:cubicBezTo>
                  <a:pt x="11429" y="14199"/>
                  <a:pt x="11628" y="14134"/>
                  <a:pt x="11786" y="14001"/>
                </a:cubicBezTo>
                <a:cubicBezTo>
                  <a:pt x="11930" y="13878"/>
                  <a:pt x="12093" y="13671"/>
                  <a:pt x="12276" y="13382"/>
                </a:cubicBezTo>
                <a:lnTo>
                  <a:pt x="12276" y="14756"/>
                </a:lnTo>
                <a:cubicBezTo>
                  <a:pt x="11949" y="15119"/>
                  <a:pt x="11587" y="15301"/>
                  <a:pt x="11189" y="15301"/>
                </a:cubicBezTo>
                <a:cubicBezTo>
                  <a:pt x="10546" y="15301"/>
                  <a:pt x="10044" y="14963"/>
                  <a:pt x="9683" y="14287"/>
                </a:cubicBezTo>
                <a:cubicBezTo>
                  <a:pt x="9372" y="13700"/>
                  <a:pt x="9177" y="12912"/>
                  <a:pt x="9100" y="11921"/>
                </a:cubicBezTo>
                <a:lnTo>
                  <a:pt x="8546" y="11921"/>
                </a:lnTo>
                <a:lnTo>
                  <a:pt x="8740" y="11141"/>
                </a:lnTo>
                <a:lnTo>
                  <a:pt x="9065" y="11141"/>
                </a:lnTo>
                <a:cubicBezTo>
                  <a:pt x="9060" y="11083"/>
                  <a:pt x="9056" y="11022"/>
                  <a:pt x="9054" y="10955"/>
                </a:cubicBezTo>
                <a:cubicBezTo>
                  <a:pt x="9051" y="10889"/>
                  <a:pt x="9050" y="10819"/>
                  <a:pt x="9050" y="10744"/>
                </a:cubicBezTo>
                <a:cubicBezTo>
                  <a:pt x="9050" y="10687"/>
                  <a:pt x="9051" y="10620"/>
                  <a:pt x="9054" y="10547"/>
                </a:cubicBezTo>
                <a:cubicBezTo>
                  <a:pt x="9056" y="10472"/>
                  <a:pt x="9060" y="10389"/>
                  <a:pt x="9065" y="10299"/>
                </a:cubicBezTo>
                <a:lnTo>
                  <a:pt x="8546" y="10299"/>
                </a:lnTo>
                <a:lnTo>
                  <a:pt x="8734" y="9506"/>
                </a:lnTo>
                <a:lnTo>
                  <a:pt x="9115" y="9506"/>
                </a:lnTo>
                <a:cubicBezTo>
                  <a:pt x="9235" y="8557"/>
                  <a:pt x="9453" y="7806"/>
                  <a:pt x="9770" y="7253"/>
                </a:cubicBezTo>
                <a:cubicBezTo>
                  <a:pt x="10140" y="6617"/>
                  <a:pt x="10612" y="6299"/>
                  <a:pt x="11189" y="6299"/>
                </a:cubicBezTo>
                <a:cubicBezTo>
                  <a:pt x="11606" y="6299"/>
                  <a:pt x="12034" y="6555"/>
                  <a:pt x="12470" y="7066"/>
                </a:cubicBezTo>
                <a:lnTo>
                  <a:pt x="12139" y="8193"/>
                </a:lnTo>
                <a:cubicBezTo>
                  <a:pt x="11832" y="7666"/>
                  <a:pt x="11496" y="7401"/>
                  <a:pt x="11131" y="7401"/>
                </a:cubicBezTo>
                <a:cubicBezTo>
                  <a:pt x="10809" y="7401"/>
                  <a:pt x="10541" y="7620"/>
                  <a:pt x="10325" y="8058"/>
                </a:cubicBezTo>
                <a:cubicBezTo>
                  <a:pt x="10142" y="8445"/>
                  <a:pt x="10020" y="8929"/>
                  <a:pt x="9957" y="9506"/>
                </a:cubicBezTo>
                <a:cubicBezTo>
                  <a:pt x="9957" y="9506"/>
                  <a:pt x="11858" y="9506"/>
                  <a:pt x="11858" y="9506"/>
                </a:cubicBezTo>
                <a:close/>
                <a:moveTo>
                  <a:pt x="10800" y="3601"/>
                </a:moveTo>
                <a:cubicBezTo>
                  <a:pt x="8631" y="3601"/>
                  <a:pt x="6873" y="6824"/>
                  <a:pt x="6873" y="10799"/>
                </a:cubicBezTo>
                <a:cubicBezTo>
                  <a:pt x="6873" y="14777"/>
                  <a:pt x="8631" y="18000"/>
                  <a:pt x="10800" y="18000"/>
                </a:cubicBezTo>
                <a:cubicBezTo>
                  <a:pt x="12969" y="18000"/>
                  <a:pt x="14727" y="14777"/>
                  <a:pt x="14727" y="10799"/>
                </a:cubicBezTo>
                <a:cubicBezTo>
                  <a:pt x="14727" y="6824"/>
                  <a:pt x="12969" y="3601"/>
                  <a:pt x="10800" y="3601"/>
                </a:cubicBezTo>
                <a:moveTo>
                  <a:pt x="5400" y="3601"/>
                </a:moveTo>
                <a:lnTo>
                  <a:pt x="4418" y="3601"/>
                </a:lnTo>
                <a:cubicBezTo>
                  <a:pt x="4147" y="3601"/>
                  <a:pt x="3927" y="4003"/>
                  <a:pt x="3927" y="4501"/>
                </a:cubicBezTo>
                <a:cubicBezTo>
                  <a:pt x="3927" y="4998"/>
                  <a:pt x="4147" y="5401"/>
                  <a:pt x="4418" y="5401"/>
                </a:cubicBezTo>
                <a:lnTo>
                  <a:pt x="5400" y="5401"/>
                </a:lnTo>
                <a:cubicBezTo>
                  <a:pt x="5671" y="5401"/>
                  <a:pt x="5891" y="4998"/>
                  <a:pt x="5891" y="4501"/>
                </a:cubicBezTo>
                <a:cubicBezTo>
                  <a:pt x="5891" y="4003"/>
                  <a:pt x="5671" y="3601"/>
                  <a:pt x="5400" y="3601"/>
                </a:cubicBezTo>
                <a:moveTo>
                  <a:pt x="17182" y="16199"/>
                </a:moveTo>
                <a:lnTo>
                  <a:pt x="16200" y="16199"/>
                </a:lnTo>
                <a:cubicBezTo>
                  <a:pt x="15929" y="16199"/>
                  <a:pt x="15709" y="16603"/>
                  <a:pt x="15709" y="17100"/>
                </a:cubicBezTo>
                <a:cubicBezTo>
                  <a:pt x="15709" y="17597"/>
                  <a:pt x="15929" y="18000"/>
                  <a:pt x="16200" y="18000"/>
                </a:cubicBezTo>
                <a:lnTo>
                  <a:pt x="17182" y="18000"/>
                </a:lnTo>
                <a:cubicBezTo>
                  <a:pt x="17453" y="18000"/>
                  <a:pt x="17673" y="17597"/>
                  <a:pt x="17673" y="17100"/>
                </a:cubicBezTo>
                <a:cubicBezTo>
                  <a:pt x="17673" y="16603"/>
                  <a:pt x="17453" y="16199"/>
                  <a:pt x="17182" y="16199"/>
                </a:cubicBezTo>
                <a:moveTo>
                  <a:pt x="20127" y="3601"/>
                </a:moveTo>
                <a:cubicBezTo>
                  <a:pt x="19856" y="3601"/>
                  <a:pt x="19636" y="3198"/>
                  <a:pt x="19636" y="2701"/>
                </a:cubicBezTo>
                <a:cubicBezTo>
                  <a:pt x="19636" y="2203"/>
                  <a:pt x="19856" y="1800"/>
                  <a:pt x="20127" y="1800"/>
                </a:cubicBezTo>
                <a:cubicBezTo>
                  <a:pt x="20398" y="1800"/>
                  <a:pt x="20618" y="2203"/>
                  <a:pt x="20618" y="2701"/>
                </a:cubicBezTo>
                <a:cubicBezTo>
                  <a:pt x="20618" y="3198"/>
                  <a:pt x="20398" y="3601"/>
                  <a:pt x="20127" y="3601"/>
                </a:cubicBezTo>
                <a:moveTo>
                  <a:pt x="20618" y="16365"/>
                </a:moveTo>
                <a:cubicBezTo>
                  <a:pt x="20464" y="16264"/>
                  <a:pt x="20300" y="16199"/>
                  <a:pt x="20127" y="16199"/>
                </a:cubicBezTo>
                <a:cubicBezTo>
                  <a:pt x="19314" y="16199"/>
                  <a:pt x="18655" y="17409"/>
                  <a:pt x="18655" y="18900"/>
                </a:cubicBezTo>
                <a:cubicBezTo>
                  <a:pt x="18655" y="19217"/>
                  <a:pt x="18689" y="19517"/>
                  <a:pt x="18744" y="19800"/>
                </a:cubicBezTo>
                <a:lnTo>
                  <a:pt x="2855" y="19800"/>
                </a:lnTo>
                <a:cubicBezTo>
                  <a:pt x="2910" y="19517"/>
                  <a:pt x="2945" y="19217"/>
                  <a:pt x="2945" y="18900"/>
                </a:cubicBezTo>
                <a:cubicBezTo>
                  <a:pt x="2945" y="17409"/>
                  <a:pt x="2286" y="16199"/>
                  <a:pt x="1473" y="16199"/>
                </a:cubicBezTo>
                <a:cubicBezTo>
                  <a:pt x="1299" y="16199"/>
                  <a:pt x="1136" y="16264"/>
                  <a:pt x="982" y="16365"/>
                </a:cubicBezTo>
                <a:lnTo>
                  <a:pt x="982" y="5235"/>
                </a:lnTo>
                <a:cubicBezTo>
                  <a:pt x="1136" y="5336"/>
                  <a:pt x="1299" y="5401"/>
                  <a:pt x="1473" y="5401"/>
                </a:cubicBezTo>
                <a:cubicBezTo>
                  <a:pt x="2286" y="5401"/>
                  <a:pt x="2945" y="4192"/>
                  <a:pt x="2945" y="2701"/>
                </a:cubicBezTo>
                <a:cubicBezTo>
                  <a:pt x="2945" y="2383"/>
                  <a:pt x="2910" y="2083"/>
                  <a:pt x="2855" y="1800"/>
                </a:cubicBezTo>
                <a:lnTo>
                  <a:pt x="18744" y="1800"/>
                </a:lnTo>
                <a:cubicBezTo>
                  <a:pt x="18689" y="2083"/>
                  <a:pt x="18655" y="2383"/>
                  <a:pt x="18655" y="2701"/>
                </a:cubicBezTo>
                <a:cubicBezTo>
                  <a:pt x="18655" y="4192"/>
                  <a:pt x="19314" y="5401"/>
                  <a:pt x="20127" y="5401"/>
                </a:cubicBezTo>
                <a:cubicBezTo>
                  <a:pt x="20300" y="5401"/>
                  <a:pt x="20464" y="5336"/>
                  <a:pt x="20618" y="5235"/>
                </a:cubicBezTo>
                <a:cubicBezTo>
                  <a:pt x="20618" y="5235"/>
                  <a:pt x="20618" y="16365"/>
                  <a:pt x="20618" y="16365"/>
                </a:cubicBezTo>
                <a:close/>
                <a:moveTo>
                  <a:pt x="20127" y="19800"/>
                </a:moveTo>
                <a:cubicBezTo>
                  <a:pt x="19856" y="19800"/>
                  <a:pt x="19636" y="19397"/>
                  <a:pt x="19636" y="18900"/>
                </a:cubicBezTo>
                <a:cubicBezTo>
                  <a:pt x="19636" y="18402"/>
                  <a:pt x="19856" y="18000"/>
                  <a:pt x="20127" y="18000"/>
                </a:cubicBezTo>
                <a:cubicBezTo>
                  <a:pt x="20398" y="18000"/>
                  <a:pt x="20618" y="18402"/>
                  <a:pt x="20618" y="18900"/>
                </a:cubicBezTo>
                <a:cubicBezTo>
                  <a:pt x="20618" y="19397"/>
                  <a:pt x="20398" y="19800"/>
                  <a:pt x="20127" y="19800"/>
                </a:cubicBezTo>
                <a:moveTo>
                  <a:pt x="1473" y="19800"/>
                </a:moveTo>
                <a:cubicBezTo>
                  <a:pt x="1202" y="19800"/>
                  <a:pt x="982" y="19397"/>
                  <a:pt x="982" y="18900"/>
                </a:cubicBezTo>
                <a:cubicBezTo>
                  <a:pt x="982" y="18402"/>
                  <a:pt x="1202" y="18000"/>
                  <a:pt x="1473" y="18000"/>
                </a:cubicBezTo>
                <a:cubicBezTo>
                  <a:pt x="1744" y="18000"/>
                  <a:pt x="1964" y="18402"/>
                  <a:pt x="1964" y="18900"/>
                </a:cubicBezTo>
                <a:cubicBezTo>
                  <a:pt x="1964" y="19397"/>
                  <a:pt x="1744" y="19800"/>
                  <a:pt x="1473" y="19800"/>
                </a:cubicBezTo>
                <a:moveTo>
                  <a:pt x="1473" y="1800"/>
                </a:moveTo>
                <a:cubicBezTo>
                  <a:pt x="1744" y="1800"/>
                  <a:pt x="1964" y="2203"/>
                  <a:pt x="1964" y="2701"/>
                </a:cubicBezTo>
                <a:cubicBezTo>
                  <a:pt x="1964" y="3198"/>
                  <a:pt x="1744" y="3601"/>
                  <a:pt x="1473" y="3601"/>
                </a:cubicBezTo>
                <a:cubicBezTo>
                  <a:pt x="1202" y="3601"/>
                  <a:pt x="982" y="3198"/>
                  <a:pt x="982" y="2701"/>
                </a:cubicBezTo>
                <a:cubicBezTo>
                  <a:pt x="982" y="2203"/>
                  <a:pt x="1202" y="1800"/>
                  <a:pt x="1473" y="1800"/>
                </a:cubicBezTo>
                <a:moveTo>
                  <a:pt x="20618" y="0"/>
                </a:moveTo>
                <a:lnTo>
                  <a:pt x="982" y="0"/>
                </a:lnTo>
                <a:cubicBezTo>
                  <a:pt x="439" y="0"/>
                  <a:pt x="0" y="806"/>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6"/>
                  <a:pt x="21160" y="0"/>
                  <a:pt x="20618"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07" name="Shape 1307"/>
          <p:cNvSpPr/>
          <p:nvPr/>
        </p:nvSpPr>
        <p:spPr>
          <a:xfrm>
            <a:off x="3890962" y="3995737"/>
            <a:ext cx="558792" cy="406404"/>
          </a:xfrm>
          <a:custGeom>
            <a:pathLst>
              <a:path extrusionOk="0" h="21600" w="2160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08" name="Shape 1308"/>
          <p:cNvSpPr/>
          <p:nvPr/>
        </p:nvSpPr>
        <p:spPr>
          <a:xfrm>
            <a:off x="4957762" y="4021137"/>
            <a:ext cx="558792" cy="355590"/>
          </a:xfrm>
          <a:custGeom>
            <a:pathLst>
              <a:path extrusionOk="0" h="21600" w="21600">
                <a:moveTo>
                  <a:pt x="9634" y="12227"/>
                </a:moveTo>
                <a:lnTo>
                  <a:pt x="9494" y="12771"/>
                </a:lnTo>
                <a:lnTo>
                  <a:pt x="8171" y="12771"/>
                </a:lnTo>
                <a:cubicBezTo>
                  <a:pt x="8167" y="12799"/>
                  <a:pt x="8165" y="12839"/>
                  <a:pt x="8165" y="12890"/>
                </a:cubicBezTo>
                <a:lnTo>
                  <a:pt x="8165" y="13085"/>
                </a:lnTo>
                <a:cubicBezTo>
                  <a:pt x="8165" y="13232"/>
                  <a:pt x="8167" y="13320"/>
                  <a:pt x="8171" y="13348"/>
                </a:cubicBezTo>
                <a:lnTo>
                  <a:pt x="9418" y="13348"/>
                </a:lnTo>
                <a:lnTo>
                  <a:pt x="9283" y="13883"/>
                </a:lnTo>
                <a:lnTo>
                  <a:pt x="8198" y="13883"/>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70"/>
                  <a:pt x="8003" y="15505"/>
                </a:cubicBezTo>
                <a:cubicBezTo>
                  <a:pt x="7769" y="15104"/>
                  <a:pt x="7623" y="14562"/>
                  <a:pt x="7566" y="13883"/>
                </a:cubicBezTo>
                <a:lnTo>
                  <a:pt x="7150" y="13883"/>
                </a:lnTo>
                <a:lnTo>
                  <a:pt x="7296" y="13348"/>
                </a:lnTo>
                <a:lnTo>
                  <a:pt x="7539" y="13348"/>
                </a:lnTo>
                <a:cubicBezTo>
                  <a:pt x="7536" y="13309"/>
                  <a:pt x="7532" y="13267"/>
                  <a:pt x="7530" y="13221"/>
                </a:cubicBezTo>
                <a:cubicBezTo>
                  <a:pt x="7529" y="13175"/>
                  <a:pt x="7528" y="13127"/>
                  <a:pt x="7528" y="13077"/>
                </a:cubicBezTo>
                <a:cubicBezTo>
                  <a:pt x="7528" y="13037"/>
                  <a:pt x="7529" y="12991"/>
                  <a:pt x="7530" y="12941"/>
                </a:cubicBezTo>
                <a:cubicBezTo>
                  <a:pt x="7532" y="12890"/>
                  <a:pt x="7536" y="12833"/>
                  <a:pt x="7539" y="12771"/>
                </a:cubicBezTo>
                <a:lnTo>
                  <a:pt x="7150" y="12771"/>
                </a:lnTo>
                <a:lnTo>
                  <a:pt x="7291" y="12227"/>
                </a:lnTo>
                <a:lnTo>
                  <a:pt x="7577" y="12227"/>
                </a:lnTo>
                <a:cubicBezTo>
                  <a:pt x="7667" y="11576"/>
                  <a:pt x="7831" y="11061"/>
                  <a:pt x="8068" y="10682"/>
                </a:cubicBezTo>
                <a:cubicBezTo>
                  <a:pt x="8345" y="10247"/>
                  <a:pt x="8700" y="10028"/>
                  <a:pt x="9132" y="10028"/>
                </a:cubicBezTo>
                <a:cubicBezTo>
                  <a:pt x="9445" y="10028"/>
                  <a:pt x="9766" y="10203"/>
                  <a:pt x="10093" y="10554"/>
                </a:cubicBezTo>
                <a:lnTo>
                  <a:pt x="9845" y="11327"/>
                </a:lnTo>
                <a:cubicBezTo>
                  <a:pt x="9614" y="10965"/>
                  <a:pt x="9362" y="10783"/>
                  <a:pt x="9089" y="10783"/>
                </a:cubicBezTo>
                <a:cubicBezTo>
                  <a:pt x="8847" y="10783"/>
                  <a:pt x="8646" y="10934"/>
                  <a:pt x="8484" y="11234"/>
                </a:cubicBezTo>
                <a:cubicBezTo>
                  <a:pt x="8347" y="11500"/>
                  <a:pt x="8255" y="11831"/>
                  <a:pt x="8209" y="12227"/>
                </a:cubicBezTo>
                <a:cubicBezTo>
                  <a:pt x="8209" y="12227"/>
                  <a:pt x="9634" y="12227"/>
                  <a:pt x="9634" y="12227"/>
                </a:cubicBezTo>
                <a:close/>
                <a:moveTo>
                  <a:pt x="8836" y="7714"/>
                </a:moveTo>
                <a:cubicBezTo>
                  <a:pt x="6938" y="7714"/>
                  <a:pt x="5400" y="10133"/>
                  <a:pt x="5400" y="13114"/>
                </a:cubicBezTo>
                <a:cubicBezTo>
                  <a:pt x="5400" y="16097"/>
                  <a:pt x="6938" y="18514"/>
                  <a:pt x="8836" y="18514"/>
                </a:cubicBezTo>
                <a:cubicBezTo>
                  <a:pt x="10734" y="18514"/>
                  <a:pt x="12273" y="16097"/>
                  <a:pt x="12273" y="13114"/>
                </a:cubicBezTo>
                <a:cubicBezTo>
                  <a:pt x="12273" y="10133"/>
                  <a:pt x="10734" y="7714"/>
                  <a:pt x="8836" y="7714"/>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8"/>
                  <a:pt x="982" y="17113"/>
                </a:cubicBezTo>
                <a:lnTo>
                  <a:pt x="982" y="9116"/>
                </a:lnTo>
                <a:cubicBezTo>
                  <a:pt x="1136" y="9202"/>
                  <a:pt x="1299" y="9257"/>
                  <a:pt x="1473" y="9257"/>
                </a:cubicBezTo>
                <a:cubicBezTo>
                  <a:pt x="2286" y="9257"/>
                  <a:pt x="2945" y="8222"/>
                  <a:pt x="2945" y="6943"/>
                </a:cubicBezTo>
                <a:cubicBezTo>
                  <a:pt x="2945" y="6671"/>
                  <a:pt x="2910" y="6414"/>
                  <a:pt x="2855" y="6171"/>
                </a:cubicBezTo>
                <a:lnTo>
                  <a:pt x="14818" y="6171"/>
                </a:lnTo>
                <a:cubicBezTo>
                  <a:pt x="14763" y="6414"/>
                  <a:pt x="14727" y="6671"/>
                  <a:pt x="14727" y="6943"/>
                </a:cubicBezTo>
                <a:cubicBezTo>
                  <a:pt x="14727" y="8222"/>
                  <a:pt x="15386"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2" y="20057"/>
                  <a:pt x="982" y="19712"/>
                  <a:pt x="982" y="19286"/>
                </a:cubicBezTo>
                <a:cubicBezTo>
                  <a:pt x="982" y="18860"/>
                  <a:pt x="1202"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2" y="7714"/>
                  <a:pt x="982" y="7369"/>
                  <a:pt x="982" y="6943"/>
                </a:cubicBezTo>
                <a:cubicBezTo>
                  <a:pt x="982" y="6517"/>
                  <a:pt x="1202"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20618" y="0"/>
                </a:moveTo>
                <a:lnTo>
                  <a:pt x="4909" y="0"/>
                </a:lnTo>
                <a:cubicBezTo>
                  <a:pt x="4367" y="0"/>
                  <a:pt x="3927" y="691"/>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1"/>
                  <a:pt x="21160" y="0"/>
                  <a:pt x="20618" y="0"/>
                </a:cubicBezTo>
                <a:moveTo>
                  <a:pt x="13255" y="16971"/>
                </a:moveTo>
                <a:cubicBezTo>
                  <a:pt x="12984" y="16971"/>
                  <a:pt x="12764" y="17317"/>
                  <a:pt x="12764" y="17743"/>
                </a:cubicBezTo>
                <a:cubicBezTo>
                  <a:pt x="12764" y="18169"/>
                  <a:pt x="12984" y="18514"/>
                  <a:pt x="13255" y="18514"/>
                </a:cubicBezTo>
                <a:cubicBezTo>
                  <a:pt x="13525" y="18514"/>
                  <a:pt x="13745" y="18169"/>
                  <a:pt x="13745" y="17743"/>
                </a:cubicBezTo>
                <a:cubicBezTo>
                  <a:pt x="13745" y="17317"/>
                  <a:pt x="13525" y="16971"/>
                  <a:pt x="13255" y="1697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09" name="Shape 1309"/>
          <p:cNvSpPr/>
          <p:nvPr/>
        </p:nvSpPr>
        <p:spPr>
          <a:xfrm>
            <a:off x="6024562" y="4046537"/>
            <a:ext cx="558792" cy="304776"/>
          </a:xfrm>
          <a:custGeom>
            <a:pathLst>
              <a:path extrusionOk="0" h="21600" w="21600">
                <a:moveTo>
                  <a:pt x="10393" y="11057"/>
                </a:moveTo>
                <a:lnTo>
                  <a:pt x="10114" y="13116"/>
                </a:lnTo>
                <a:cubicBezTo>
                  <a:pt x="10458" y="13273"/>
                  <a:pt x="11518" y="13902"/>
                  <a:pt x="11675" y="12740"/>
                </a:cubicBezTo>
                <a:cubicBezTo>
                  <a:pt x="11839" y="11528"/>
                  <a:pt x="10736" y="11215"/>
                  <a:pt x="10393" y="11057"/>
                </a:cubicBezTo>
                <a:moveTo>
                  <a:pt x="10772" y="8246"/>
                </a:moveTo>
                <a:lnTo>
                  <a:pt x="10520" y="10114"/>
                </a:lnTo>
                <a:cubicBezTo>
                  <a:pt x="10806" y="10246"/>
                  <a:pt x="11689" y="10782"/>
                  <a:pt x="11832" y="9726"/>
                </a:cubicBezTo>
                <a:cubicBezTo>
                  <a:pt x="11981" y="8623"/>
                  <a:pt x="11059" y="8378"/>
                  <a:pt x="10772" y="8246"/>
                </a:cubicBezTo>
                <a:moveTo>
                  <a:pt x="12833" y="9742"/>
                </a:moveTo>
                <a:cubicBezTo>
                  <a:pt x="12767" y="10572"/>
                  <a:pt x="12517" y="10974"/>
                  <a:pt x="12186" y="11116"/>
                </a:cubicBezTo>
                <a:cubicBezTo>
                  <a:pt x="12641" y="11552"/>
                  <a:pt x="12872" y="12224"/>
                  <a:pt x="12652" y="13386"/>
                </a:cubicBezTo>
                <a:cubicBezTo>
                  <a:pt x="12378" y="14828"/>
                  <a:pt x="11728" y="14950"/>
                  <a:pt x="10863" y="14648"/>
                </a:cubicBezTo>
                <a:lnTo>
                  <a:pt x="10653" y="16200"/>
                </a:lnTo>
                <a:lnTo>
                  <a:pt x="10146" y="15966"/>
                </a:lnTo>
                <a:lnTo>
                  <a:pt x="10353" y="14435"/>
                </a:lnTo>
                <a:cubicBezTo>
                  <a:pt x="10222" y="14376"/>
                  <a:pt x="10088" y="14311"/>
                  <a:pt x="9949" y="14242"/>
                </a:cubicBezTo>
                <a:lnTo>
                  <a:pt x="9741" y="15780"/>
                </a:lnTo>
                <a:lnTo>
                  <a:pt x="9235" y="15548"/>
                </a:lnTo>
                <a:lnTo>
                  <a:pt x="9444" y="13993"/>
                </a:lnTo>
                <a:cubicBezTo>
                  <a:pt x="9326" y="13936"/>
                  <a:pt x="9206" y="13877"/>
                  <a:pt x="9083" y="13820"/>
                </a:cubicBezTo>
                <a:lnTo>
                  <a:pt x="8423" y="13517"/>
                </a:lnTo>
                <a:lnTo>
                  <a:pt x="8675" y="12446"/>
                </a:lnTo>
                <a:cubicBezTo>
                  <a:pt x="8675" y="12446"/>
                  <a:pt x="9049" y="12629"/>
                  <a:pt x="9043" y="12615"/>
                </a:cubicBezTo>
                <a:cubicBezTo>
                  <a:pt x="9187" y="12681"/>
                  <a:pt x="9251" y="12509"/>
                  <a:pt x="9276" y="12393"/>
                </a:cubicBezTo>
                <a:lnTo>
                  <a:pt x="9607" y="9940"/>
                </a:lnTo>
                <a:cubicBezTo>
                  <a:pt x="9626" y="9949"/>
                  <a:pt x="9644" y="9957"/>
                  <a:pt x="9661" y="9965"/>
                </a:cubicBezTo>
                <a:cubicBezTo>
                  <a:pt x="9641" y="9950"/>
                  <a:pt x="9623" y="9940"/>
                  <a:pt x="9608" y="9933"/>
                </a:cubicBezTo>
                <a:lnTo>
                  <a:pt x="9845" y="8183"/>
                </a:lnTo>
                <a:cubicBezTo>
                  <a:pt x="9851" y="7984"/>
                  <a:pt x="9814" y="7733"/>
                  <a:pt x="9608" y="7639"/>
                </a:cubicBezTo>
                <a:cubicBezTo>
                  <a:pt x="9616" y="7629"/>
                  <a:pt x="9240" y="7469"/>
                  <a:pt x="9240" y="7469"/>
                </a:cubicBezTo>
                <a:lnTo>
                  <a:pt x="9375" y="6471"/>
                </a:lnTo>
                <a:lnTo>
                  <a:pt x="10074" y="6793"/>
                </a:lnTo>
                <a:lnTo>
                  <a:pt x="10074" y="6798"/>
                </a:lnTo>
                <a:cubicBezTo>
                  <a:pt x="10179" y="6845"/>
                  <a:pt x="10288" y="6892"/>
                  <a:pt x="10398" y="6937"/>
                </a:cubicBezTo>
                <a:lnTo>
                  <a:pt x="10606" y="5401"/>
                </a:lnTo>
                <a:lnTo>
                  <a:pt x="11113" y="5634"/>
                </a:lnTo>
                <a:lnTo>
                  <a:pt x="10909" y="7140"/>
                </a:lnTo>
                <a:cubicBezTo>
                  <a:pt x="11045" y="7197"/>
                  <a:pt x="11182" y="7255"/>
                  <a:pt x="11315" y="7317"/>
                </a:cubicBezTo>
                <a:lnTo>
                  <a:pt x="11517" y="5821"/>
                </a:lnTo>
                <a:lnTo>
                  <a:pt x="12025" y="6054"/>
                </a:lnTo>
                <a:lnTo>
                  <a:pt x="11817" y="7590"/>
                </a:lnTo>
                <a:cubicBezTo>
                  <a:pt x="12457" y="7998"/>
                  <a:pt x="12926" y="8607"/>
                  <a:pt x="12833" y="9742"/>
                </a:cubicBezTo>
                <a:moveTo>
                  <a:pt x="10800" y="3600"/>
                </a:moveTo>
                <a:cubicBezTo>
                  <a:pt x="8631" y="3600"/>
                  <a:pt x="6873" y="6824"/>
                  <a:pt x="6873" y="10800"/>
                </a:cubicBezTo>
                <a:cubicBezTo>
                  <a:pt x="6873" y="14777"/>
                  <a:pt x="8631" y="18000"/>
                  <a:pt x="10800" y="18000"/>
                </a:cubicBezTo>
                <a:cubicBezTo>
                  <a:pt x="12969" y="18000"/>
                  <a:pt x="14727" y="14777"/>
                  <a:pt x="14727" y="10800"/>
                </a:cubicBezTo>
                <a:cubicBezTo>
                  <a:pt x="14727" y="6824"/>
                  <a:pt x="12969" y="3600"/>
                  <a:pt x="10800" y="3600"/>
                </a:cubicBezTo>
                <a:moveTo>
                  <a:pt x="17182" y="16200"/>
                </a:moveTo>
                <a:lnTo>
                  <a:pt x="16200" y="16200"/>
                </a:lnTo>
                <a:cubicBezTo>
                  <a:pt x="15928" y="16200"/>
                  <a:pt x="15709" y="16603"/>
                  <a:pt x="15709" y="17100"/>
                </a:cubicBezTo>
                <a:cubicBezTo>
                  <a:pt x="15709" y="17598"/>
                  <a:pt x="15928" y="18000"/>
                  <a:pt x="16200" y="18000"/>
                </a:cubicBezTo>
                <a:lnTo>
                  <a:pt x="17182" y="18000"/>
                </a:lnTo>
                <a:cubicBezTo>
                  <a:pt x="17453" y="18000"/>
                  <a:pt x="17673" y="17598"/>
                  <a:pt x="17673" y="17100"/>
                </a:cubicBezTo>
                <a:cubicBezTo>
                  <a:pt x="17673" y="16603"/>
                  <a:pt x="17453" y="16200"/>
                  <a:pt x="17182" y="16200"/>
                </a:cubicBezTo>
                <a:moveTo>
                  <a:pt x="5400" y="3600"/>
                </a:moveTo>
                <a:lnTo>
                  <a:pt x="4418" y="3600"/>
                </a:lnTo>
                <a:cubicBezTo>
                  <a:pt x="4147" y="3600"/>
                  <a:pt x="3927" y="4003"/>
                  <a:pt x="3927" y="4500"/>
                </a:cubicBezTo>
                <a:cubicBezTo>
                  <a:pt x="3927" y="4998"/>
                  <a:pt x="4147" y="5400"/>
                  <a:pt x="4418" y="5400"/>
                </a:cubicBezTo>
                <a:lnTo>
                  <a:pt x="5400" y="5400"/>
                </a:lnTo>
                <a:cubicBezTo>
                  <a:pt x="5671" y="5400"/>
                  <a:pt x="5891" y="4998"/>
                  <a:pt x="5891" y="4500"/>
                </a:cubicBezTo>
                <a:cubicBezTo>
                  <a:pt x="5891" y="4003"/>
                  <a:pt x="5671" y="3600"/>
                  <a:pt x="5400" y="3600"/>
                </a:cubicBezTo>
                <a:moveTo>
                  <a:pt x="20127" y="3600"/>
                </a:moveTo>
                <a:cubicBezTo>
                  <a:pt x="19856" y="3600"/>
                  <a:pt x="19636" y="3198"/>
                  <a:pt x="19636" y="2700"/>
                </a:cubicBezTo>
                <a:cubicBezTo>
                  <a:pt x="19636" y="2203"/>
                  <a:pt x="19856" y="1800"/>
                  <a:pt x="20127" y="1800"/>
                </a:cubicBezTo>
                <a:cubicBezTo>
                  <a:pt x="20398" y="1800"/>
                  <a:pt x="20618" y="2203"/>
                  <a:pt x="20618" y="2700"/>
                </a:cubicBezTo>
                <a:cubicBezTo>
                  <a:pt x="20618" y="3198"/>
                  <a:pt x="20398" y="3600"/>
                  <a:pt x="20127" y="3600"/>
                </a:cubicBezTo>
                <a:moveTo>
                  <a:pt x="20618" y="16365"/>
                </a:moveTo>
                <a:cubicBezTo>
                  <a:pt x="20464" y="16265"/>
                  <a:pt x="20300" y="16200"/>
                  <a:pt x="20127" y="16200"/>
                </a:cubicBezTo>
                <a:cubicBezTo>
                  <a:pt x="19314" y="16200"/>
                  <a:pt x="18655" y="17410"/>
                  <a:pt x="18655" y="18900"/>
                </a:cubicBezTo>
                <a:cubicBezTo>
                  <a:pt x="18655" y="19217"/>
                  <a:pt x="18690" y="19518"/>
                  <a:pt x="18744" y="19800"/>
                </a:cubicBezTo>
                <a:lnTo>
                  <a:pt x="2855" y="19800"/>
                </a:lnTo>
                <a:cubicBezTo>
                  <a:pt x="2910" y="19518"/>
                  <a:pt x="2945" y="19217"/>
                  <a:pt x="2945" y="18900"/>
                </a:cubicBezTo>
                <a:cubicBezTo>
                  <a:pt x="2945" y="17410"/>
                  <a:pt x="2286" y="16200"/>
                  <a:pt x="1473" y="16200"/>
                </a:cubicBezTo>
                <a:cubicBezTo>
                  <a:pt x="1299" y="16200"/>
                  <a:pt x="1136" y="16265"/>
                  <a:pt x="982" y="16365"/>
                </a:cubicBezTo>
                <a:lnTo>
                  <a:pt x="982" y="5235"/>
                </a:lnTo>
                <a:cubicBezTo>
                  <a:pt x="1136" y="5336"/>
                  <a:pt x="1299" y="5400"/>
                  <a:pt x="1473" y="5400"/>
                </a:cubicBezTo>
                <a:cubicBezTo>
                  <a:pt x="2286" y="5400"/>
                  <a:pt x="2945" y="4192"/>
                  <a:pt x="2945" y="2700"/>
                </a:cubicBezTo>
                <a:cubicBezTo>
                  <a:pt x="2945" y="2383"/>
                  <a:pt x="2910" y="2083"/>
                  <a:pt x="2855" y="1800"/>
                </a:cubicBezTo>
                <a:lnTo>
                  <a:pt x="18744" y="1800"/>
                </a:lnTo>
                <a:cubicBezTo>
                  <a:pt x="18690" y="2083"/>
                  <a:pt x="18655" y="2383"/>
                  <a:pt x="18655" y="2700"/>
                </a:cubicBezTo>
                <a:cubicBezTo>
                  <a:pt x="18655" y="4192"/>
                  <a:pt x="19314" y="5400"/>
                  <a:pt x="20127" y="5400"/>
                </a:cubicBezTo>
                <a:cubicBezTo>
                  <a:pt x="20300" y="5400"/>
                  <a:pt x="20464" y="5336"/>
                  <a:pt x="20618" y="5235"/>
                </a:cubicBezTo>
                <a:cubicBezTo>
                  <a:pt x="20618" y="5235"/>
                  <a:pt x="20618" y="16365"/>
                  <a:pt x="20618" y="16365"/>
                </a:cubicBezTo>
                <a:close/>
                <a:moveTo>
                  <a:pt x="20127" y="19800"/>
                </a:moveTo>
                <a:cubicBezTo>
                  <a:pt x="19856" y="19800"/>
                  <a:pt x="19636" y="19398"/>
                  <a:pt x="19636" y="18900"/>
                </a:cubicBezTo>
                <a:cubicBezTo>
                  <a:pt x="19636" y="18403"/>
                  <a:pt x="19856" y="18000"/>
                  <a:pt x="20127" y="18000"/>
                </a:cubicBezTo>
                <a:cubicBezTo>
                  <a:pt x="20398" y="18000"/>
                  <a:pt x="20618" y="18403"/>
                  <a:pt x="20618" y="18900"/>
                </a:cubicBezTo>
                <a:cubicBezTo>
                  <a:pt x="20618" y="19398"/>
                  <a:pt x="20398" y="19800"/>
                  <a:pt x="20127" y="19800"/>
                </a:cubicBezTo>
                <a:moveTo>
                  <a:pt x="1473" y="19800"/>
                </a:moveTo>
                <a:cubicBezTo>
                  <a:pt x="1201" y="19800"/>
                  <a:pt x="982" y="19398"/>
                  <a:pt x="982" y="18900"/>
                </a:cubicBezTo>
                <a:cubicBezTo>
                  <a:pt x="982" y="18403"/>
                  <a:pt x="1201" y="18000"/>
                  <a:pt x="1473" y="18000"/>
                </a:cubicBezTo>
                <a:cubicBezTo>
                  <a:pt x="1744" y="18000"/>
                  <a:pt x="1964" y="18403"/>
                  <a:pt x="1964" y="18900"/>
                </a:cubicBezTo>
                <a:cubicBezTo>
                  <a:pt x="1964" y="19398"/>
                  <a:pt x="1744" y="19800"/>
                  <a:pt x="1473" y="19800"/>
                </a:cubicBezTo>
                <a:moveTo>
                  <a:pt x="1473" y="1800"/>
                </a:moveTo>
                <a:cubicBezTo>
                  <a:pt x="1744" y="1800"/>
                  <a:pt x="1964" y="2203"/>
                  <a:pt x="1964" y="2700"/>
                </a:cubicBezTo>
                <a:cubicBezTo>
                  <a:pt x="1964" y="3198"/>
                  <a:pt x="1744" y="3600"/>
                  <a:pt x="1473" y="3600"/>
                </a:cubicBezTo>
                <a:cubicBezTo>
                  <a:pt x="1201" y="3600"/>
                  <a:pt x="982" y="3198"/>
                  <a:pt x="982" y="2700"/>
                </a:cubicBezTo>
                <a:cubicBezTo>
                  <a:pt x="982" y="2203"/>
                  <a:pt x="1201" y="1800"/>
                  <a:pt x="1473" y="1800"/>
                </a:cubicBezTo>
                <a:moveTo>
                  <a:pt x="20618" y="0"/>
                </a:moveTo>
                <a:lnTo>
                  <a:pt x="982" y="0"/>
                </a:lnTo>
                <a:cubicBezTo>
                  <a:pt x="439" y="0"/>
                  <a:pt x="0" y="806"/>
                  <a:pt x="0" y="1800"/>
                </a:cubicBezTo>
                <a:lnTo>
                  <a:pt x="0" y="19800"/>
                </a:lnTo>
                <a:cubicBezTo>
                  <a:pt x="0" y="20794"/>
                  <a:pt x="439" y="21600"/>
                  <a:pt x="982" y="21600"/>
                </a:cubicBezTo>
                <a:lnTo>
                  <a:pt x="20618" y="21600"/>
                </a:lnTo>
                <a:cubicBezTo>
                  <a:pt x="21160" y="21600"/>
                  <a:pt x="21600" y="20794"/>
                  <a:pt x="21600" y="19800"/>
                </a:cubicBezTo>
                <a:lnTo>
                  <a:pt x="21600" y="1800"/>
                </a:lnTo>
                <a:cubicBezTo>
                  <a:pt x="21600" y="806"/>
                  <a:pt x="21160" y="0"/>
                  <a:pt x="20618"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10" name="Shape 1310"/>
          <p:cNvSpPr/>
          <p:nvPr/>
        </p:nvSpPr>
        <p:spPr>
          <a:xfrm>
            <a:off x="7091362" y="3995737"/>
            <a:ext cx="558792" cy="406404"/>
          </a:xfrm>
          <a:custGeom>
            <a:pathLst>
              <a:path extrusionOk="0" h="21600" w="21600">
                <a:moveTo>
                  <a:pt x="10393" y="13692"/>
                </a:moveTo>
                <a:lnTo>
                  <a:pt x="10114" y="15237"/>
                </a:lnTo>
                <a:cubicBezTo>
                  <a:pt x="10458" y="15355"/>
                  <a:pt x="11518" y="15826"/>
                  <a:pt x="11675" y="14955"/>
                </a:cubicBezTo>
                <a:cubicBezTo>
                  <a:pt x="11839" y="14046"/>
                  <a:pt x="10737" y="13811"/>
                  <a:pt x="10393" y="13692"/>
                </a:cubicBezTo>
                <a:moveTo>
                  <a:pt x="12834" y="12706"/>
                </a:moveTo>
                <a:cubicBezTo>
                  <a:pt x="12767" y="13329"/>
                  <a:pt x="12517" y="13631"/>
                  <a:pt x="12186" y="13737"/>
                </a:cubicBezTo>
                <a:cubicBezTo>
                  <a:pt x="12641" y="14064"/>
                  <a:pt x="12873" y="14567"/>
                  <a:pt x="12652" y="15439"/>
                </a:cubicBezTo>
                <a:cubicBezTo>
                  <a:pt x="12378" y="16521"/>
                  <a:pt x="11728" y="16613"/>
                  <a:pt x="10863" y="16386"/>
                </a:cubicBezTo>
                <a:lnTo>
                  <a:pt x="10653" y="17550"/>
                </a:lnTo>
                <a:lnTo>
                  <a:pt x="10147" y="17375"/>
                </a:lnTo>
                <a:lnTo>
                  <a:pt x="10354" y="16227"/>
                </a:lnTo>
                <a:cubicBezTo>
                  <a:pt x="10222" y="16182"/>
                  <a:pt x="10088" y="16133"/>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5"/>
                </a:cubicBezTo>
                <a:lnTo>
                  <a:pt x="9608" y="12855"/>
                </a:lnTo>
                <a:cubicBezTo>
                  <a:pt x="9626" y="12862"/>
                  <a:pt x="9645" y="12868"/>
                  <a:pt x="9661" y="12874"/>
                </a:cubicBezTo>
                <a:cubicBezTo>
                  <a:pt x="9641" y="12862"/>
                  <a:pt x="9623" y="12855"/>
                  <a:pt x="9609" y="12850"/>
                </a:cubicBezTo>
                <a:lnTo>
                  <a:pt x="9845" y="11537"/>
                </a:lnTo>
                <a:cubicBezTo>
                  <a:pt x="9852" y="11388"/>
                  <a:pt x="9814" y="11200"/>
                  <a:pt x="9609" y="11129"/>
                </a:cubicBezTo>
                <a:cubicBezTo>
                  <a:pt x="9617" y="11121"/>
                  <a:pt x="9241" y="11002"/>
                  <a:pt x="9241" y="11002"/>
                </a:cubicBezTo>
                <a:lnTo>
                  <a:pt x="9376" y="10253"/>
                </a:lnTo>
                <a:lnTo>
                  <a:pt x="10075" y="10494"/>
                </a:lnTo>
                <a:lnTo>
                  <a:pt x="10074" y="10498"/>
                </a:lnTo>
                <a:cubicBezTo>
                  <a:pt x="10180" y="10534"/>
                  <a:pt x="10288" y="10569"/>
                  <a:pt x="10398" y="10603"/>
                </a:cubicBezTo>
                <a:lnTo>
                  <a:pt x="10606" y="9451"/>
                </a:lnTo>
                <a:lnTo>
                  <a:pt x="11113" y="9626"/>
                </a:lnTo>
                <a:lnTo>
                  <a:pt x="10909" y="10755"/>
                </a:lnTo>
                <a:cubicBezTo>
                  <a:pt x="11045" y="10798"/>
                  <a:pt x="11182" y="10842"/>
                  <a:pt x="11316" y="10887"/>
                </a:cubicBezTo>
                <a:lnTo>
                  <a:pt x="11518" y="9765"/>
                </a:lnTo>
                <a:lnTo>
                  <a:pt x="12025" y="9940"/>
                </a:lnTo>
                <a:lnTo>
                  <a:pt x="11817" y="11093"/>
                </a:lnTo>
                <a:cubicBezTo>
                  <a:pt x="12457" y="11398"/>
                  <a:pt x="12926" y="11855"/>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10773" y="11584"/>
                </a:moveTo>
                <a:lnTo>
                  <a:pt x="10520" y="12985"/>
                </a:lnTo>
                <a:cubicBezTo>
                  <a:pt x="10807" y="13084"/>
                  <a:pt x="11689" y="13487"/>
                  <a:pt x="11832" y="12694"/>
                </a:cubicBezTo>
                <a:cubicBezTo>
                  <a:pt x="11981" y="11867"/>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11" name="Shape 1311"/>
          <p:cNvSpPr/>
          <p:nvPr/>
        </p:nvSpPr>
        <p:spPr>
          <a:xfrm>
            <a:off x="8158162" y="4021137"/>
            <a:ext cx="558792" cy="355590"/>
          </a:xfrm>
          <a:custGeom>
            <a:pathLst>
              <a:path extrusionOk="0" h="21600" w="21600">
                <a:moveTo>
                  <a:pt x="10442" y="12358"/>
                </a:moveTo>
                <a:cubicBezTo>
                  <a:pt x="10390" y="12952"/>
                  <a:pt x="10196" y="13240"/>
                  <a:pt x="9938" y="13340"/>
                </a:cubicBezTo>
                <a:cubicBezTo>
                  <a:pt x="10292" y="13653"/>
                  <a:pt x="10472" y="14131"/>
                  <a:pt x="10300" y="14961"/>
                </a:cubicBezTo>
                <a:cubicBezTo>
                  <a:pt x="10088" y="15991"/>
                  <a:pt x="9582" y="16078"/>
                  <a:pt x="8910" y="15863"/>
                </a:cubicBezTo>
                <a:lnTo>
                  <a:pt x="8746" y="16971"/>
                </a:lnTo>
                <a:lnTo>
                  <a:pt x="8352" y="16805"/>
                </a:lnTo>
                <a:lnTo>
                  <a:pt x="8513" y="15711"/>
                </a:lnTo>
                <a:cubicBezTo>
                  <a:pt x="8411" y="15668"/>
                  <a:pt x="8306" y="15622"/>
                  <a:pt x="8199" y="15573"/>
                </a:cubicBezTo>
                <a:lnTo>
                  <a:pt x="8037" y="16672"/>
                </a:lnTo>
                <a:lnTo>
                  <a:pt x="7643" y="16505"/>
                </a:lnTo>
                <a:lnTo>
                  <a:pt x="7806" y="15395"/>
                </a:lnTo>
                <a:cubicBezTo>
                  <a:pt x="7714" y="15355"/>
                  <a:pt x="7621" y="15312"/>
                  <a:pt x="7525" y="15272"/>
                </a:cubicBezTo>
                <a:lnTo>
                  <a:pt x="7012" y="15055"/>
                </a:lnTo>
                <a:lnTo>
                  <a:pt x="7207" y="14290"/>
                </a:lnTo>
                <a:cubicBezTo>
                  <a:pt x="7207" y="14290"/>
                  <a:pt x="7498" y="14421"/>
                  <a:pt x="7495" y="14412"/>
                </a:cubicBezTo>
                <a:cubicBezTo>
                  <a:pt x="7606" y="14459"/>
                  <a:pt x="7656" y="14335"/>
                  <a:pt x="7675" y="14252"/>
                </a:cubicBezTo>
                <a:lnTo>
                  <a:pt x="7933" y="12501"/>
                </a:lnTo>
                <a:cubicBezTo>
                  <a:pt x="7948" y="12506"/>
                  <a:pt x="7961" y="12512"/>
                  <a:pt x="7974" y="12518"/>
                </a:cubicBezTo>
                <a:cubicBezTo>
                  <a:pt x="7959" y="12507"/>
                  <a:pt x="7945" y="12501"/>
                  <a:pt x="7934" y="12495"/>
                </a:cubicBezTo>
                <a:lnTo>
                  <a:pt x="8118" y="11245"/>
                </a:lnTo>
                <a:cubicBezTo>
                  <a:pt x="8122" y="11103"/>
                  <a:pt x="8093" y="10924"/>
                  <a:pt x="7934" y="10856"/>
                </a:cubicBezTo>
                <a:cubicBezTo>
                  <a:pt x="7940" y="10849"/>
                  <a:pt x="7647" y="10735"/>
                  <a:pt x="7647" y="10735"/>
                </a:cubicBezTo>
                <a:lnTo>
                  <a:pt x="7752" y="10022"/>
                </a:lnTo>
                <a:lnTo>
                  <a:pt x="8297" y="10252"/>
                </a:lnTo>
                <a:lnTo>
                  <a:pt x="8296" y="10255"/>
                </a:lnTo>
                <a:cubicBezTo>
                  <a:pt x="8378" y="10289"/>
                  <a:pt x="8462" y="10322"/>
                  <a:pt x="8548" y="10356"/>
                </a:cubicBezTo>
                <a:lnTo>
                  <a:pt x="8709" y="9258"/>
                </a:lnTo>
                <a:lnTo>
                  <a:pt x="9103" y="9424"/>
                </a:lnTo>
                <a:lnTo>
                  <a:pt x="8945" y="10500"/>
                </a:lnTo>
                <a:cubicBezTo>
                  <a:pt x="9051" y="10541"/>
                  <a:pt x="9158" y="10582"/>
                  <a:pt x="9261" y="10627"/>
                </a:cubicBezTo>
                <a:lnTo>
                  <a:pt x="9418" y="9557"/>
                </a:lnTo>
                <a:lnTo>
                  <a:pt x="9813" y="9724"/>
                </a:lnTo>
                <a:lnTo>
                  <a:pt x="9651" y="10822"/>
                </a:lnTo>
                <a:cubicBezTo>
                  <a:pt x="10149" y="11112"/>
                  <a:pt x="10513" y="11548"/>
                  <a:pt x="10442" y="12358"/>
                </a:cubicBezTo>
                <a:moveTo>
                  <a:pt x="8836" y="7714"/>
                </a:moveTo>
                <a:cubicBezTo>
                  <a:pt x="6938" y="7714"/>
                  <a:pt x="5400" y="10132"/>
                  <a:pt x="5400" y="13114"/>
                </a:cubicBezTo>
                <a:cubicBezTo>
                  <a:pt x="5400" y="16097"/>
                  <a:pt x="6938" y="18514"/>
                  <a:pt x="8836" y="18514"/>
                </a:cubicBezTo>
                <a:cubicBezTo>
                  <a:pt x="10734" y="18514"/>
                  <a:pt x="12273" y="16097"/>
                  <a:pt x="12273" y="13114"/>
                </a:cubicBezTo>
                <a:cubicBezTo>
                  <a:pt x="12273" y="10132"/>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4"/>
                </a:lnTo>
                <a:cubicBezTo>
                  <a:pt x="8865" y="12718"/>
                  <a:pt x="9552" y="13102"/>
                  <a:pt x="9663" y="12347"/>
                </a:cubicBezTo>
                <a:cubicBezTo>
                  <a:pt x="9778" y="11559"/>
                  <a:pt x="9062" y="11384"/>
                  <a:pt x="8839" y="11290"/>
                </a:cubicBezTo>
                <a:moveTo>
                  <a:pt x="20618" y="0"/>
                </a:moveTo>
                <a:lnTo>
                  <a:pt x="4909" y="0"/>
                </a:lnTo>
                <a:cubicBezTo>
                  <a:pt x="4367" y="0"/>
                  <a:pt x="3927" y="691"/>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1"/>
                  <a:pt x="21160" y="0"/>
                  <a:pt x="20618" y="0"/>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8"/>
                  <a:pt x="982" y="17113"/>
                </a:cubicBezTo>
                <a:lnTo>
                  <a:pt x="982" y="9116"/>
                </a:lnTo>
                <a:cubicBezTo>
                  <a:pt x="1136" y="9202"/>
                  <a:pt x="1300" y="9257"/>
                  <a:pt x="1473" y="9257"/>
                </a:cubicBezTo>
                <a:cubicBezTo>
                  <a:pt x="2286" y="9257"/>
                  <a:pt x="2945" y="8222"/>
                  <a:pt x="2945" y="6943"/>
                </a:cubicBezTo>
                <a:cubicBezTo>
                  <a:pt x="2945" y="6671"/>
                  <a:pt x="2910" y="6414"/>
                  <a:pt x="2855" y="6171"/>
                </a:cubicBezTo>
                <a:lnTo>
                  <a:pt x="14817" y="6171"/>
                </a:lnTo>
                <a:cubicBezTo>
                  <a:pt x="14763" y="6414"/>
                  <a:pt x="14727" y="6671"/>
                  <a:pt x="14727" y="6943"/>
                </a:cubicBezTo>
                <a:cubicBezTo>
                  <a:pt x="14727" y="8222"/>
                  <a:pt x="15387"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1" y="20057"/>
                  <a:pt x="982" y="19712"/>
                  <a:pt x="982" y="19286"/>
                </a:cubicBezTo>
                <a:cubicBezTo>
                  <a:pt x="982" y="18860"/>
                  <a:pt x="1201"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1" y="7714"/>
                  <a:pt x="982" y="7369"/>
                  <a:pt x="982" y="6943"/>
                </a:cubicBezTo>
                <a:cubicBezTo>
                  <a:pt x="982" y="6517"/>
                  <a:pt x="1201"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8543" y="13297"/>
                </a:moveTo>
                <a:lnTo>
                  <a:pt x="8327" y="14769"/>
                </a:lnTo>
                <a:cubicBezTo>
                  <a:pt x="8595" y="14882"/>
                  <a:pt x="9419" y="15330"/>
                  <a:pt x="9541" y="14500"/>
                </a:cubicBezTo>
                <a:cubicBezTo>
                  <a:pt x="9669" y="13634"/>
                  <a:pt x="8811" y="13410"/>
                  <a:pt x="8543" y="13297"/>
                </a:cubicBezTo>
                <a:moveTo>
                  <a:pt x="4418" y="7714"/>
                </a:moveTo>
                <a:cubicBezTo>
                  <a:pt x="4147" y="7714"/>
                  <a:pt x="3927" y="8060"/>
                  <a:pt x="3927" y="8486"/>
                </a:cubicBezTo>
                <a:cubicBezTo>
                  <a:pt x="3927" y="8912"/>
                  <a:pt x="4147" y="9257"/>
                  <a:pt x="4418" y="9257"/>
                </a:cubicBezTo>
                <a:cubicBezTo>
                  <a:pt x="4690" y="9257"/>
                  <a:pt x="4909" y="8912"/>
                  <a:pt x="4909" y="8486"/>
                </a:cubicBezTo>
                <a:cubicBezTo>
                  <a:pt x="4909" y="8060"/>
                  <a:pt x="4690" y="7714"/>
                  <a:pt x="4418" y="771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12" name="Shape 1312"/>
          <p:cNvSpPr/>
          <p:nvPr/>
        </p:nvSpPr>
        <p:spPr>
          <a:xfrm>
            <a:off x="9224962" y="3995737"/>
            <a:ext cx="557226" cy="406404"/>
          </a:xfrm>
          <a:custGeom>
            <a:pathLst>
              <a:path extrusionOk="0" h="21600" w="2160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89"/>
                </a:lnTo>
                <a:lnTo>
                  <a:pt x="21577" y="4886"/>
                </a:lnTo>
                <a:cubicBezTo>
                  <a:pt x="21586" y="4833"/>
                  <a:pt x="21600" y="4782"/>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59"/>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13" name="Shape 1313"/>
          <p:cNvSpPr/>
          <p:nvPr/>
        </p:nvSpPr>
        <p:spPr>
          <a:xfrm>
            <a:off x="10290175" y="3919537"/>
            <a:ext cx="558792" cy="558792"/>
          </a:xfrm>
          <a:custGeom>
            <a:pathLst>
              <a:path extrusionOk="0" h="21600" w="2160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14" name="Shape 1314"/>
          <p:cNvSpPr/>
          <p:nvPr/>
        </p:nvSpPr>
        <p:spPr>
          <a:xfrm>
            <a:off x="11356975" y="3919537"/>
            <a:ext cx="558792" cy="558792"/>
          </a:xfrm>
          <a:custGeom>
            <a:pathLst>
              <a:path extrusionOk="0" h="21600" w="2160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2" y="18613"/>
                </a:cubicBezTo>
                <a:cubicBezTo>
                  <a:pt x="19479" y="18552"/>
                  <a:pt x="19581" y="18430"/>
                  <a:pt x="19619" y="18282"/>
                </a:cubicBezTo>
                <a:moveTo>
                  <a:pt x="11291" y="2945"/>
                </a:moveTo>
                <a:cubicBezTo>
                  <a:pt x="11427" y="2945"/>
                  <a:pt x="11549" y="2891"/>
                  <a:pt x="11638" y="2802"/>
                </a:cubicBezTo>
                <a:lnTo>
                  <a:pt x="12764" y="1676"/>
                </a:lnTo>
                <a:lnTo>
                  <a:pt x="12764" y="7364"/>
                </a:lnTo>
                <a:cubicBezTo>
                  <a:pt x="12764" y="7634"/>
                  <a:pt x="12983" y="7855"/>
                  <a:pt x="13255" y="7855"/>
                </a:cubicBezTo>
                <a:cubicBezTo>
                  <a:pt x="13526" y="7855"/>
                  <a:pt x="13745" y="7634"/>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6"/>
                  <a:pt x="15565" y="2107"/>
                </a:cubicBezTo>
                <a:lnTo>
                  <a:pt x="13602" y="144"/>
                </a:lnTo>
                <a:cubicBezTo>
                  <a:pt x="13513" y="55"/>
                  <a:pt x="13390" y="0"/>
                  <a:pt x="13255" y="0"/>
                </a:cubicBezTo>
                <a:cubicBezTo>
                  <a:pt x="13118" y="0"/>
                  <a:pt x="12996" y="55"/>
                  <a:pt x="12907" y="144"/>
                </a:cubicBezTo>
                <a:lnTo>
                  <a:pt x="10944" y="2107"/>
                </a:lnTo>
                <a:cubicBezTo>
                  <a:pt x="10855" y="2196"/>
                  <a:pt x="10800" y="2319"/>
                  <a:pt x="10800" y="2455"/>
                </a:cubicBezTo>
                <a:cubicBezTo>
                  <a:pt x="10800" y="2726"/>
                  <a:pt x="11020" y="2945"/>
                  <a:pt x="11291" y="29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15" name="Shape 1315"/>
          <p:cNvSpPr/>
          <p:nvPr/>
        </p:nvSpPr>
        <p:spPr>
          <a:xfrm>
            <a:off x="12455525" y="2878137"/>
            <a:ext cx="558792" cy="507978"/>
          </a:xfrm>
          <a:custGeom>
            <a:pathLst>
              <a:path extrusionOk="0" h="21600" w="2160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5"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9327" y="3240"/>
                </a:moveTo>
                <a:lnTo>
                  <a:pt x="15015" y="3240"/>
                </a:lnTo>
                <a:lnTo>
                  <a:pt x="13889" y="4478"/>
                </a:lnTo>
                <a:cubicBezTo>
                  <a:pt x="13801" y="4577"/>
                  <a:pt x="13745" y="4711"/>
                  <a:pt x="13745" y="4860"/>
                </a:cubicBezTo>
                <a:cubicBezTo>
                  <a:pt x="13745" y="5159"/>
                  <a:pt x="13966" y="5400"/>
                  <a:pt x="14236" y="5400"/>
                </a:cubicBezTo>
                <a:cubicBezTo>
                  <a:pt x="14373" y="5400"/>
                  <a:pt x="14495" y="5340"/>
                  <a:pt x="14583" y="5242"/>
                </a:cubicBezTo>
                <a:lnTo>
                  <a:pt x="16547" y="3082"/>
                </a:lnTo>
                <a:cubicBezTo>
                  <a:pt x="16636" y="2984"/>
                  <a:pt x="16691" y="2849"/>
                  <a:pt x="16691" y="2700"/>
                </a:cubicBezTo>
                <a:cubicBezTo>
                  <a:pt x="16691" y="2552"/>
                  <a:pt x="16636" y="2417"/>
                  <a:pt x="16547" y="2318"/>
                </a:cubicBezTo>
                <a:lnTo>
                  <a:pt x="14583" y="158"/>
                </a:lnTo>
                <a:cubicBezTo>
                  <a:pt x="14495" y="61"/>
                  <a:pt x="14373" y="0"/>
                  <a:pt x="14236" y="0"/>
                </a:cubicBezTo>
                <a:cubicBezTo>
                  <a:pt x="13966" y="0"/>
                  <a:pt x="13745" y="242"/>
                  <a:pt x="13745" y="540"/>
                </a:cubicBezTo>
                <a:cubicBezTo>
                  <a:pt x="13745" y="689"/>
                  <a:pt x="13801" y="824"/>
                  <a:pt x="13889" y="922"/>
                </a:cubicBezTo>
                <a:lnTo>
                  <a:pt x="15015" y="2160"/>
                </a:lnTo>
                <a:lnTo>
                  <a:pt x="9327" y="2160"/>
                </a:lnTo>
                <a:cubicBezTo>
                  <a:pt x="9056" y="2160"/>
                  <a:pt x="8836" y="2402"/>
                  <a:pt x="8836" y="2700"/>
                </a:cubicBezTo>
                <a:cubicBezTo>
                  <a:pt x="8836" y="2999"/>
                  <a:pt x="9056" y="3240"/>
                  <a:pt x="9327" y="324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16" name="Shape 1316"/>
          <p:cNvSpPr/>
          <p:nvPr/>
        </p:nvSpPr>
        <p:spPr>
          <a:xfrm>
            <a:off x="13522325" y="2878137"/>
            <a:ext cx="557226" cy="507978"/>
          </a:xfrm>
          <a:custGeom>
            <a:pathLst>
              <a:path extrusionOk="0" h="21600" w="2160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10944" y="5242"/>
                </a:moveTo>
                <a:cubicBezTo>
                  <a:pt x="11033" y="5340"/>
                  <a:pt x="11155" y="5400"/>
                  <a:pt x="11291" y="5400"/>
                </a:cubicBezTo>
                <a:cubicBezTo>
                  <a:pt x="11562" y="5400"/>
                  <a:pt x="11782" y="5159"/>
                  <a:pt x="11782" y="4860"/>
                </a:cubicBezTo>
                <a:cubicBezTo>
                  <a:pt x="11782" y="4711"/>
                  <a:pt x="11727" y="4577"/>
                  <a:pt x="11638" y="4478"/>
                </a:cubicBezTo>
                <a:lnTo>
                  <a:pt x="10512" y="3240"/>
                </a:lnTo>
                <a:lnTo>
                  <a:pt x="16200" y="3240"/>
                </a:lnTo>
                <a:cubicBezTo>
                  <a:pt x="16471" y="3240"/>
                  <a:pt x="16691" y="2999"/>
                  <a:pt x="16691" y="2700"/>
                </a:cubicBezTo>
                <a:cubicBezTo>
                  <a:pt x="16691" y="2402"/>
                  <a:pt x="16471" y="2160"/>
                  <a:pt x="16200" y="2160"/>
                </a:cubicBezTo>
                <a:lnTo>
                  <a:pt x="10512" y="2160"/>
                </a:lnTo>
                <a:lnTo>
                  <a:pt x="11638" y="922"/>
                </a:lnTo>
                <a:cubicBezTo>
                  <a:pt x="11727" y="824"/>
                  <a:pt x="11782" y="689"/>
                  <a:pt x="11782" y="540"/>
                </a:cubicBezTo>
                <a:cubicBezTo>
                  <a:pt x="11782" y="242"/>
                  <a:pt x="11562" y="0"/>
                  <a:pt x="11291" y="0"/>
                </a:cubicBezTo>
                <a:cubicBezTo>
                  <a:pt x="11155" y="0"/>
                  <a:pt x="11033" y="61"/>
                  <a:pt x="10944" y="158"/>
                </a:cubicBezTo>
                <a:lnTo>
                  <a:pt x="8980" y="2318"/>
                </a:lnTo>
                <a:cubicBezTo>
                  <a:pt x="8891" y="2417"/>
                  <a:pt x="8836" y="2552"/>
                  <a:pt x="8836" y="2700"/>
                </a:cubicBezTo>
                <a:cubicBezTo>
                  <a:pt x="8836" y="2849"/>
                  <a:pt x="8891" y="2984"/>
                  <a:pt x="8980" y="3082"/>
                </a:cubicBezTo>
                <a:cubicBezTo>
                  <a:pt x="8980" y="3082"/>
                  <a:pt x="10944" y="5242"/>
                  <a:pt x="10944" y="5242"/>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17" name="Shape 1317"/>
          <p:cNvSpPr/>
          <p:nvPr/>
        </p:nvSpPr>
        <p:spPr>
          <a:xfrm>
            <a:off x="14587538" y="2878137"/>
            <a:ext cx="558792" cy="507978"/>
          </a:xfrm>
          <a:custGeom>
            <a:pathLst>
              <a:path extrusionOk="0" h="21600" w="2160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5" y="18643"/>
                  <a:pt x="19341" y="18314"/>
                </a:cubicBezTo>
                <a:cubicBezTo>
                  <a:pt x="19479" y="18248"/>
                  <a:pt x="19581" y="18113"/>
                  <a:pt x="19619" y="17950"/>
                </a:cubicBezTo>
                <a:moveTo>
                  <a:pt x="10800" y="3780"/>
                </a:moveTo>
                <a:lnTo>
                  <a:pt x="12764" y="3780"/>
                </a:lnTo>
                <a:lnTo>
                  <a:pt x="12764" y="5940"/>
                </a:lnTo>
                <a:cubicBezTo>
                  <a:pt x="12764" y="6239"/>
                  <a:pt x="12984" y="6480"/>
                  <a:pt x="13255" y="6480"/>
                </a:cubicBezTo>
                <a:cubicBezTo>
                  <a:pt x="13526" y="6480"/>
                  <a:pt x="13745" y="6239"/>
                  <a:pt x="13745" y="5940"/>
                </a:cubicBezTo>
                <a:lnTo>
                  <a:pt x="13745" y="3780"/>
                </a:lnTo>
                <a:lnTo>
                  <a:pt x="15709" y="3780"/>
                </a:lnTo>
                <a:cubicBezTo>
                  <a:pt x="15980" y="3780"/>
                  <a:pt x="16200" y="3539"/>
                  <a:pt x="16200" y="3240"/>
                </a:cubicBezTo>
                <a:cubicBezTo>
                  <a:pt x="16200" y="2942"/>
                  <a:pt x="15980" y="2700"/>
                  <a:pt x="15709" y="2700"/>
                </a:cubicBezTo>
                <a:lnTo>
                  <a:pt x="13745" y="2700"/>
                </a:lnTo>
                <a:lnTo>
                  <a:pt x="13745" y="540"/>
                </a:lnTo>
                <a:cubicBezTo>
                  <a:pt x="13745" y="242"/>
                  <a:pt x="13526" y="0"/>
                  <a:pt x="13255" y="0"/>
                </a:cubicBezTo>
                <a:cubicBezTo>
                  <a:pt x="12984" y="0"/>
                  <a:pt x="12764" y="242"/>
                  <a:pt x="12764" y="540"/>
                </a:cubicBezTo>
                <a:lnTo>
                  <a:pt x="12764" y="2700"/>
                </a:lnTo>
                <a:lnTo>
                  <a:pt x="10800" y="2700"/>
                </a:lnTo>
                <a:cubicBezTo>
                  <a:pt x="10529" y="2700"/>
                  <a:pt x="10309" y="2942"/>
                  <a:pt x="10309" y="3240"/>
                </a:cubicBezTo>
                <a:cubicBezTo>
                  <a:pt x="10309" y="3539"/>
                  <a:pt x="10529" y="3780"/>
                  <a:pt x="10800" y="378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18" name="Shape 1318"/>
          <p:cNvSpPr/>
          <p:nvPr/>
        </p:nvSpPr>
        <p:spPr>
          <a:xfrm>
            <a:off x="15654338" y="2916237"/>
            <a:ext cx="558792" cy="444474"/>
          </a:xfrm>
          <a:custGeom>
            <a:pathLst>
              <a:path extrusionOk="0" h="21600" w="2160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3"/>
                  <a:pt x="16691" y="19131"/>
                </a:cubicBezTo>
                <a:cubicBezTo>
                  <a:pt x="16691" y="18450"/>
                  <a:pt x="17131" y="17897"/>
                  <a:pt x="17673" y="17897"/>
                </a:cubicBezTo>
                <a:cubicBezTo>
                  <a:pt x="18215" y="17897"/>
                  <a:pt x="18655" y="18450"/>
                  <a:pt x="18655" y="19131"/>
                </a:cubicBezTo>
                <a:cubicBezTo>
                  <a:pt x="18655" y="19813"/>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3"/>
                  <a:pt x="7855" y="19131"/>
                </a:cubicBezTo>
                <a:cubicBezTo>
                  <a:pt x="7855" y="18450"/>
                  <a:pt x="8294" y="17897"/>
                  <a:pt x="8836" y="17897"/>
                </a:cubicBezTo>
                <a:cubicBezTo>
                  <a:pt x="9379" y="17897"/>
                  <a:pt x="9818" y="18450"/>
                  <a:pt x="9818" y="19131"/>
                </a:cubicBezTo>
                <a:cubicBezTo>
                  <a:pt x="9818" y="19813"/>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1"/>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0"/>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1"/>
                  <a:pt x="7037" y="17772"/>
                  <a:pt x="7168" y="17845"/>
                </a:cubicBezTo>
                <a:cubicBezTo>
                  <a:pt x="6984" y="18220"/>
                  <a:pt x="6873" y="18658"/>
                  <a:pt x="6873" y="19131"/>
                </a:cubicBezTo>
                <a:cubicBezTo>
                  <a:pt x="6873" y="20495"/>
                  <a:pt x="7752" y="21600"/>
                  <a:pt x="8836" y="21600"/>
                </a:cubicBezTo>
                <a:cubicBezTo>
                  <a:pt x="9921" y="21600"/>
                  <a:pt x="10800" y="20495"/>
                  <a:pt x="10800" y="19131"/>
                </a:cubicBezTo>
                <a:cubicBezTo>
                  <a:pt x="10800" y="18680"/>
                  <a:pt x="10696" y="18262"/>
                  <a:pt x="10528" y="17897"/>
                </a:cubicBezTo>
                <a:lnTo>
                  <a:pt x="15982" y="17897"/>
                </a:lnTo>
                <a:cubicBezTo>
                  <a:pt x="15813" y="18262"/>
                  <a:pt x="15709" y="18680"/>
                  <a:pt x="15709" y="19131"/>
                </a:cubicBezTo>
                <a:cubicBezTo>
                  <a:pt x="15709" y="20495"/>
                  <a:pt x="16588" y="21600"/>
                  <a:pt x="17673" y="21600"/>
                </a:cubicBezTo>
                <a:cubicBezTo>
                  <a:pt x="18757" y="21600"/>
                  <a:pt x="19636" y="20495"/>
                  <a:pt x="19636" y="19131"/>
                </a:cubicBezTo>
                <a:cubicBezTo>
                  <a:pt x="19636" y="18658"/>
                  <a:pt x="19525" y="18220"/>
                  <a:pt x="19341" y="17845"/>
                </a:cubicBezTo>
                <a:cubicBezTo>
                  <a:pt x="19479" y="17769"/>
                  <a:pt x="19581" y="17615"/>
                  <a:pt x="19619" y="17429"/>
                </a:cubicBezTo>
                <a:moveTo>
                  <a:pt x="10800" y="1234"/>
                </a:moveTo>
                <a:lnTo>
                  <a:pt x="15709" y="1234"/>
                </a:lnTo>
                <a:cubicBezTo>
                  <a:pt x="15980" y="1234"/>
                  <a:pt x="16200" y="959"/>
                  <a:pt x="16200" y="617"/>
                </a:cubicBezTo>
                <a:cubicBezTo>
                  <a:pt x="16200" y="276"/>
                  <a:pt x="15980" y="0"/>
                  <a:pt x="15709" y="0"/>
                </a:cubicBezTo>
                <a:lnTo>
                  <a:pt x="10800" y="0"/>
                </a:lnTo>
                <a:cubicBezTo>
                  <a:pt x="10529" y="0"/>
                  <a:pt x="10309" y="276"/>
                  <a:pt x="10309" y="617"/>
                </a:cubicBezTo>
                <a:cubicBezTo>
                  <a:pt x="10309" y="959"/>
                  <a:pt x="10529" y="1234"/>
                  <a:pt x="10800" y="123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19" name="Shape 1319"/>
          <p:cNvSpPr/>
          <p:nvPr/>
        </p:nvSpPr>
        <p:spPr>
          <a:xfrm>
            <a:off x="16771938" y="2852737"/>
            <a:ext cx="457218" cy="558792"/>
          </a:xfrm>
          <a:custGeom>
            <a:pathLst>
              <a:path extrusionOk="0" h="21600" w="2160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20" name="Shape 1320"/>
          <p:cNvSpPr/>
          <p:nvPr/>
        </p:nvSpPr>
        <p:spPr>
          <a:xfrm>
            <a:off x="17813338" y="2852737"/>
            <a:ext cx="507978" cy="558792"/>
          </a:xfrm>
          <a:custGeom>
            <a:pathLst>
              <a:path extrusionOk="0" h="21600" w="2160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5"/>
                </a:moveTo>
                <a:lnTo>
                  <a:pt x="21595" y="21044"/>
                </a:lnTo>
                <a:lnTo>
                  <a:pt x="19435" y="6317"/>
                </a:lnTo>
                <a:lnTo>
                  <a:pt x="19426" y="6318"/>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8"/>
                </a:cubicBezTo>
                <a:lnTo>
                  <a:pt x="2165" y="6317"/>
                </a:lnTo>
                <a:lnTo>
                  <a:pt x="5" y="21044"/>
                </a:lnTo>
                <a:lnTo>
                  <a:pt x="14" y="21045"/>
                </a:lnTo>
                <a:cubicBezTo>
                  <a:pt x="11" y="21067"/>
                  <a:pt x="0" y="21087"/>
                  <a:pt x="0" y="21109"/>
                </a:cubicBezTo>
                <a:cubicBezTo>
                  <a:pt x="0" y="21381"/>
                  <a:pt x="242" y="21600"/>
                  <a:pt x="540" y="21600"/>
                </a:cubicBezTo>
                <a:lnTo>
                  <a:pt x="21060" y="21600"/>
                </a:lnTo>
                <a:cubicBezTo>
                  <a:pt x="21358" y="21600"/>
                  <a:pt x="21600" y="21381"/>
                  <a:pt x="21600" y="21109"/>
                </a:cubicBezTo>
                <a:cubicBezTo>
                  <a:pt x="21600" y="21087"/>
                  <a:pt x="21589" y="21067"/>
                  <a:pt x="21586" y="210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21" name="Shape 1321"/>
          <p:cNvSpPr/>
          <p:nvPr/>
        </p:nvSpPr>
        <p:spPr>
          <a:xfrm>
            <a:off x="18842038" y="2852737"/>
            <a:ext cx="558792" cy="558792"/>
          </a:xfrm>
          <a:custGeom>
            <a:pathLst>
              <a:path extrusionOk="0" h="21600" w="21600">
                <a:moveTo>
                  <a:pt x="21587" y="18100"/>
                </a:moveTo>
                <a:lnTo>
                  <a:pt x="21596" y="18099"/>
                </a:lnTo>
                <a:lnTo>
                  <a:pt x="20614" y="5335"/>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1"/>
                </a:cubicBezTo>
                <a:cubicBezTo>
                  <a:pt x="9705" y="2027"/>
                  <a:pt x="10048" y="2105"/>
                  <a:pt x="10377" y="2214"/>
                </a:cubicBezTo>
                <a:cubicBezTo>
                  <a:pt x="10911" y="1470"/>
                  <a:pt x="11778" y="982"/>
                  <a:pt x="12764" y="982"/>
                </a:cubicBezTo>
                <a:cubicBezTo>
                  <a:pt x="14390" y="982"/>
                  <a:pt x="15709" y="2301"/>
                  <a:pt x="15709" y="3927"/>
                </a:cubicBezTo>
                <a:lnTo>
                  <a:pt x="15709" y="4909"/>
                </a:lnTo>
                <a:lnTo>
                  <a:pt x="13337" y="4909"/>
                </a:lnTo>
                <a:cubicBezTo>
                  <a:pt x="13474" y="5221"/>
                  <a:pt x="13581" y="5549"/>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1"/>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6"/>
                  <a:pt x="4418" y="11420"/>
                  <a:pt x="4418" y="11782"/>
                </a:cubicBezTo>
                <a:cubicBezTo>
                  <a:pt x="4418" y="12324"/>
                  <a:pt x="4858" y="12764"/>
                  <a:pt x="5400" y="12764"/>
                </a:cubicBezTo>
                <a:cubicBezTo>
                  <a:pt x="5942" y="12764"/>
                  <a:pt x="6382" y="12324"/>
                  <a:pt x="6382" y="11782"/>
                </a:cubicBezTo>
                <a:cubicBezTo>
                  <a:pt x="6382" y="11420"/>
                  <a:pt x="6183" y="11106"/>
                  <a:pt x="5891" y="10936"/>
                </a:cubicBezTo>
                <a:lnTo>
                  <a:pt x="5891" y="8836"/>
                </a:lnTo>
                <a:lnTo>
                  <a:pt x="11782" y="8836"/>
                </a:lnTo>
                <a:lnTo>
                  <a:pt x="11782" y="10936"/>
                </a:lnTo>
                <a:cubicBezTo>
                  <a:pt x="11489" y="11106"/>
                  <a:pt x="11291" y="11420"/>
                  <a:pt x="11291" y="11782"/>
                </a:cubicBezTo>
                <a:cubicBezTo>
                  <a:pt x="11291" y="12324"/>
                  <a:pt x="11731" y="12764"/>
                  <a:pt x="12273" y="12764"/>
                </a:cubicBezTo>
                <a:cubicBezTo>
                  <a:pt x="12815" y="12764"/>
                  <a:pt x="13255" y="12324"/>
                  <a:pt x="13255" y="11782"/>
                </a:cubicBezTo>
                <a:cubicBezTo>
                  <a:pt x="13255" y="11420"/>
                  <a:pt x="13056" y="11106"/>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6"/>
                  <a:pt x="7210" y="3927"/>
                  <a:pt x="8836" y="3927"/>
                </a:cubicBezTo>
                <a:cubicBezTo>
                  <a:pt x="10463" y="3927"/>
                  <a:pt x="11782" y="5246"/>
                  <a:pt x="11782" y="6873"/>
                </a:cubicBezTo>
                <a:lnTo>
                  <a:pt x="11782" y="7855"/>
                </a:lnTo>
                <a:lnTo>
                  <a:pt x="5891" y="7855"/>
                </a:lnTo>
                <a:cubicBezTo>
                  <a:pt x="5891" y="7855"/>
                  <a:pt x="5891" y="6873"/>
                  <a:pt x="5891" y="6873"/>
                </a:cubicBezTo>
                <a:close/>
                <a:moveTo>
                  <a:pt x="17668" y="21044"/>
                </a:moveTo>
                <a:lnTo>
                  <a:pt x="16687" y="8281"/>
                </a:lnTo>
                <a:lnTo>
                  <a:pt x="16678" y="8282"/>
                </a:lnTo>
                <a:cubicBezTo>
                  <a:pt x="16646" y="8043"/>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3"/>
                  <a:pt x="995" y="8282"/>
                </a:cubicBezTo>
                <a:lnTo>
                  <a:pt x="986" y="8281"/>
                </a:lnTo>
                <a:lnTo>
                  <a:pt x="4" y="21044"/>
                </a:lnTo>
                <a:lnTo>
                  <a:pt x="13" y="21045"/>
                </a:lnTo>
                <a:cubicBezTo>
                  <a:pt x="10" y="21067"/>
                  <a:pt x="0" y="21087"/>
                  <a:pt x="0" y="21109"/>
                </a:cubicBezTo>
                <a:cubicBezTo>
                  <a:pt x="0" y="21381"/>
                  <a:pt x="220" y="21600"/>
                  <a:pt x="491" y="21600"/>
                </a:cubicBezTo>
                <a:lnTo>
                  <a:pt x="17182" y="21600"/>
                </a:lnTo>
                <a:cubicBezTo>
                  <a:pt x="17453" y="21600"/>
                  <a:pt x="17673" y="21381"/>
                  <a:pt x="17673" y="21109"/>
                </a:cubicBezTo>
                <a:cubicBezTo>
                  <a:pt x="17673" y="21087"/>
                  <a:pt x="17663" y="21067"/>
                  <a:pt x="17660" y="21045"/>
                </a:cubicBezTo>
                <a:cubicBezTo>
                  <a:pt x="17660" y="21045"/>
                  <a:pt x="17668" y="21044"/>
                  <a:pt x="17668" y="21044"/>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22" name="Shape 1322"/>
          <p:cNvSpPr/>
          <p:nvPr/>
        </p:nvSpPr>
        <p:spPr>
          <a:xfrm>
            <a:off x="19919950" y="2903537"/>
            <a:ext cx="558792" cy="457218"/>
          </a:xfrm>
          <a:custGeom>
            <a:pathLst>
              <a:path extrusionOk="0" h="21600" w="2160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0"/>
                </a:moveTo>
                <a:lnTo>
                  <a:pt x="17616" y="7200"/>
                </a:lnTo>
                <a:lnTo>
                  <a:pt x="3984" y="7200"/>
                </a:lnTo>
                <a:cubicBezTo>
                  <a:pt x="3984" y="7200"/>
                  <a:pt x="10800" y="1320"/>
                  <a:pt x="10800" y="1320"/>
                </a:cubicBezTo>
                <a:close/>
                <a:moveTo>
                  <a:pt x="20618" y="7200"/>
                </a:moveTo>
                <a:lnTo>
                  <a:pt x="19284" y="7200"/>
                </a:lnTo>
                <a:lnTo>
                  <a:pt x="11157" y="188"/>
                </a:lnTo>
                <a:lnTo>
                  <a:pt x="11155" y="190"/>
                </a:lnTo>
                <a:cubicBezTo>
                  <a:pt x="11066" y="74"/>
                  <a:pt x="10941" y="0"/>
                  <a:pt x="10800" y="0"/>
                </a:cubicBezTo>
                <a:cubicBezTo>
                  <a:pt x="10659" y="0"/>
                  <a:pt x="10534" y="74"/>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23" name="Shape 1323"/>
          <p:cNvSpPr/>
          <p:nvPr/>
        </p:nvSpPr>
        <p:spPr>
          <a:xfrm>
            <a:off x="20986750" y="2878137"/>
            <a:ext cx="558792" cy="507978"/>
          </a:xfrm>
          <a:custGeom>
            <a:pathLst>
              <a:path extrusionOk="0" h="21600" w="2160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10453" y="7402"/>
                </a:moveTo>
                <a:cubicBezTo>
                  <a:pt x="10542" y="7500"/>
                  <a:pt x="10665" y="7560"/>
                  <a:pt x="10800" y="7560"/>
                </a:cubicBezTo>
                <a:cubicBezTo>
                  <a:pt x="10936" y="7560"/>
                  <a:pt x="11058" y="7500"/>
                  <a:pt x="11147" y="7402"/>
                </a:cubicBezTo>
                <a:lnTo>
                  <a:pt x="13111" y="5242"/>
                </a:lnTo>
                <a:cubicBezTo>
                  <a:pt x="13200" y="5144"/>
                  <a:pt x="13255" y="5009"/>
                  <a:pt x="13255" y="4860"/>
                </a:cubicBezTo>
                <a:cubicBezTo>
                  <a:pt x="13255" y="4562"/>
                  <a:pt x="13035" y="4320"/>
                  <a:pt x="12764" y="4320"/>
                </a:cubicBezTo>
                <a:cubicBezTo>
                  <a:pt x="12628" y="4320"/>
                  <a:pt x="12506" y="4381"/>
                  <a:pt x="12417" y="4478"/>
                </a:cubicBezTo>
                <a:lnTo>
                  <a:pt x="11291" y="5716"/>
                </a:lnTo>
                <a:lnTo>
                  <a:pt x="11291" y="540"/>
                </a:lnTo>
                <a:cubicBezTo>
                  <a:pt x="11291" y="242"/>
                  <a:pt x="11071" y="0"/>
                  <a:pt x="10800" y="0"/>
                </a:cubicBezTo>
                <a:cubicBezTo>
                  <a:pt x="10529" y="0"/>
                  <a:pt x="10309" y="242"/>
                  <a:pt x="10309" y="540"/>
                </a:cubicBezTo>
                <a:lnTo>
                  <a:pt x="10309" y="5716"/>
                </a:lnTo>
                <a:lnTo>
                  <a:pt x="9183" y="4478"/>
                </a:lnTo>
                <a:cubicBezTo>
                  <a:pt x="9095" y="4381"/>
                  <a:pt x="8972" y="4320"/>
                  <a:pt x="8836" y="4320"/>
                </a:cubicBezTo>
                <a:cubicBezTo>
                  <a:pt x="8565" y="4320"/>
                  <a:pt x="8345" y="4562"/>
                  <a:pt x="8345" y="4860"/>
                </a:cubicBezTo>
                <a:cubicBezTo>
                  <a:pt x="8345" y="5009"/>
                  <a:pt x="8400" y="5144"/>
                  <a:pt x="8489" y="5242"/>
                </a:cubicBezTo>
                <a:cubicBezTo>
                  <a:pt x="8489" y="5242"/>
                  <a:pt x="10453" y="7402"/>
                  <a:pt x="10453" y="7402"/>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24" name="Shape 1324"/>
          <p:cNvSpPr/>
          <p:nvPr/>
        </p:nvSpPr>
        <p:spPr>
          <a:xfrm>
            <a:off x="22053550" y="2878137"/>
            <a:ext cx="558792" cy="507978"/>
          </a:xfrm>
          <a:custGeom>
            <a:pathLst>
              <a:path extrusionOk="0" h="21600" w="2160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79"/>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79"/>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25" name="Shape 1325"/>
          <p:cNvSpPr/>
          <p:nvPr/>
        </p:nvSpPr>
        <p:spPr>
          <a:xfrm>
            <a:off x="12455525" y="3944937"/>
            <a:ext cx="558792" cy="507978"/>
          </a:xfrm>
          <a:custGeom>
            <a:pathLst>
              <a:path extrusionOk="0" h="21600" w="2160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2"/>
                  <a:pt x="10254" y="4577"/>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7"/>
                  <a:pt x="7364" y="2552"/>
                  <a:pt x="7364" y="2700"/>
                </a:cubicBezTo>
                <a:cubicBezTo>
                  <a:pt x="7364" y="2849"/>
                  <a:pt x="7419" y="2984"/>
                  <a:pt x="7507" y="30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26" name="Shape 1326"/>
          <p:cNvSpPr/>
          <p:nvPr/>
        </p:nvSpPr>
        <p:spPr>
          <a:xfrm>
            <a:off x="13522325" y="3944937"/>
            <a:ext cx="557226" cy="507978"/>
          </a:xfrm>
          <a:custGeom>
            <a:pathLst>
              <a:path extrusionOk="0" h="21600" w="2160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7"/>
                  <a:pt x="11291" y="4712"/>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2"/>
                  <a:pt x="14181" y="2417"/>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27" name="Shape 1327"/>
          <p:cNvSpPr/>
          <p:nvPr/>
        </p:nvSpPr>
        <p:spPr>
          <a:xfrm>
            <a:off x="14587538" y="3944937"/>
            <a:ext cx="558792" cy="507978"/>
          </a:xfrm>
          <a:custGeom>
            <a:pathLst>
              <a:path extrusionOk="0" h="21600" w="2160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28" name="Shape 1328"/>
          <p:cNvSpPr/>
          <p:nvPr/>
        </p:nvSpPr>
        <p:spPr>
          <a:xfrm>
            <a:off x="15654338" y="3983037"/>
            <a:ext cx="558792" cy="444474"/>
          </a:xfrm>
          <a:custGeom>
            <a:pathLst>
              <a:path extrusionOk="0" h="21600" w="2160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3"/>
                </a:lnTo>
                <a:lnTo>
                  <a:pt x="2969" y="21130"/>
                </a:lnTo>
                <a:cubicBezTo>
                  <a:pt x="3023" y="21398"/>
                  <a:pt x="3207" y="21600"/>
                  <a:pt x="3436" y="21600"/>
                </a:cubicBezTo>
                <a:lnTo>
                  <a:pt x="18164" y="21600"/>
                </a:lnTo>
                <a:cubicBezTo>
                  <a:pt x="18393" y="21600"/>
                  <a:pt x="18577" y="21398"/>
                  <a:pt x="18631" y="21130"/>
                </a:cubicBezTo>
                <a:lnTo>
                  <a:pt x="18640" y="21133"/>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29" name="Shape 1329"/>
          <p:cNvSpPr/>
          <p:nvPr/>
        </p:nvSpPr>
        <p:spPr>
          <a:xfrm>
            <a:off x="16721138" y="3919537"/>
            <a:ext cx="558792" cy="558815"/>
          </a:xfrm>
          <a:custGeom>
            <a:pathLst>
              <a:path extrusionOk="0" h="21388" w="21600">
                <a:moveTo>
                  <a:pt x="10309" y="9720"/>
                </a:moveTo>
                <a:lnTo>
                  <a:pt x="9327" y="9720"/>
                </a:lnTo>
                <a:cubicBezTo>
                  <a:pt x="9056" y="9720"/>
                  <a:pt x="8836" y="9937"/>
                  <a:pt x="8836" y="10206"/>
                </a:cubicBezTo>
                <a:cubicBezTo>
                  <a:pt x="8836" y="10475"/>
                  <a:pt x="9056" y="10692"/>
                  <a:pt x="9327" y="10692"/>
                </a:cubicBezTo>
                <a:lnTo>
                  <a:pt x="10309" y="10692"/>
                </a:lnTo>
                <a:cubicBezTo>
                  <a:pt x="10580" y="10692"/>
                  <a:pt x="10800" y="10475"/>
                  <a:pt x="10800" y="10206"/>
                </a:cubicBezTo>
                <a:cubicBezTo>
                  <a:pt x="10800" y="9937"/>
                  <a:pt x="10580" y="9720"/>
                  <a:pt x="10309" y="9720"/>
                </a:cubicBezTo>
                <a:moveTo>
                  <a:pt x="13255" y="18471"/>
                </a:moveTo>
                <a:lnTo>
                  <a:pt x="12273" y="18471"/>
                </a:lnTo>
                <a:cubicBezTo>
                  <a:pt x="12002" y="18471"/>
                  <a:pt x="11782" y="18689"/>
                  <a:pt x="11782" y="18957"/>
                </a:cubicBezTo>
                <a:cubicBezTo>
                  <a:pt x="11782" y="19226"/>
                  <a:pt x="12002" y="19443"/>
                  <a:pt x="12273" y="19443"/>
                </a:cubicBezTo>
                <a:lnTo>
                  <a:pt x="13255" y="19443"/>
                </a:lnTo>
                <a:cubicBezTo>
                  <a:pt x="13525" y="19443"/>
                  <a:pt x="13745" y="19226"/>
                  <a:pt x="13745" y="18957"/>
                </a:cubicBezTo>
                <a:cubicBezTo>
                  <a:pt x="13745" y="18689"/>
                  <a:pt x="13525" y="18471"/>
                  <a:pt x="13255" y="18471"/>
                </a:cubicBezTo>
                <a:moveTo>
                  <a:pt x="10309" y="18471"/>
                </a:moveTo>
                <a:lnTo>
                  <a:pt x="9327" y="18471"/>
                </a:lnTo>
                <a:cubicBezTo>
                  <a:pt x="9056" y="18471"/>
                  <a:pt x="8836" y="18689"/>
                  <a:pt x="8836" y="18957"/>
                </a:cubicBezTo>
                <a:cubicBezTo>
                  <a:pt x="8836" y="19226"/>
                  <a:pt x="9056" y="19443"/>
                  <a:pt x="9327" y="19443"/>
                </a:cubicBezTo>
                <a:lnTo>
                  <a:pt x="10309" y="19443"/>
                </a:lnTo>
                <a:cubicBezTo>
                  <a:pt x="10580" y="19443"/>
                  <a:pt x="10800" y="19226"/>
                  <a:pt x="10800" y="18957"/>
                </a:cubicBezTo>
                <a:cubicBezTo>
                  <a:pt x="10800" y="18689"/>
                  <a:pt x="10580" y="18471"/>
                  <a:pt x="10309" y="18471"/>
                </a:cubicBezTo>
                <a:moveTo>
                  <a:pt x="20618" y="15554"/>
                </a:moveTo>
                <a:cubicBezTo>
                  <a:pt x="20618" y="16091"/>
                  <a:pt x="20178" y="16526"/>
                  <a:pt x="19636" y="16526"/>
                </a:cubicBezTo>
                <a:lnTo>
                  <a:pt x="16691" y="16526"/>
                </a:lnTo>
                <a:cubicBezTo>
                  <a:pt x="16149" y="16526"/>
                  <a:pt x="15709" y="16091"/>
                  <a:pt x="15709" y="15554"/>
                </a:cubicBezTo>
                <a:lnTo>
                  <a:pt x="15709" y="13609"/>
                </a:lnTo>
                <a:cubicBezTo>
                  <a:pt x="15709" y="13073"/>
                  <a:pt x="16149" y="12637"/>
                  <a:pt x="16691" y="12637"/>
                </a:cubicBezTo>
                <a:lnTo>
                  <a:pt x="19636" y="12637"/>
                </a:lnTo>
                <a:cubicBezTo>
                  <a:pt x="20178" y="12637"/>
                  <a:pt x="20618" y="13073"/>
                  <a:pt x="20618" y="13609"/>
                </a:cubicBezTo>
                <a:cubicBezTo>
                  <a:pt x="20618" y="13609"/>
                  <a:pt x="20618" y="15554"/>
                  <a:pt x="20618" y="15554"/>
                </a:cubicBezTo>
                <a:close/>
                <a:moveTo>
                  <a:pt x="18655" y="19443"/>
                </a:moveTo>
                <a:cubicBezTo>
                  <a:pt x="18655" y="19980"/>
                  <a:pt x="18215" y="20416"/>
                  <a:pt x="17673" y="20416"/>
                </a:cubicBezTo>
                <a:lnTo>
                  <a:pt x="1964" y="20416"/>
                </a:lnTo>
                <a:cubicBezTo>
                  <a:pt x="1422" y="20416"/>
                  <a:pt x="982" y="19980"/>
                  <a:pt x="982" y="19443"/>
                </a:cubicBezTo>
                <a:lnTo>
                  <a:pt x="982" y="9720"/>
                </a:lnTo>
                <a:cubicBezTo>
                  <a:pt x="982" y="9183"/>
                  <a:pt x="1422" y="8747"/>
                  <a:pt x="1964" y="8747"/>
                </a:cubicBezTo>
                <a:lnTo>
                  <a:pt x="17673" y="8747"/>
                </a:lnTo>
                <a:cubicBezTo>
                  <a:pt x="18215" y="8747"/>
                  <a:pt x="18655" y="9183"/>
                  <a:pt x="18655" y="9720"/>
                </a:cubicBezTo>
                <a:lnTo>
                  <a:pt x="18655" y="11664"/>
                </a:lnTo>
                <a:lnTo>
                  <a:pt x="16691" y="11664"/>
                </a:lnTo>
                <a:cubicBezTo>
                  <a:pt x="15606" y="11664"/>
                  <a:pt x="14727" y="12535"/>
                  <a:pt x="14727" y="13609"/>
                </a:cubicBezTo>
                <a:lnTo>
                  <a:pt x="14727" y="15554"/>
                </a:lnTo>
                <a:cubicBezTo>
                  <a:pt x="14727" y="16628"/>
                  <a:pt x="15606" y="17499"/>
                  <a:pt x="16691" y="17499"/>
                </a:cubicBezTo>
                <a:lnTo>
                  <a:pt x="18655" y="17499"/>
                </a:lnTo>
                <a:cubicBezTo>
                  <a:pt x="18655" y="17499"/>
                  <a:pt x="18655" y="19443"/>
                  <a:pt x="18655" y="19443"/>
                </a:cubicBezTo>
                <a:close/>
                <a:moveTo>
                  <a:pt x="982" y="7775"/>
                </a:moveTo>
                <a:cubicBezTo>
                  <a:pt x="982" y="7238"/>
                  <a:pt x="1422" y="6803"/>
                  <a:pt x="1964" y="6803"/>
                </a:cubicBezTo>
                <a:lnTo>
                  <a:pt x="2555" y="6803"/>
                </a:lnTo>
                <a:lnTo>
                  <a:pt x="2817" y="7775"/>
                </a:lnTo>
                <a:lnTo>
                  <a:pt x="1964" y="7775"/>
                </a:lnTo>
                <a:cubicBezTo>
                  <a:pt x="1604" y="7775"/>
                  <a:pt x="1271" y="7878"/>
                  <a:pt x="982" y="8045"/>
                </a:cubicBezTo>
                <a:cubicBezTo>
                  <a:pt x="982" y="8045"/>
                  <a:pt x="982" y="7775"/>
                  <a:pt x="982" y="7775"/>
                </a:cubicBezTo>
                <a:close/>
                <a:moveTo>
                  <a:pt x="3721" y="3600"/>
                </a:moveTo>
                <a:lnTo>
                  <a:pt x="13629" y="1005"/>
                </a:lnTo>
                <a:cubicBezTo>
                  <a:pt x="14152" y="866"/>
                  <a:pt x="14690" y="1174"/>
                  <a:pt x="14831" y="1693"/>
                </a:cubicBezTo>
                <a:lnTo>
                  <a:pt x="15085" y="2631"/>
                </a:lnTo>
                <a:lnTo>
                  <a:pt x="3281" y="5731"/>
                </a:lnTo>
                <a:lnTo>
                  <a:pt x="3026" y="4791"/>
                </a:lnTo>
                <a:cubicBezTo>
                  <a:pt x="2886" y="4272"/>
                  <a:pt x="3197" y="3739"/>
                  <a:pt x="3721" y="3600"/>
                </a:cubicBezTo>
                <a:moveTo>
                  <a:pt x="15847" y="5448"/>
                </a:moveTo>
                <a:lnTo>
                  <a:pt x="16476" y="7775"/>
                </a:lnTo>
                <a:lnTo>
                  <a:pt x="6989" y="7775"/>
                </a:lnTo>
                <a:cubicBezTo>
                  <a:pt x="6989" y="7775"/>
                  <a:pt x="15847" y="5448"/>
                  <a:pt x="15847" y="5448"/>
                </a:cubicBezTo>
                <a:close/>
                <a:moveTo>
                  <a:pt x="17673" y="6803"/>
                </a:moveTo>
                <a:cubicBezTo>
                  <a:pt x="18215" y="6803"/>
                  <a:pt x="18655" y="7238"/>
                  <a:pt x="18655" y="7775"/>
                </a:cubicBezTo>
                <a:lnTo>
                  <a:pt x="18655" y="8045"/>
                </a:lnTo>
                <a:cubicBezTo>
                  <a:pt x="18365" y="7878"/>
                  <a:pt x="18032" y="7775"/>
                  <a:pt x="17673" y="7775"/>
                </a:cubicBezTo>
                <a:lnTo>
                  <a:pt x="17493" y="7775"/>
                </a:lnTo>
                <a:lnTo>
                  <a:pt x="17230" y="6803"/>
                </a:lnTo>
                <a:cubicBezTo>
                  <a:pt x="17230" y="6803"/>
                  <a:pt x="17673" y="6803"/>
                  <a:pt x="17673" y="6803"/>
                </a:cubicBezTo>
                <a:close/>
                <a:moveTo>
                  <a:pt x="19636" y="11664"/>
                </a:moveTo>
                <a:lnTo>
                  <a:pt x="19636" y="7775"/>
                </a:lnTo>
                <a:cubicBezTo>
                  <a:pt x="19636" y="6701"/>
                  <a:pt x="18757" y="5830"/>
                  <a:pt x="17673" y="5830"/>
                </a:cubicBezTo>
                <a:lnTo>
                  <a:pt x="16967" y="5830"/>
                </a:lnTo>
                <a:lnTo>
                  <a:pt x="15779" y="1441"/>
                </a:lnTo>
                <a:cubicBezTo>
                  <a:pt x="15498" y="404"/>
                  <a:pt x="14422" y="-212"/>
                  <a:pt x="13374" y="66"/>
                </a:cubicBezTo>
                <a:lnTo>
                  <a:pt x="3467" y="2660"/>
                </a:lnTo>
                <a:cubicBezTo>
                  <a:pt x="2419" y="2939"/>
                  <a:pt x="1798" y="4005"/>
                  <a:pt x="2078" y="5042"/>
                </a:cubicBezTo>
                <a:lnTo>
                  <a:pt x="2291" y="5830"/>
                </a:lnTo>
                <a:lnTo>
                  <a:pt x="1964" y="5830"/>
                </a:lnTo>
                <a:cubicBezTo>
                  <a:pt x="879" y="5830"/>
                  <a:pt x="0" y="6701"/>
                  <a:pt x="0" y="7775"/>
                </a:cubicBezTo>
                <a:lnTo>
                  <a:pt x="0" y="19443"/>
                </a:lnTo>
                <a:cubicBezTo>
                  <a:pt x="0" y="20517"/>
                  <a:pt x="879" y="21388"/>
                  <a:pt x="1964" y="21388"/>
                </a:cubicBezTo>
                <a:lnTo>
                  <a:pt x="17673" y="21388"/>
                </a:lnTo>
                <a:cubicBezTo>
                  <a:pt x="18757" y="21388"/>
                  <a:pt x="19636" y="20517"/>
                  <a:pt x="19636" y="19443"/>
                </a:cubicBezTo>
                <a:lnTo>
                  <a:pt x="19636" y="17499"/>
                </a:lnTo>
                <a:cubicBezTo>
                  <a:pt x="20721" y="17499"/>
                  <a:pt x="21600" y="16628"/>
                  <a:pt x="21600" y="15554"/>
                </a:cubicBezTo>
                <a:lnTo>
                  <a:pt x="21600" y="13609"/>
                </a:lnTo>
                <a:cubicBezTo>
                  <a:pt x="21600" y="12535"/>
                  <a:pt x="20721" y="11664"/>
                  <a:pt x="19636" y="11664"/>
                </a:cubicBezTo>
                <a:moveTo>
                  <a:pt x="13255" y="9720"/>
                </a:moveTo>
                <a:lnTo>
                  <a:pt x="12273" y="9720"/>
                </a:lnTo>
                <a:cubicBezTo>
                  <a:pt x="12002" y="9720"/>
                  <a:pt x="11782" y="9937"/>
                  <a:pt x="11782" y="10206"/>
                </a:cubicBezTo>
                <a:cubicBezTo>
                  <a:pt x="11782" y="10475"/>
                  <a:pt x="12002" y="10692"/>
                  <a:pt x="12273" y="10692"/>
                </a:cubicBezTo>
                <a:lnTo>
                  <a:pt x="13255" y="10692"/>
                </a:lnTo>
                <a:cubicBezTo>
                  <a:pt x="13525" y="10692"/>
                  <a:pt x="13745" y="10475"/>
                  <a:pt x="13745" y="10206"/>
                </a:cubicBezTo>
                <a:cubicBezTo>
                  <a:pt x="13745" y="9937"/>
                  <a:pt x="13525" y="9720"/>
                  <a:pt x="13255" y="9720"/>
                </a:cubicBezTo>
                <a:moveTo>
                  <a:pt x="7364" y="9720"/>
                </a:moveTo>
                <a:lnTo>
                  <a:pt x="6382" y="9720"/>
                </a:lnTo>
                <a:cubicBezTo>
                  <a:pt x="6111" y="9720"/>
                  <a:pt x="5891" y="9937"/>
                  <a:pt x="5891" y="10206"/>
                </a:cubicBezTo>
                <a:cubicBezTo>
                  <a:pt x="5891" y="10475"/>
                  <a:pt x="6111" y="10692"/>
                  <a:pt x="6382" y="10692"/>
                </a:cubicBezTo>
                <a:lnTo>
                  <a:pt x="7364" y="10692"/>
                </a:lnTo>
                <a:cubicBezTo>
                  <a:pt x="7634" y="10692"/>
                  <a:pt x="7855" y="10475"/>
                  <a:pt x="7855" y="10206"/>
                </a:cubicBezTo>
                <a:cubicBezTo>
                  <a:pt x="7855" y="9937"/>
                  <a:pt x="7634" y="9720"/>
                  <a:pt x="7364" y="9720"/>
                </a:cubicBezTo>
                <a:moveTo>
                  <a:pt x="17182" y="14095"/>
                </a:moveTo>
                <a:cubicBezTo>
                  <a:pt x="16911" y="14095"/>
                  <a:pt x="16691" y="14313"/>
                  <a:pt x="16691" y="14581"/>
                </a:cubicBezTo>
                <a:cubicBezTo>
                  <a:pt x="16691" y="14850"/>
                  <a:pt x="16911" y="15068"/>
                  <a:pt x="17182" y="15068"/>
                </a:cubicBezTo>
                <a:cubicBezTo>
                  <a:pt x="17453" y="15068"/>
                  <a:pt x="17673" y="14850"/>
                  <a:pt x="17673" y="14581"/>
                </a:cubicBezTo>
                <a:cubicBezTo>
                  <a:pt x="17673" y="14313"/>
                  <a:pt x="17453" y="14095"/>
                  <a:pt x="17182" y="14095"/>
                </a:cubicBezTo>
                <a:moveTo>
                  <a:pt x="16200" y="18471"/>
                </a:moveTo>
                <a:lnTo>
                  <a:pt x="15218" y="18471"/>
                </a:lnTo>
                <a:cubicBezTo>
                  <a:pt x="14947" y="18471"/>
                  <a:pt x="14727" y="18689"/>
                  <a:pt x="14727" y="18957"/>
                </a:cubicBezTo>
                <a:cubicBezTo>
                  <a:pt x="14727" y="19226"/>
                  <a:pt x="14947" y="19443"/>
                  <a:pt x="15218" y="19443"/>
                </a:cubicBezTo>
                <a:lnTo>
                  <a:pt x="16200" y="19443"/>
                </a:lnTo>
                <a:cubicBezTo>
                  <a:pt x="16471" y="19443"/>
                  <a:pt x="16691" y="19226"/>
                  <a:pt x="16691" y="18957"/>
                </a:cubicBezTo>
                <a:cubicBezTo>
                  <a:pt x="16691" y="18689"/>
                  <a:pt x="16471" y="18471"/>
                  <a:pt x="16200" y="18471"/>
                </a:cubicBezTo>
                <a:moveTo>
                  <a:pt x="15218" y="10692"/>
                </a:moveTo>
                <a:lnTo>
                  <a:pt x="16200" y="10692"/>
                </a:lnTo>
                <a:cubicBezTo>
                  <a:pt x="16471" y="10692"/>
                  <a:pt x="16691" y="10475"/>
                  <a:pt x="16691" y="10206"/>
                </a:cubicBezTo>
                <a:cubicBezTo>
                  <a:pt x="16691" y="9937"/>
                  <a:pt x="16471" y="9720"/>
                  <a:pt x="16200" y="9720"/>
                </a:cubicBezTo>
                <a:lnTo>
                  <a:pt x="15218" y="9720"/>
                </a:lnTo>
                <a:cubicBezTo>
                  <a:pt x="14947" y="9720"/>
                  <a:pt x="14727" y="9937"/>
                  <a:pt x="14727" y="10206"/>
                </a:cubicBezTo>
                <a:cubicBezTo>
                  <a:pt x="14727" y="10475"/>
                  <a:pt x="14947" y="10692"/>
                  <a:pt x="15218" y="10692"/>
                </a:cubicBezTo>
                <a:moveTo>
                  <a:pt x="4418" y="18471"/>
                </a:moveTo>
                <a:lnTo>
                  <a:pt x="3436" y="18471"/>
                </a:lnTo>
                <a:cubicBezTo>
                  <a:pt x="3166" y="18471"/>
                  <a:pt x="2945" y="18689"/>
                  <a:pt x="2945" y="18957"/>
                </a:cubicBezTo>
                <a:cubicBezTo>
                  <a:pt x="2945" y="19226"/>
                  <a:pt x="3166" y="19443"/>
                  <a:pt x="3436" y="19443"/>
                </a:cubicBezTo>
                <a:lnTo>
                  <a:pt x="4418" y="19443"/>
                </a:lnTo>
                <a:cubicBezTo>
                  <a:pt x="4689" y="19443"/>
                  <a:pt x="4909" y="19226"/>
                  <a:pt x="4909" y="18957"/>
                </a:cubicBezTo>
                <a:cubicBezTo>
                  <a:pt x="4909" y="18689"/>
                  <a:pt x="4689" y="18471"/>
                  <a:pt x="4418" y="18471"/>
                </a:cubicBezTo>
                <a:moveTo>
                  <a:pt x="7364" y="18471"/>
                </a:moveTo>
                <a:lnTo>
                  <a:pt x="6382" y="18471"/>
                </a:lnTo>
                <a:cubicBezTo>
                  <a:pt x="6111" y="18471"/>
                  <a:pt x="5891" y="18689"/>
                  <a:pt x="5891" y="18957"/>
                </a:cubicBezTo>
                <a:cubicBezTo>
                  <a:pt x="5891" y="19226"/>
                  <a:pt x="6111" y="19443"/>
                  <a:pt x="6382" y="19443"/>
                </a:cubicBezTo>
                <a:lnTo>
                  <a:pt x="7364" y="19443"/>
                </a:lnTo>
                <a:cubicBezTo>
                  <a:pt x="7634" y="19443"/>
                  <a:pt x="7855" y="19226"/>
                  <a:pt x="7855" y="18957"/>
                </a:cubicBezTo>
                <a:cubicBezTo>
                  <a:pt x="7855" y="18689"/>
                  <a:pt x="7634" y="18471"/>
                  <a:pt x="7364" y="18471"/>
                </a:cubicBezTo>
                <a:moveTo>
                  <a:pt x="4418" y="9720"/>
                </a:moveTo>
                <a:lnTo>
                  <a:pt x="3436" y="9720"/>
                </a:lnTo>
                <a:cubicBezTo>
                  <a:pt x="3166" y="9720"/>
                  <a:pt x="2945" y="9937"/>
                  <a:pt x="2945" y="10206"/>
                </a:cubicBezTo>
                <a:cubicBezTo>
                  <a:pt x="2945" y="10475"/>
                  <a:pt x="3166" y="10692"/>
                  <a:pt x="3436" y="10692"/>
                </a:cubicBezTo>
                <a:lnTo>
                  <a:pt x="4418" y="10692"/>
                </a:lnTo>
                <a:cubicBezTo>
                  <a:pt x="4689" y="10692"/>
                  <a:pt x="4909" y="10475"/>
                  <a:pt x="4909" y="10206"/>
                </a:cubicBezTo>
                <a:cubicBezTo>
                  <a:pt x="4909" y="9937"/>
                  <a:pt x="4689" y="9720"/>
                  <a:pt x="4418" y="972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30" name="Shape 1330"/>
          <p:cNvSpPr/>
          <p:nvPr/>
        </p:nvSpPr>
        <p:spPr>
          <a:xfrm>
            <a:off x="17787938" y="3995737"/>
            <a:ext cx="558792" cy="406404"/>
          </a:xfrm>
          <a:custGeom>
            <a:pathLst>
              <a:path extrusionOk="0" h="21600" w="2160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5"/>
                </a:lnTo>
                <a:cubicBezTo>
                  <a:pt x="18365" y="2842"/>
                  <a:pt x="18032" y="2700"/>
                  <a:pt x="17673" y="2700"/>
                </a:cubicBezTo>
                <a:lnTo>
                  <a:pt x="1964" y="2700"/>
                </a:lnTo>
                <a:cubicBezTo>
                  <a:pt x="1604" y="2700"/>
                  <a:pt x="1271" y="2842"/>
                  <a:pt x="982" y="3075"/>
                </a:cubicBezTo>
                <a:cubicBezTo>
                  <a:pt x="982" y="3075"/>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31" name="Shape 1331"/>
          <p:cNvSpPr/>
          <p:nvPr/>
        </p:nvSpPr>
        <p:spPr>
          <a:xfrm>
            <a:off x="18854738" y="3970337"/>
            <a:ext cx="558792" cy="457218"/>
          </a:xfrm>
          <a:custGeom>
            <a:pathLst>
              <a:path extrusionOk="0" h="21600" w="2160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2"/>
                  <a:pt x="8836" y="18603"/>
                </a:cubicBezTo>
                <a:cubicBezTo>
                  <a:pt x="8836" y="18935"/>
                  <a:pt x="9056" y="19202"/>
                  <a:pt x="9327" y="19202"/>
                </a:cubicBezTo>
                <a:lnTo>
                  <a:pt x="10309" y="19202"/>
                </a:lnTo>
                <a:cubicBezTo>
                  <a:pt x="10580" y="19202"/>
                  <a:pt x="10800" y="18935"/>
                  <a:pt x="10800" y="18603"/>
                </a:cubicBezTo>
                <a:cubicBezTo>
                  <a:pt x="10800" y="18272"/>
                  <a:pt x="10580" y="18004"/>
                  <a:pt x="10309" y="18004"/>
                </a:cubicBezTo>
                <a:moveTo>
                  <a:pt x="13255" y="18004"/>
                </a:moveTo>
                <a:lnTo>
                  <a:pt x="12273" y="18004"/>
                </a:lnTo>
                <a:cubicBezTo>
                  <a:pt x="12001" y="18004"/>
                  <a:pt x="11782" y="18272"/>
                  <a:pt x="11782" y="18603"/>
                </a:cubicBezTo>
                <a:cubicBezTo>
                  <a:pt x="11782" y="18935"/>
                  <a:pt x="12001" y="19202"/>
                  <a:pt x="12273" y="19202"/>
                </a:cubicBezTo>
                <a:lnTo>
                  <a:pt x="13255" y="19202"/>
                </a:lnTo>
                <a:cubicBezTo>
                  <a:pt x="13526" y="19202"/>
                  <a:pt x="13745" y="18935"/>
                  <a:pt x="13745" y="18603"/>
                </a:cubicBezTo>
                <a:cubicBezTo>
                  <a:pt x="13745" y="18272"/>
                  <a:pt x="13526" y="18004"/>
                  <a:pt x="13255" y="18004"/>
                </a:cubicBezTo>
                <a:moveTo>
                  <a:pt x="20618" y="14407"/>
                </a:moveTo>
                <a:cubicBezTo>
                  <a:pt x="20618" y="15069"/>
                  <a:pt x="20178" y="15606"/>
                  <a:pt x="19636" y="15606"/>
                </a:cubicBezTo>
                <a:lnTo>
                  <a:pt x="16691" y="15606"/>
                </a:lnTo>
                <a:cubicBezTo>
                  <a:pt x="16148" y="15606"/>
                  <a:pt x="15709" y="15069"/>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8"/>
                  <a:pt x="1963" y="3618"/>
                </a:cubicBezTo>
                <a:lnTo>
                  <a:pt x="1692" y="4850"/>
                </a:lnTo>
                <a:cubicBezTo>
                  <a:pt x="1436" y="4894"/>
                  <a:pt x="1197" y="4996"/>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2"/>
                </a:moveTo>
                <a:lnTo>
                  <a:pt x="16982" y="4654"/>
                </a:lnTo>
                <a:lnTo>
                  <a:pt x="12560" y="3208"/>
                </a:lnTo>
                <a:cubicBezTo>
                  <a:pt x="12560" y="3208"/>
                  <a:pt x="16776" y="2582"/>
                  <a:pt x="16776" y="2582"/>
                </a:cubicBezTo>
                <a:close/>
                <a:moveTo>
                  <a:pt x="18655" y="4816"/>
                </a:moveTo>
                <a:lnTo>
                  <a:pt x="18655" y="5149"/>
                </a:lnTo>
                <a:cubicBezTo>
                  <a:pt x="18453" y="5005"/>
                  <a:pt x="18231" y="4904"/>
                  <a:pt x="17992" y="4856"/>
                </a:cubicBezTo>
                <a:lnTo>
                  <a:pt x="17871" y="3642"/>
                </a:lnTo>
                <a:cubicBezTo>
                  <a:pt x="18318" y="3754"/>
                  <a:pt x="18655" y="4237"/>
                  <a:pt x="18655" y="4816"/>
                </a:cubicBezTo>
                <a:moveTo>
                  <a:pt x="19636" y="9612"/>
                </a:moveTo>
                <a:lnTo>
                  <a:pt x="19636" y="4816"/>
                </a:lnTo>
                <a:cubicBezTo>
                  <a:pt x="19636" y="3525"/>
                  <a:pt x="18798" y="2479"/>
                  <a:pt x="17750" y="2428"/>
                </a:cubicBezTo>
                <a:lnTo>
                  <a:pt x="17633" y="1247"/>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2"/>
                  <a:pt x="14727" y="18603"/>
                </a:cubicBezTo>
                <a:cubicBezTo>
                  <a:pt x="14727" y="18935"/>
                  <a:pt x="14947" y="19202"/>
                  <a:pt x="15218" y="19202"/>
                </a:cubicBezTo>
                <a:lnTo>
                  <a:pt x="16200" y="19202"/>
                </a:lnTo>
                <a:cubicBezTo>
                  <a:pt x="16471" y="19202"/>
                  <a:pt x="16691" y="18935"/>
                  <a:pt x="16691" y="18603"/>
                </a:cubicBezTo>
                <a:cubicBezTo>
                  <a:pt x="16691" y="18272"/>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2"/>
                  <a:pt x="5891" y="18603"/>
                </a:cubicBezTo>
                <a:cubicBezTo>
                  <a:pt x="5891" y="18935"/>
                  <a:pt x="6110" y="19202"/>
                  <a:pt x="6382" y="19202"/>
                </a:cubicBezTo>
                <a:lnTo>
                  <a:pt x="7364" y="19202"/>
                </a:lnTo>
                <a:cubicBezTo>
                  <a:pt x="7635" y="19202"/>
                  <a:pt x="7855" y="18935"/>
                  <a:pt x="7855" y="18603"/>
                </a:cubicBezTo>
                <a:cubicBezTo>
                  <a:pt x="7855" y="18272"/>
                  <a:pt x="7635" y="18004"/>
                  <a:pt x="7364" y="18004"/>
                </a:cubicBezTo>
                <a:moveTo>
                  <a:pt x="4418" y="18004"/>
                </a:moveTo>
                <a:lnTo>
                  <a:pt x="3436" y="18004"/>
                </a:lnTo>
                <a:cubicBezTo>
                  <a:pt x="3165" y="18004"/>
                  <a:pt x="2945" y="18272"/>
                  <a:pt x="2945" y="18603"/>
                </a:cubicBezTo>
                <a:cubicBezTo>
                  <a:pt x="2945" y="18935"/>
                  <a:pt x="3165" y="19202"/>
                  <a:pt x="3436" y="19202"/>
                </a:cubicBezTo>
                <a:lnTo>
                  <a:pt x="4418" y="19202"/>
                </a:lnTo>
                <a:cubicBezTo>
                  <a:pt x="4690" y="19202"/>
                  <a:pt x="4909" y="18935"/>
                  <a:pt x="4909" y="18603"/>
                </a:cubicBezTo>
                <a:cubicBezTo>
                  <a:pt x="4909" y="18272"/>
                  <a:pt x="4690" y="18004"/>
                  <a:pt x="4418" y="1800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32" name="Shape 1332"/>
          <p:cNvSpPr/>
          <p:nvPr/>
        </p:nvSpPr>
        <p:spPr>
          <a:xfrm>
            <a:off x="19996150" y="3919537"/>
            <a:ext cx="406404" cy="558792"/>
          </a:xfrm>
          <a:custGeom>
            <a:pathLst>
              <a:path extrusionOk="0" h="21600" w="2160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0"/>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3"/>
                </a:lnTo>
                <a:lnTo>
                  <a:pt x="10260" y="21404"/>
                </a:lnTo>
                <a:lnTo>
                  <a:pt x="10269" y="21399"/>
                </a:lnTo>
                <a:cubicBezTo>
                  <a:pt x="10393" y="21518"/>
                  <a:pt x="10579" y="21600"/>
                  <a:pt x="10800" y="21600"/>
                </a:cubicBezTo>
                <a:cubicBezTo>
                  <a:pt x="11021" y="21600"/>
                  <a:pt x="11207" y="21518"/>
                  <a:pt x="11331" y="21399"/>
                </a:cubicBezTo>
                <a:lnTo>
                  <a:pt x="11340" y="21404"/>
                </a:lnTo>
                <a:lnTo>
                  <a:pt x="12898" y="19893"/>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0"/>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33" name="Shape 1333"/>
          <p:cNvSpPr/>
          <p:nvPr/>
        </p:nvSpPr>
        <p:spPr>
          <a:xfrm>
            <a:off x="21037550" y="3919537"/>
            <a:ext cx="457218" cy="558792"/>
          </a:xfrm>
          <a:custGeom>
            <a:pathLst>
              <a:path extrusionOk="0" h="21600" w="2160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0"/>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599"/>
                  <a:pt x="20834" y="18655"/>
                  <a:pt x="21000" y="18655"/>
                </a:cubicBezTo>
                <a:cubicBezTo>
                  <a:pt x="21332" y="18655"/>
                  <a:pt x="21600" y="18435"/>
                  <a:pt x="21600" y="18164"/>
                </a:cubicBezTo>
                <a:lnTo>
                  <a:pt x="21600" y="491"/>
                </a:lnTo>
                <a:cubicBezTo>
                  <a:pt x="21600" y="220"/>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34" name="Shape 1334"/>
          <p:cNvSpPr/>
          <p:nvPr/>
        </p:nvSpPr>
        <p:spPr>
          <a:xfrm>
            <a:off x="22053550" y="3919537"/>
            <a:ext cx="558792" cy="558792"/>
          </a:xfrm>
          <a:custGeom>
            <a:pathLst>
              <a:path extrusionOk="0" h="21600" w="2160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6"/>
                  <a:pt x="9987" y="13745"/>
                  <a:pt x="10800" y="13745"/>
                </a:cubicBezTo>
                <a:cubicBezTo>
                  <a:pt x="11613" y="13745"/>
                  <a:pt x="12273" y="13086"/>
                  <a:pt x="12273" y="12273"/>
                </a:cubicBezTo>
                <a:cubicBezTo>
                  <a:pt x="12273" y="11460"/>
                  <a:pt x="11613" y="10800"/>
                  <a:pt x="10800" y="10800"/>
                </a:cubicBezTo>
                <a:moveTo>
                  <a:pt x="20469" y="11563"/>
                </a:moveTo>
                <a:lnTo>
                  <a:pt x="19745" y="13686"/>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0"/>
                </a:moveTo>
                <a:cubicBezTo>
                  <a:pt x="17636" y="19861"/>
                  <a:pt x="17438" y="20618"/>
                  <a:pt x="16691" y="20618"/>
                </a:cubicBezTo>
                <a:lnTo>
                  <a:pt x="4909" y="20618"/>
                </a:lnTo>
                <a:cubicBezTo>
                  <a:pt x="4169" y="20618"/>
                  <a:pt x="3960" y="19860"/>
                  <a:pt x="3960" y="19860"/>
                </a:cubicBezTo>
                <a:lnTo>
                  <a:pt x="2196" y="14687"/>
                </a:lnTo>
                <a:cubicBezTo>
                  <a:pt x="4567" y="15928"/>
                  <a:pt x="7651" y="16691"/>
                  <a:pt x="11045" y="16691"/>
                </a:cubicBezTo>
                <a:cubicBezTo>
                  <a:pt x="14163" y="16691"/>
                  <a:pt x="17019" y="16046"/>
                  <a:pt x="19304" y="14981"/>
                </a:cubicBezTo>
                <a:cubicBezTo>
                  <a:pt x="19304" y="14981"/>
                  <a:pt x="17640" y="19860"/>
                  <a:pt x="17640" y="19860"/>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4"/>
                  <a:pt x="21600" y="11126"/>
                  <a:pt x="21600" y="10800"/>
                </a:cubicBezTo>
                <a:cubicBezTo>
                  <a:pt x="21600" y="9174"/>
                  <a:pt x="20281" y="7855"/>
                  <a:pt x="18655" y="78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35" name="Shape 1335"/>
          <p:cNvSpPr/>
          <p:nvPr/>
        </p:nvSpPr>
        <p:spPr>
          <a:xfrm>
            <a:off x="1835150" y="6662737"/>
            <a:ext cx="406404" cy="558792"/>
          </a:xfrm>
          <a:custGeom>
            <a:pathLst>
              <a:path extrusionOk="0" h="21600" w="2160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moveTo>
                  <a:pt x="5400" y="12764"/>
                </a:moveTo>
                <a:cubicBezTo>
                  <a:pt x="5028" y="12764"/>
                  <a:pt x="4725" y="12983"/>
                  <a:pt x="4725" y="13255"/>
                </a:cubicBezTo>
                <a:cubicBezTo>
                  <a:pt x="4725" y="13390"/>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0"/>
                  <a:pt x="16875" y="13255"/>
                </a:cubicBezTo>
                <a:cubicBezTo>
                  <a:pt x="16875" y="12983"/>
                  <a:pt x="16572" y="12764"/>
                  <a:pt x="16200" y="12764"/>
                </a:cubicBezTo>
                <a:cubicBezTo>
                  <a:pt x="16014" y="12764"/>
                  <a:pt x="15845" y="12819"/>
                  <a:pt x="15723" y="12907"/>
                </a:cubicBezTo>
                <a:lnTo>
                  <a:pt x="11475" y="15997"/>
                </a:lnTo>
                <a:lnTo>
                  <a:pt x="11475" y="491"/>
                </a:lnTo>
                <a:cubicBezTo>
                  <a:pt x="11475" y="220"/>
                  <a:pt x="11172" y="0"/>
                  <a:pt x="10800" y="0"/>
                </a:cubicBezTo>
                <a:cubicBezTo>
                  <a:pt x="10428" y="0"/>
                  <a:pt x="10125" y="220"/>
                  <a:pt x="10125" y="491"/>
                </a:cubicBezTo>
                <a:lnTo>
                  <a:pt x="10125" y="15997"/>
                </a:lnTo>
                <a:lnTo>
                  <a:pt x="5877" y="12907"/>
                </a:lnTo>
                <a:cubicBezTo>
                  <a:pt x="5755" y="12819"/>
                  <a:pt x="5586" y="12764"/>
                  <a:pt x="5400" y="127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36" name="Shape 1336"/>
          <p:cNvSpPr/>
          <p:nvPr/>
        </p:nvSpPr>
        <p:spPr>
          <a:xfrm>
            <a:off x="2901950" y="6662737"/>
            <a:ext cx="404838" cy="558792"/>
          </a:xfrm>
          <a:custGeom>
            <a:pathLst>
              <a:path extrusionOk="0" h="21600" w="21600">
                <a:moveTo>
                  <a:pt x="5400" y="4909"/>
                </a:moveTo>
                <a:cubicBezTo>
                  <a:pt x="5586" y="4909"/>
                  <a:pt x="5755" y="4855"/>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5"/>
                  <a:pt x="16014" y="4909"/>
                  <a:pt x="16200" y="4909"/>
                </a:cubicBezTo>
                <a:cubicBezTo>
                  <a:pt x="16572" y="4909"/>
                  <a:pt x="16875" y="4690"/>
                  <a:pt x="16875" y="4418"/>
                </a:cubicBezTo>
                <a:cubicBezTo>
                  <a:pt x="16875" y="4283"/>
                  <a:pt x="16800" y="4161"/>
                  <a:pt x="16677" y="4071"/>
                </a:cubicBezTo>
                <a:lnTo>
                  <a:pt x="11277" y="144"/>
                </a:lnTo>
                <a:cubicBezTo>
                  <a:pt x="11155" y="55"/>
                  <a:pt x="10986" y="0"/>
                  <a:pt x="10800" y="0"/>
                </a:cubicBezTo>
                <a:cubicBezTo>
                  <a:pt x="10614" y="0"/>
                  <a:pt x="10445" y="55"/>
                  <a:pt x="10323" y="144"/>
                </a:cubicBezTo>
                <a:lnTo>
                  <a:pt x="4923" y="4071"/>
                </a:lnTo>
                <a:cubicBezTo>
                  <a:pt x="4800" y="4161"/>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37" name="Shape 1337"/>
          <p:cNvSpPr/>
          <p:nvPr/>
        </p:nvSpPr>
        <p:spPr>
          <a:xfrm>
            <a:off x="3890962" y="6662737"/>
            <a:ext cx="558792" cy="558792"/>
          </a:xfrm>
          <a:custGeom>
            <a:pathLst>
              <a:path extrusionOk="0" h="21600" w="2160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38" name="Shape 1338"/>
          <p:cNvSpPr/>
          <p:nvPr/>
        </p:nvSpPr>
        <p:spPr>
          <a:xfrm>
            <a:off x="4957762" y="6662737"/>
            <a:ext cx="558792" cy="558792"/>
          </a:xfrm>
          <a:custGeom>
            <a:pathLst>
              <a:path extrusionOk="0" h="21600" w="2160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39" name="Shape 1339"/>
          <p:cNvSpPr/>
          <p:nvPr/>
        </p:nvSpPr>
        <p:spPr>
          <a:xfrm>
            <a:off x="6024562" y="6662737"/>
            <a:ext cx="558792" cy="558792"/>
          </a:xfrm>
          <a:custGeom>
            <a:pathLst>
              <a:path extrusionOk="0" h="21600" w="2160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40" name="Shape 1340"/>
          <p:cNvSpPr/>
          <p:nvPr/>
        </p:nvSpPr>
        <p:spPr>
          <a:xfrm>
            <a:off x="7091362" y="6738937"/>
            <a:ext cx="558792" cy="406404"/>
          </a:xfrm>
          <a:custGeom>
            <a:pathLst>
              <a:path extrusionOk="0" h="21600" w="2160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41" name="Shape 1341"/>
          <p:cNvSpPr/>
          <p:nvPr/>
        </p:nvSpPr>
        <p:spPr>
          <a:xfrm>
            <a:off x="8158162" y="6726237"/>
            <a:ext cx="558792" cy="431784"/>
          </a:xfrm>
          <a:custGeom>
            <a:pathLst>
              <a:path extrusionOk="0" h="21600" w="2160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42" name="Shape 1342"/>
          <p:cNvSpPr/>
          <p:nvPr/>
        </p:nvSpPr>
        <p:spPr>
          <a:xfrm>
            <a:off x="9224962" y="6713537"/>
            <a:ext cx="557226" cy="457218"/>
          </a:xfrm>
          <a:custGeom>
            <a:pathLst>
              <a:path extrusionOk="0" h="21600" w="2160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43" name="Shape 1343"/>
          <p:cNvSpPr/>
          <p:nvPr/>
        </p:nvSpPr>
        <p:spPr>
          <a:xfrm>
            <a:off x="10290175" y="6688137"/>
            <a:ext cx="558792" cy="507978"/>
          </a:xfrm>
          <a:custGeom>
            <a:pathLst>
              <a:path extrusionOk="0" h="21600" w="2160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44" name="Shape 1344"/>
          <p:cNvSpPr/>
          <p:nvPr/>
        </p:nvSpPr>
        <p:spPr>
          <a:xfrm>
            <a:off x="11356975" y="6688137"/>
            <a:ext cx="558792" cy="507978"/>
          </a:xfrm>
          <a:custGeom>
            <a:pathLst>
              <a:path extrusionOk="0" h="21600" w="2160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45" name="Shape 1345"/>
          <p:cNvSpPr/>
          <p:nvPr/>
        </p:nvSpPr>
        <p:spPr>
          <a:xfrm>
            <a:off x="1758950" y="7778750"/>
            <a:ext cx="558792" cy="457218"/>
          </a:xfrm>
          <a:custGeom>
            <a:pathLst>
              <a:path extrusionOk="0" h="21600" w="2160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46" name="Shape 1346"/>
          <p:cNvSpPr/>
          <p:nvPr/>
        </p:nvSpPr>
        <p:spPr>
          <a:xfrm>
            <a:off x="2825750" y="7727950"/>
            <a:ext cx="557226" cy="558792"/>
          </a:xfrm>
          <a:custGeom>
            <a:pathLst>
              <a:path extrusionOk="0" h="21600" w="21600">
                <a:moveTo>
                  <a:pt x="20618" y="11782"/>
                </a:moveTo>
                <a:lnTo>
                  <a:pt x="982" y="11782"/>
                </a:lnTo>
                <a:lnTo>
                  <a:pt x="982" y="6873"/>
                </a:lnTo>
                <a:lnTo>
                  <a:pt x="6907" y="6873"/>
                </a:lnTo>
                <a:cubicBezTo>
                  <a:pt x="7149" y="8810"/>
                  <a:pt x="8798" y="10309"/>
                  <a:pt x="10800" y="10309"/>
                </a:cubicBezTo>
                <a:cubicBezTo>
                  <a:pt x="12802" y="10309"/>
                  <a:pt x="14451" y="8810"/>
                  <a:pt x="14693" y="6873"/>
                </a:cubicBezTo>
                <a:lnTo>
                  <a:pt x="20618" y="6873"/>
                </a:lnTo>
                <a:cubicBezTo>
                  <a:pt x="20618" y="6873"/>
                  <a:pt x="20618" y="11782"/>
                  <a:pt x="20618" y="11782"/>
                </a:cubicBezTo>
                <a:close/>
                <a:moveTo>
                  <a:pt x="20264" y="14727"/>
                </a:moveTo>
                <a:lnTo>
                  <a:pt x="14236" y="14727"/>
                </a:lnTo>
                <a:cubicBezTo>
                  <a:pt x="13966" y="14727"/>
                  <a:pt x="13745" y="14947"/>
                  <a:pt x="13745" y="15218"/>
                </a:cubicBezTo>
                <a:cubicBezTo>
                  <a:pt x="13745" y="16845"/>
                  <a:pt x="12427" y="18164"/>
                  <a:pt x="10800" y="18164"/>
                </a:cubicBezTo>
                <a:cubicBezTo>
                  <a:pt x="9173" y="18164"/>
                  <a:pt x="7855" y="16845"/>
                  <a:pt x="7855" y="15218"/>
                </a:cubicBezTo>
                <a:cubicBezTo>
                  <a:pt x="7855" y="14947"/>
                  <a:pt x="7634" y="14727"/>
                  <a:pt x="7364" y="14727"/>
                </a:cubicBezTo>
                <a:lnTo>
                  <a:pt x="1336" y="14727"/>
                </a:lnTo>
                <a:lnTo>
                  <a:pt x="2682" y="12764"/>
                </a:lnTo>
                <a:lnTo>
                  <a:pt x="18918" y="12764"/>
                </a:lnTo>
                <a:cubicBezTo>
                  <a:pt x="18918" y="12764"/>
                  <a:pt x="20264" y="14727"/>
                  <a:pt x="20264" y="14727"/>
                </a:cubicBezTo>
                <a:close/>
                <a:moveTo>
                  <a:pt x="20618" y="20618"/>
                </a:moveTo>
                <a:lnTo>
                  <a:pt x="982" y="20618"/>
                </a:lnTo>
                <a:lnTo>
                  <a:pt x="982" y="15709"/>
                </a:lnTo>
                <a:lnTo>
                  <a:pt x="6907" y="15709"/>
                </a:lnTo>
                <a:cubicBezTo>
                  <a:pt x="7149" y="17646"/>
                  <a:pt x="8798" y="19145"/>
                  <a:pt x="10800" y="19145"/>
                </a:cubicBezTo>
                <a:cubicBezTo>
                  <a:pt x="12802" y="19145"/>
                  <a:pt x="14451" y="17646"/>
                  <a:pt x="14693"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6" y="5891"/>
                </a:lnTo>
                <a:cubicBezTo>
                  <a:pt x="1336" y="5891"/>
                  <a:pt x="4702" y="982"/>
                  <a:pt x="4702" y="982"/>
                </a:cubicBezTo>
                <a:close/>
                <a:moveTo>
                  <a:pt x="21600" y="12273"/>
                </a:moveTo>
                <a:lnTo>
                  <a:pt x="21600" y="6382"/>
                </a:lnTo>
                <a:cubicBezTo>
                  <a:pt x="21600" y="6303"/>
                  <a:pt x="21577" y="6231"/>
                  <a:pt x="21543" y="6165"/>
                </a:cubicBezTo>
                <a:lnTo>
                  <a:pt x="21548" y="6162"/>
                </a:lnTo>
                <a:lnTo>
                  <a:pt x="17621" y="272"/>
                </a:lnTo>
                <a:lnTo>
                  <a:pt x="17616" y="274"/>
                </a:lnTo>
                <a:cubicBezTo>
                  <a:pt x="17536" y="113"/>
                  <a:pt x="17374" y="0"/>
                  <a:pt x="17182" y="0"/>
                </a:cubicBezTo>
                <a:lnTo>
                  <a:pt x="4418" y="0"/>
                </a:lnTo>
                <a:cubicBezTo>
                  <a:pt x="4226" y="0"/>
                  <a:pt x="4064" y="113"/>
                  <a:pt x="3984" y="274"/>
                </a:cubicBezTo>
                <a:lnTo>
                  <a:pt x="3979" y="272"/>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7"/>
                  <a:pt x="0" y="15139"/>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39"/>
                  <a:pt x="21577" y="15067"/>
                  <a:pt x="21543" y="15001"/>
                </a:cubicBezTo>
                <a:lnTo>
                  <a:pt x="21548" y="14999"/>
                </a:lnTo>
                <a:lnTo>
                  <a:pt x="20058" y="12764"/>
                </a:lnTo>
                <a:lnTo>
                  <a:pt x="21109" y="12764"/>
                </a:lnTo>
                <a:cubicBezTo>
                  <a:pt x="21380" y="12764"/>
                  <a:pt x="21600" y="12544"/>
                  <a:pt x="21600" y="122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47" name="Shape 1347"/>
          <p:cNvSpPr/>
          <p:nvPr/>
        </p:nvSpPr>
        <p:spPr>
          <a:xfrm>
            <a:off x="3890962" y="7727950"/>
            <a:ext cx="558792" cy="558792"/>
          </a:xfrm>
          <a:custGeom>
            <a:pathLst>
              <a:path extrusionOk="0" h="21600" w="21600">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48" name="Shape 1348"/>
          <p:cNvSpPr/>
          <p:nvPr/>
        </p:nvSpPr>
        <p:spPr>
          <a:xfrm>
            <a:off x="4957762" y="7727950"/>
            <a:ext cx="558792" cy="558792"/>
          </a:xfrm>
          <a:custGeom>
            <a:pathLst>
              <a:path extrusionOk="0" h="21600" w="2160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49" name="Shape 1349"/>
          <p:cNvSpPr/>
          <p:nvPr/>
        </p:nvSpPr>
        <p:spPr>
          <a:xfrm>
            <a:off x="6075362" y="7727950"/>
            <a:ext cx="457218" cy="558792"/>
          </a:xfrm>
          <a:custGeom>
            <a:pathLst>
              <a:path extrusionOk="0" h="21600" w="2160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19"/>
                </a:lnTo>
                <a:cubicBezTo>
                  <a:pt x="19087" y="4731"/>
                  <a:pt x="19200" y="4589"/>
                  <a:pt x="19200" y="4418"/>
                </a:cubicBezTo>
                <a:cubicBezTo>
                  <a:pt x="19200" y="4248"/>
                  <a:pt x="19087" y="4106"/>
                  <a:pt x="18926" y="4017"/>
                </a:cubicBezTo>
                <a:lnTo>
                  <a:pt x="18933" y="4010"/>
                </a:lnTo>
                <a:lnTo>
                  <a:pt x="11733" y="82"/>
                </a:lnTo>
                <a:lnTo>
                  <a:pt x="11726" y="90"/>
                </a:lnTo>
                <a:cubicBezTo>
                  <a:pt x="11631" y="38"/>
                  <a:pt x="11524" y="0"/>
                  <a:pt x="11400" y="0"/>
                </a:cubicBezTo>
                <a:cubicBezTo>
                  <a:pt x="11069" y="0"/>
                  <a:pt x="10800" y="220"/>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50" name="Shape 1350"/>
          <p:cNvSpPr/>
          <p:nvPr/>
        </p:nvSpPr>
        <p:spPr>
          <a:xfrm>
            <a:off x="7142162" y="7727950"/>
            <a:ext cx="457218" cy="558792"/>
          </a:xfrm>
          <a:custGeom>
            <a:pathLst>
              <a:path extrusionOk="0" h="21600" w="2160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5"/>
                  <a:pt x="10800" y="8345"/>
                </a:cubicBezTo>
                <a:cubicBezTo>
                  <a:pt x="10800" y="8617"/>
                  <a:pt x="11068" y="8836"/>
                  <a:pt x="11400" y="8836"/>
                </a:cubicBezTo>
                <a:cubicBezTo>
                  <a:pt x="11523" y="8836"/>
                  <a:pt x="11631" y="8798"/>
                  <a:pt x="11727" y="8747"/>
                </a:cubicBezTo>
                <a:lnTo>
                  <a:pt x="11733" y="8754"/>
                </a:lnTo>
                <a:lnTo>
                  <a:pt x="11774" y="8721"/>
                </a:lnTo>
                <a:cubicBezTo>
                  <a:pt x="11805" y="8700"/>
                  <a:pt x="11832" y="8677"/>
                  <a:pt x="11858" y="8651"/>
                </a:cubicBezTo>
                <a:lnTo>
                  <a:pt x="16533" y="4827"/>
                </a:lnTo>
                <a:lnTo>
                  <a:pt x="16527" y="4819"/>
                </a:lnTo>
                <a:cubicBezTo>
                  <a:pt x="16688" y="4731"/>
                  <a:pt x="16800" y="4589"/>
                  <a:pt x="16800" y="4418"/>
                </a:cubicBezTo>
                <a:cubicBezTo>
                  <a:pt x="16800" y="4248"/>
                  <a:pt x="16688" y="4106"/>
                  <a:pt x="16527" y="4018"/>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0"/>
                  <a:pt x="10800" y="491"/>
                </a:cubicBezTo>
                <a:cubicBezTo>
                  <a:pt x="10800" y="662"/>
                  <a:pt x="10912" y="804"/>
                  <a:pt x="11073" y="892"/>
                </a:cubicBezTo>
                <a:lnTo>
                  <a:pt x="11067" y="899"/>
                </a:lnTo>
                <a:lnTo>
                  <a:pt x="14768" y="3927"/>
                </a:lnTo>
                <a:lnTo>
                  <a:pt x="10800" y="3927"/>
                </a:lnTo>
                <a:cubicBezTo>
                  <a:pt x="4835" y="3927"/>
                  <a:pt x="0" y="7884"/>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51" name="Shape 1351"/>
          <p:cNvSpPr/>
          <p:nvPr/>
        </p:nvSpPr>
        <p:spPr>
          <a:xfrm>
            <a:off x="8158162" y="7727950"/>
            <a:ext cx="558792" cy="558792"/>
          </a:xfrm>
          <a:custGeom>
            <a:pathLst>
              <a:path extrusionOk="0" h="21600" w="2160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52" name="Shape 1352"/>
          <p:cNvSpPr/>
          <p:nvPr/>
        </p:nvSpPr>
        <p:spPr>
          <a:xfrm>
            <a:off x="9224962" y="7727950"/>
            <a:ext cx="557226" cy="558792"/>
          </a:xfrm>
          <a:custGeom>
            <a:pathLst>
              <a:path extrusionOk="0" h="21600" w="2160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53" name="Shape 1353"/>
          <p:cNvSpPr/>
          <p:nvPr/>
        </p:nvSpPr>
        <p:spPr>
          <a:xfrm>
            <a:off x="10290175" y="7766050"/>
            <a:ext cx="558792" cy="484192"/>
          </a:xfrm>
          <a:custGeom>
            <a:pathLst>
              <a:path extrusionOk="0" h="21582" w="2160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54" name="Shape 1354"/>
          <p:cNvSpPr/>
          <p:nvPr/>
        </p:nvSpPr>
        <p:spPr>
          <a:xfrm>
            <a:off x="11356975" y="7727950"/>
            <a:ext cx="558792" cy="558792"/>
          </a:xfrm>
          <a:custGeom>
            <a:pathLst>
              <a:path extrusionOk="0" h="21600" w="2160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55" name="Shape 1355"/>
          <p:cNvSpPr/>
          <p:nvPr/>
        </p:nvSpPr>
        <p:spPr>
          <a:xfrm>
            <a:off x="1758950" y="8794750"/>
            <a:ext cx="558792" cy="558792"/>
          </a:xfrm>
          <a:custGeom>
            <a:pathLst>
              <a:path extrusionOk="0" h="21600" w="21600">
                <a:moveTo>
                  <a:pt x="5891" y="10309"/>
                </a:moveTo>
                <a:lnTo>
                  <a:pt x="4909" y="10309"/>
                </a:lnTo>
                <a:cubicBezTo>
                  <a:pt x="4638" y="10309"/>
                  <a:pt x="4418" y="10529"/>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2"/>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8"/>
                  <a:pt x="4418" y="4909"/>
                </a:cubicBezTo>
                <a:cubicBezTo>
                  <a:pt x="4418" y="5180"/>
                  <a:pt x="4638" y="5400"/>
                  <a:pt x="4909" y="5400"/>
                </a:cubicBezTo>
                <a:lnTo>
                  <a:pt x="5891" y="5400"/>
                </a:lnTo>
                <a:cubicBezTo>
                  <a:pt x="11585"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56" name="Shape 1356"/>
          <p:cNvSpPr/>
          <p:nvPr/>
        </p:nvSpPr>
        <p:spPr>
          <a:xfrm>
            <a:off x="2851150" y="8794750"/>
            <a:ext cx="506412" cy="558792"/>
          </a:xfrm>
          <a:custGeom>
            <a:pathLst>
              <a:path extrusionOk="0" h="21600" w="21600">
                <a:moveTo>
                  <a:pt x="14244" y="12617"/>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8" y="3927"/>
                  <a:pt x="10800" y="3927"/>
                </a:cubicBezTo>
                <a:cubicBezTo>
                  <a:pt x="13782" y="3927"/>
                  <a:pt x="16200" y="6125"/>
                  <a:pt x="16200" y="8836"/>
                </a:cubicBezTo>
                <a:cubicBezTo>
                  <a:pt x="16200" y="10358"/>
                  <a:pt x="15439" y="11717"/>
                  <a:pt x="14244" y="12617"/>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3"/>
                  <a:pt x="14660" y="18979"/>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2" y="11291"/>
                  <a:pt x="13500" y="10192"/>
                  <a:pt x="13500" y="8836"/>
                </a:cubicBezTo>
                <a:cubicBezTo>
                  <a:pt x="13500" y="7481"/>
                  <a:pt x="12292" y="6382"/>
                  <a:pt x="10800" y="6382"/>
                </a:cubicBezTo>
                <a:cubicBezTo>
                  <a:pt x="9309" y="6382"/>
                  <a:pt x="8100" y="7481"/>
                  <a:pt x="8100" y="8836"/>
                </a:cubicBezTo>
                <a:cubicBezTo>
                  <a:pt x="8100" y="10192"/>
                  <a:pt x="9309" y="11291"/>
                  <a:pt x="10800" y="11291"/>
                </a:cubicBezTo>
                <a:moveTo>
                  <a:pt x="11994" y="20179"/>
                </a:moveTo>
                <a:cubicBezTo>
                  <a:pt x="11855" y="20433"/>
                  <a:pt x="11737"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57" name="Shape 1357"/>
          <p:cNvSpPr/>
          <p:nvPr/>
        </p:nvSpPr>
        <p:spPr>
          <a:xfrm>
            <a:off x="3941762" y="8794750"/>
            <a:ext cx="457218" cy="558792"/>
          </a:xfrm>
          <a:custGeom>
            <a:pathLst>
              <a:path extrusionOk="0" h="21600" w="2160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58" name="Shape 1358"/>
          <p:cNvSpPr/>
          <p:nvPr/>
        </p:nvSpPr>
        <p:spPr>
          <a:xfrm>
            <a:off x="4957762" y="8794750"/>
            <a:ext cx="558792" cy="558792"/>
          </a:xfrm>
          <a:custGeom>
            <a:pathLst>
              <a:path extrusionOk="0" h="21600" w="2160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59" name="Shape 1359"/>
          <p:cNvSpPr/>
          <p:nvPr/>
        </p:nvSpPr>
        <p:spPr>
          <a:xfrm>
            <a:off x="6049962" y="8794750"/>
            <a:ext cx="507978" cy="558792"/>
          </a:xfrm>
          <a:custGeom>
            <a:pathLst>
              <a:path extrusionOk="0" h="21600" w="2160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60" name="Shape 1360"/>
          <p:cNvSpPr/>
          <p:nvPr/>
        </p:nvSpPr>
        <p:spPr>
          <a:xfrm>
            <a:off x="7091362" y="8794750"/>
            <a:ext cx="558792" cy="558792"/>
          </a:xfrm>
          <a:custGeom>
            <a:pathLst>
              <a:path extrusionOk="0" h="21600" w="2160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61" name="Shape 1361"/>
          <p:cNvSpPr/>
          <p:nvPr/>
        </p:nvSpPr>
        <p:spPr>
          <a:xfrm>
            <a:off x="8158162" y="8794750"/>
            <a:ext cx="558792" cy="558792"/>
          </a:xfrm>
          <a:custGeom>
            <a:pathLst>
              <a:path extrusionOk="0" h="21600" w="2160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62" name="Shape 1362"/>
          <p:cNvSpPr/>
          <p:nvPr/>
        </p:nvSpPr>
        <p:spPr>
          <a:xfrm>
            <a:off x="9275762" y="8794750"/>
            <a:ext cx="455598" cy="558792"/>
          </a:xfrm>
          <a:custGeom>
            <a:pathLst>
              <a:path extrusionOk="0" h="21600" w="2160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63" name="Shape 1363"/>
          <p:cNvSpPr/>
          <p:nvPr/>
        </p:nvSpPr>
        <p:spPr>
          <a:xfrm>
            <a:off x="10290175" y="8794750"/>
            <a:ext cx="558792" cy="558792"/>
          </a:xfrm>
          <a:custGeom>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64" name="Shape 1364"/>
          <p:cNvSpPr/>
          <p:nvPr/>
        </p:nvSpPr>
        <p:spPr>
          <a:xfrm>
            <a:off x="11356975" y="8794750"/>
            <a:ext cx="558792" cy="558792"/>
          </a:xfrm>
          <a:custGeom>
            <a:pathLst>
              <a:path extrusionOk="0" h="21600" w="2160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65" name="Shape 1365"/>
          <p:cNvSpPr/>
          <p:nvPr/>
        </p:nvSpPr>
        <p:spPr>
          <a:xfrm>
            <a:off x="12499975" y="6662737"/>
            <a:ext cx="558792" cy="558792"/>
          </a:xfrm>
          <a:custGeom>
            <a:pathLst>
              <a:path extrusionOk="0" h="21600" w="2160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66" name="Shape 1366"/>
          <p:cNvSpPr/>
          <p:nvPr/>
        </p:nvSpPr>
        <p:spPr>
          <a:xfrm>
            <a:off x="13566775" y="6662737"/>
            <a:ext cx="558792" cy="558792"/>
          </a:xfrm>
          <a:custGeom>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67" name="Shape 1367"/>
          <p:cNvSpPr/>
          <p:nvPr/>
        </p:nvSpPr>
        <p:spPr>
          <a:xfrm>
            <a:off x="14633575" y="6662737"/>
            <a:ext cx="558792" cy="558792"/>
          </a:xfrm>
          <a:custGeom>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68" name="Shape 1368"/>
          <p:cNvSpPr/>
          <p:nvPr/>
        </p:nvSpPr>
        <p:spPr>
          <a:xfrm>
            <a:off x="15698788" y="6662737"/>
            <a:ext cx="558792" cy="558792"/>
          </a:xfrm>
          <a:custGeom>
            <a:pathLst>
              <a:path extrusionOk="0" h="21600" w="2160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69" name="Shape 1369"/>
          <p:cNvSpPr/>
          <p:nvPr/>
        </p:nvSpPr>
        <p:spPr>
          <a:xfrm>
            <a:off x="16765588" y="6662737"/>
            <a:ext cx="558792" cy="558792"/>
          </a:xfrm>
          <a:custGeom>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70" name="Shape 1370"/>
          <p:cNvSpPr/>
          <p:nvPr/>
        </p:nvSpPr>
        <p:spPr>
          <a:xfrm>
            <a:off x="17832388" y="6662737"/>
            <a:ext cx="558792" cy="558792"/>
          </a:xfrm>
          <a:custGeom>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71" name="Shape 1371"/>
          <p:cNvSpPr/>
          <p:nvPr/>
        </p:nvSpPr>
        <p:spPr>
          <a:xfrm>
            <a:off x="18899188" y="6662737"/>
            <a:ext cx="558792" cy="558792"/>
          </a:xfrm>
          <a:custGeom>
            <a:pathLst>
              <a:path extrusionOk="0" h="21600" w="21600">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2"/>
                </a:lnTo>
                <a:cubicBezTo>
                  <a:pt x="13281" y="13032"/>
                  <a:pt x="13386" y="13050"/>
                  <a:pt x="13473" y="13085"/>
                </a:cubicBezTo>
                <a:lnTo>
                  <a:pt x="13579" y="13126"/>
                </a:lnTo>
                <a:lnTo>
                  <a:pt x="13598" y="13012"/>
                </a:lnTo>
                <a:cubicBezTo>
                  <a:pt x="13837" y="11522"/>
                  <a:pt x="14296" y="9525"/>
                  <a:pt x="14542" y="8453"/>
                </a:cubicBezTo>
                <a:cubicBezTo>
                  <a:pt x="14618" y="8121"/>
                  <a:pt x="14675" y="7877"/>
                  <a:pt x="14698" y="7763"/>
                </a:cubicBezTo>
                <a:cubicBezTo>
                  <a:pt x="14745" y="7530"/>
                  <a:pt x="14724" y="7343"/>
                  <a:pt x="14637" y="7206"/>
                </a:cubicBezTo>
                <a:cubicBezTo>
                  <a:pt x="14563" y="7092"/>
                  <a:pt x="14447" y="7018"/>
                  <a:pt x="14291" y="6986"/>
                </a:cubicBezTo>
                <a:moveTo>
                  <a:pt x="13280" y="13606"/>
                </a:moveTo>
                <a:cubicBezTo>
                  <a:pt x="12921" y="13524"/>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8"/>
                  <a:pt x="13698" y="14338"/>
                </a:cubicBezTo>
                <a:cubicBezTo>
                  <a:pt x="13741" y="14156"/>
                  <a:pt x="13722" y="13990"/>
                  <a:pt x="13643" y="13857"/>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6"/>
                </a:lnTo>
                <a:lnTo>
                  <a:pt x="8067" y="6873"/>
                </a:lnTo>
                <a:lnTo>
                  <a:pt x="8000" y="6891"/>
                </a:lnTo>
                <a:cubicBezTo>
                  <a:pt x="7739" y="6962"/>
                  <a:pt x="7347" y="6960"/>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72" name="Shape 1372"/>
          <p:cNvSpPr/>
          <p:nvPr/>
        </p:nvSpPr>
        <p:spPr>
          <a:xfrm>
            <a:off x="19965988" y="6662737"/>
            <a:ext cx="558792" cy="558792"/>
          </a:xfrm>
          <a:custGeom>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6"/>
                </a:lnTo>
                <a:lnTo>
                  <a:pt x="13925" y="9725"/>
                </a:lnTo>
                <a:lnTo>
                  <a:pt x="16200" y="7926"/>
                </a:lnTo>
                <a:cubicBezTo>
                  <a:pt x="16200" y="7926"/>
                  <a:pt x="13062" y="5890"/>
                  <a:pt x="13062" y="5890"/>
                </a:cubicBezTo>
                <a:close/>
                <a:moveTo>
                  <a:pt x="5400" y="8027"/>
                </a:moveTo>
                <a:lnTo>
                  <a:pt x="7647" y="9763"/>
                </a:lnTo>
                <a:lnTo>
                  <a:pt x="10786" y="7776"/>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7"/>
                </a:lnTo>
                <a:lnTo>
                  <a:pt x="10799" y="16692"/>
                </a:lnTo>
                <a:lnTo>
                  <a:pt x="14000" y="14627"/>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73" name="Shape 1373"/>
          <p:cNvSpPr/>
          <p:nvPr/>
        </p:nvSpPr>
        <p:spPr>
          <a:xfrm>
            <a:off x="21032788" y="6662737"/>
            <a:ext cx="557226" cy="558792"/>
          </a:xfrm>
          <a:custGeom>
            <a:pathLst>
              <a:path extrusionOk="0" h="21600" w="2160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74" name="Shape 1374"/>
          <p:cNvSpPr/>
          <p:nvPr/>
        </p:nvSpPr>
        <p:spPr>
          <a:xfrm>
            <a:off x="22098000" y="6662737"/>
            <a:ext cx="558792" cy="558792"/>
          </a:xfrm>
          <a:custGeom>
            <a:pathLst>
              <a:path extrusionOk="0" h="21600" w="2160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0"/>
                </a:cubicBezTo>
                <a:lnTo>
                  <a:pt x="10651" y="10590"/>
                </a:lnTo>
                <a:lnTo>
                  <a:pt x="9559" y="13866"/>
                </a:lnTo>
                <a:lnTo>
                  <a:pt x="7742" y="8460"/>
                </a:lnTo>
                <a:cubicBezTo>
                  <a:pt x="8042" y="8444"/>
                  <a:pt x="8313" y="8413"/>
                  <a:pt x="8313" y="8413"/>
                </a:cubicBezTo>
                <a:cubicBezTo>
                  <a:pt x="8581" y="8380"/>
                  <a:pt x="8550" y="7986"/>
                  <a:pt x="8281" y="8001"/>
                </a:cubicBezTo>
                <a:cubicBezTo>
                  <a:pt x="8281" y="8001"/>
                  <a:pt x="7473" y="8065"/>
                  <a:pt x="6951" y="8065"/>
                </a:cubicBezTo>
                <a:cubicBezTo>
                  <a:pt x="6885" y="8065"/>
                  <a:pt x="6805" y="8063"/>
                  <a:pt x="6726" y="8060"/>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90" y="12162"/>
                </a:cubicBezTo>
                <a:lnTo>
                  <a:pt x="13291" y="13825"/>
                </a:lnTo>
                <a:cubicBezTo>
                  <a:pt x="13291" y="13825"/>
                  <a:pt x="11487" y="8460"/>
                  <a:pt x="11487" y="8460"/>
                </a:cubicBezTo>
                <a:close/>
                <a:moveTo>
                  <a:pt x="10800" y="15709"/>
                </a:moveTo>
                <a:cubicBezTo>
                  <a:pt x="10320" y="15709"/>
                  <a:pt x="9857" y="15637"/>
                  <a:pt x="9417" y="15508"/>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75" name="Shape 1375"/>
          <p:cNvSpPr/>
          <p:nvPr/>
        </p:nvSpPr>
        <p:spPr>
          <a:xfrm>
            <a:off x="12499975" y="7727950"/>
            <a:ext cx="558792" cy="558792"/>
          </a:xfrm>
          <a:custGeom>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36" y="10309"/>
                </a:moveTo>
                <a:cubicBezTo>
                  <a:pt x="13552"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9" y="14322"/>
                  <a:pt x="13226" y="15065"/>
                </a:cubicBezTo>
                <a:moveTo>
                  <a:pt x="10800" y="15709"/>
                </a:moveTo>
                <a:cubicBezTo>
                  <a:pt x="9746" y="15709"/>
                  <a:pt x="8772" y="15374"/>
                  <a:pt x="7971" y="14808"/>
                </a:cubicBezTo>
                <a:cubicBezTo>
                  <a:pt x="8822" y="13429"/>
                  <a:pt x="10108" y="12348"/>
                  <a:pt x="11646" y="11769"/>
                </a:cubicBezTo>
                <a:cubicBezTo>
                  <a:pt x="12027" y="12943"/>
                  <a:pt x="12241" y="14191"/>
                  <a:pt x="12264" y="15487"/>
                </a:cubicBezTo>
                <a:cubicBezTo>
                  <a:pt x="11801" y="15631"/>
                  <a:pt x="11310" y="15709"/>
                  <a:pt x="10800" y="15709"/>
                </a:cubicBezTo>
                <a:moveTo>
                  <a:pt x="5891" y="10800"/>
                </a:moveTo>
                <a:cubicBezTo>
                  <a:pt x="7641" y="10800"/>
                  <a:pt x="9313" y="10470"/>
                  <a:pt x="10852" y="9873"/>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9"/>
                  <a:pt x="10353" y="9000"/>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76" name="Shape 1376"/>
          <p:cNvSpPr/>
          <p:nvPr/>
        </p:nvSpPr>
        <p:spPr>
          <a:xfrm>
            <a:off x="13566775" y="7727950"/>
            <a:ext cx="558792" cy="558792"/>
          </a:xfrm>
          <a:custGeom>
            <a:pathLst>
              <a:path extrusionOk="0" h="21600" w="2160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77" name="Shape 1377"/>
          <p:cNvSpPr/>
          <p:nvPr/>
        </p:nvSpPr>
        <p:spPr>
          <a:xfrm>
            <a:off x="14633575" y="7727950"/>
            <a:ext cx="558792" cy="558792"/>
          </a:xfrm>
          <a:custGeom>
            <a:pathLst>
              <a:path extrusionOk="0" h="21600" w="2160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78" name="Shape 1378"/>
          <p:cNvSpPr/>
          <p:nvPr/>
        </p:nvSpPr>
        <p:spPr>
          <a:xfrm>
            <a:off x="15698788" y="7727950"/>
            <a:ext cx="558792" cy="558792"/>
          </a:xfrm>
          <a:custGeom>
            <a:pathLst>
              <a:path extrusionOk="0" h="21600" w="2160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79" name="Shape 1379"/>
          <p:cNvSpPr/>
          <p:nvPr/>
        </p:nvSpPr>
        <p:spPr>
          <a:xfrm>
            <a:off x="16765588" y="7727950"/>
            <a:ext cx="558792" cy="558792"/>
          </a:xfrm>
          <a:custGeom>
            <a:pathLst>
              <a:path extrusionOk="0" h="21600" w="2160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2"/>
                </a:moveTo>
                <a:cubicBezTo>
                  <a:pt x="10463"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8" y="11643"/>
                </a:cubicBezTo>
                <a:cubicBezTo>
                  <a:pt x="8462" y="11568"/>
                  <a:pt x="8536" y="11424"/>
                  <a:pt x="8519" y="11330"/>
                </a:cubicBezTo>
                <a:cubicBezTo>
                  <a:pt x="8490" y="11170"/>
                  <a:pt x="8318" y="11068"/>
                  <a:pt x="8246" y="10939"/>
                </a:cubicBezTo>
                <a:cubicBezTo>
                  <a:pt x="8099" y="10676"/>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6"/>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8" y="10569"/>
                  <a:pt x="9347" y="10878"/>
                  <a:pt x="9322" y="10986"/>
                </a:cubicBezTo>
                <a:cubicBezTo>
                  <a:pt x="9213" y="11462"/>
                  <a:pt x="9088" y="11974"/>
                  <a:pt x="8953" y="12441"/>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8"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2"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80" name="Shape 1380"/>
          <p:cNvSpPr/>
          <p:nvPr/>
        </p:nvSpPr>
        <p:spPr>
          <a:xfrm>
            <a:off x="17832388" y="7727950"/>
            <a:ext cx="558792" cy="558792"/>
          </a:xfrm>
          <a:custGeom>
            <a:pathLst>
              <a:path extrusionOk="0" h="21600" w="21600">
                <a:moveTo>
                  <a:pt x="14281" y="6871"/>
                </a:moveTo>
                <a:cubicBezTo>
                  <a:pt x="12915" y="6830"/>
                  <a:pt x="11990" y="7537"/>
                  <a:pt x="11505" y="8992"/>
                </a:cubicBezTo>
                <a:cubicBezTo>
                  <a:pt x="11754" y="8897"/>
                  <a:pt x="11998" y="8849"/>
                  <a:pt x="12232" y="8849"/>
                </a:cubicBezTo>
                <a:cubicBezTo>
                  <a:pt x="12732" y="8849"/>
                  <a:pt x="12952" y="9108"/>
                  <a:pt x="12893" y="9624"/>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2"/>
                  <a:pt x="7320" y="7788"/>
                </a:cubicBezTo>
                <a:cubicBezTo>
                  <a:pt x="6849" y="8183"/>
                  <a:pt x="6372" y="8577"/>
                  <a:pt x="5887" y="8972"/>
                </a:cubicBezTo>
                <a:lnTo>
                  <a:pt x="6350" y="9522"/>
                </a:lnTo>
                <a:cubicBezTo>
                  <a:pt x="6790" y="9237"/>
                  <a:pt x="7047" y="9094"/>
                  <a:pt x="7121" y="9094"/>
                </a:cubicBezTo>
                <a:cubicBezTo>
                  <a:pt x="7459" y="9094"/>
                  <a:pt x="7774" y="9583"/>
                  <a:pt x="8068" y="10563"/>
                </a:cubicBezTo>
                <a:cubicBezTo>
                  <a:pt x="8333" y="11461"/>
                  <a:pt x="8597" y="12358"/>
                  <a:pt x="8861" y="13255"/>
                </a:cubicBezTo>
                <a:cubicBezTo>
                  <a:pt x="9258" y="14234"/>
                  <a:pt x="9743" y="14723"/>
                  <a:pt x="10316" y="14723"/>
                </a:cubicBezTo>
                <a:cubicBezTo>
                  <a:pt x="11241" y="14723"/>
                  <a:pt x="12371" y="13921"/>
                  <a:pt x="13709" y="12317"/>
                </a:cubicBezTo>
                <a:cubicBezTo>
                  <a:pt x="15001" y="10780"/>
                  <a:pt x="15669" y="9570"/>
                  <a:pt x="15713" y="8686"/>
                </a:cubicBezTo>
                <a:cubicBezTo>
                  <a:pt x="15772" y="7503"/>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81" name="Shape 1381"/>
          <p:cNvSpPr/>
          <p:nvPr/>
        </p:nvSpPr>
        <p:spPr>
          <a:xfrm>
            <a:off x="18899188" y="7727950"/>
            <a:ext cx="558792" cy="558792"/>
          </a:xfrm>
          <a:custGeom>
            <a:pathLst>
              <a:path extrusionOk="0" h="21600" w="2160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82" name="Shape 1382"/>
          <p:cNvSpPr/>
          <p:nvPr/>
        </p:nvSpPr>
        <p:spPr>
          <a:xfrm>
            <a:off x="19965988" y="7727950"/>
            <a:ext cx="558792" cy="558792"/>
          </a:xfrm>
          <a:custGeom>
            <a:pathLst>
              <a:path extrusionOk="0" h="21600" w="2160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83" name="Shape 1383"/>
          <p:cNvSpPr/>
          <p:nvPr/>
        </p:nvSpPr>
        <p:spPr>
          <a:xfrm>
            <a:off x="21032788" y="7727950"/>
            <a:ext cx="557226" cy="558792"/>
          </a:xfrm>
          <a:custGeom>
            <a:pathLst>
              <a:path extrusionOk="0" h="21600" w="2160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8" y="13478"/>
                  <a:pt x="9448" y="13666"/>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1"/>
                </a:lnTo>
                <a:cubicBezTo>
                  <a:pt x="13165" y="13349"/>
                  <a:pt x="12648" y="13447"/>
                  <a:pt x="12225" y="13447"/>
                </a:cubicBezTo>
                <a:cubicBezTo>
                  <a:pt x="11987" y="13447"/>
                  <a:pt x="11776" y="13395"/>
                  <a:pt x="11592" y="132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84" name="Shape 1384"/>
          <p:cNvSpPr/>
          <p:nvPr/>
        </p:nvSpPr>
        <p:spPr>
          <a:xfrm>
            <a:off x="22098000" y="7727950"/>
            <a:ext cx="558792" cy="558792"/>
          </a:xfrm>
          <a:custGeom>
            <a:pathLst>
              <a:path extrusionOk="0" h="21600" w="2160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1"/>
                </a:lnTo>
                <a:cubicBezTo>
                  <a:pt x="13281" y="13031"/>
                  <a:pt x="13386" y="13050"/>
                  <a:pt x="13473" y="13084"/>
                </a:cubicBezTo>
                <a:lnTo>
                  <a:pt x="13579" y="13126"/>
                </a:lnTo>
                <a:lnTo>
                  <a:pt x="13598" y="13012"/>
                </a:lnTo>
                <a:cubicBezTo>
                  <a:pt x="13837" y="11522"/>
                  <a:pt x="14296" y="9525"/>
                  <a:pt x="14542" y="8453"/>
                </a:cubicBezTo>
                <a:cubicBezTo>
                  <a:pt x="14618" y="8121"/>
                  <a:pt x="14675" y="7877"/>
                  <a:pt x="14698" y="7763"/>
                </a:cubicBezTo>
                <a:cubicBezTo>
                  <a:pt x="14745" y="7530"/>
                  <a:pt x="14724" y="7343"/>
                  <a:pt x="14636" y="7206"/>
                </a:cubicBezTo>
                <a:cubicBezTo>
                  <a:pt x="14563" y="7092"/>
                  <a:pt x="14447" y="7018"/>
                  <a:pt x="14291" y="6986"/>
                </a:cubicBezTo>
                <a:moveTo>
                  <a:pt x="13280" y="13606"/>
                </a:moveTo>
                <a:cubicBezTo>
                  <a:pt x="12921" y="13524"/>
                  <a:pt x="12660" y="13682"/>
                  <a:pt x="12569" y="14030"/>
                </a:cubicBezTo>
                <a:cubicBezTo>
                  <a:pt x="12529" y="14187"/>
                  <a:pt x="12549" y="14335"/>
                  <a:pt x="12630" y="14459"/>
                </a:cubicBezTo>
                <a:cubicBezTo>
                  <a:pt x="12706" y="14574"/>
                  <a:pt x="12831" y="14660"/>
                  <a:pt x="12982" y="14701"/>
                </a:cubicBezTo>
                <a:cubicBezTo>
                  <a:pt x="13045" y="14719"/>
                  <a:pt x="13109" y="14728"/>
                  <a:pt x="13172" y="14728"/>
                </a:cubicBezTo>
                <a:cubicBezTo>
                  <a:pt x="13438" y="14728"/>
                  <a:pt x="13639" y="14578"/>
                  <a:pt x="13698" y="14338"/>
                </a:cubicBezTo>
                <a:cubicBezTo>
                  <a:pt x="13741" y="14155"/>
                  <a:pt x="13722" y="13989"/>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6"/>
                </a:lnTo>
                <a:lnTo>
                  <a:pt x="8067" y="6872"/>
                </a:lnTo>
                <a:lnTo>
                  <a:pt x="8000" y="6890"/>
                </a:lnTo>
                <a:cubicBezTo>
                  <a:pt x="7739" y="6962"/>
                  <a:pt x="7347" y="6961"/>
                  <a:pt x="7088" y="6887"/>
                </a:cubicBezTo>
                <a:lnTo>
                  <a:pt x="6878" y="6884"/>
                </a:lnTo>
                <a:lnTo>
                  <a:pt x="9482" y="11392"/>
                </a:lnTo>
                <a:lnTo>
                  <a:pt x="9404" y="14626"/>
                </a:lnTo>
                <a:lnTo>
                  <a:pt x="9407" y="14722"/>
                </a:lnTo>
                <a:lnTo>
                  <a:pt x="9502" y="14722"/>
                </a:lnTo>
                <a:lnTo>
                  <a:pt x="9526" y="14719"/>
                </a:lnTo>
                <a:cubicBezTo>
                  <a:pt x="9786" y="14645"/>
                  <a:pt x="10190" y="14645"/>
                  <a:pt x="10449" y="14719"/>
                </a:cubicBezTo>
                <a:lnTo>
                  <a:pt x="10573" y="14722"/>
                </a:lnTo>
                <a:lnTo>
                  <a:pt x="10512" y="11390"/>
                </a:lnTo>
                <a:cubicBezTo>
                  <a:pt x="10600" y="11229"/>
                  <a:pt x="11150" y="10205"/>
                  <a:pt x="11738" y="9180"/>
                </a:cubicBezTo>
                <a:cubicBezTo>
                  <a:pt x="12342" y="8126"/>
                  <a:pt x="13008" y="7040"/>
                  <a:pt x="13014" y="702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85" name="Shape 1385"/>
          <p:cNvSpPr/>
          <p:nvPr/>
        </p:nvSpPr>
        <p:spPr>
          <a:xfrm>
            <a:off x="12499975" y="8794750"/>
            <a:ext cx="558792" cy="558792"/>
          </a:xfrm>
          <a:custGeom>
            <a:pathLst>
              <a:path extrusionOk="0" h="21600" w="21600">
                <a:moveTo>
                  <a:pt x="13062" y="5890"/>
                </a:moveTo>
                <a:lnTo>
                  <a:pt x="10786" y="7776"/>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6"/>
                </a:lnTo>
                <a:lnTo>
                  <a:pt x="8630" y="5891"/>
                </a:lnTo>
                <a:cubicBezTo>
                  <a:pt x="8630" y="5891"/>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9" y="14707"/>
                </a:lnTo>
                <a:lnTo>
                  <a:pt x="10801" y="13101"/>
                </a:lnTo>
                <a:lnTo>
                  <a:pt x="8731" y="14685"/>
                </a:lnTo>
                <a:lnTo>
                  <a:pt x="8712" y="14715"/>
                </a:lnTo>
                <a:lnTo>
                  <a:pt x="7571" y="14025"/>
                </a:lnTo>
                <a:lnTo>
                  <a:pt x="7571" y="14627"/>
                </a:lnTo>
                <a:lnTo>
                  <a:pt x="10799" y="16692"/>
                </a:lnTo>
                <a:lnTo>
                  <a:pt x="14001" y="14627"/>
                </a:lnTo>
                <a:lnTo>
                  <a:pt x="14001" y="14067"/>
                </a:lnTo>
                <a:lnTo>
                  <a:pt x="12965" y="14699"/>
                </a:lnTo>
                <a:cubicBezTo>
                  <a:pt x="12965" y="14699"/>
                  <a:pt x="12965" y="14699"/>
                  <a:pt x="12965" y="14699"/>
                </a:cubicBezTo>
                <a:close/>
                <a:moveTo>
                  <a:pt x="7641" y="9766"/>
                </a:moveTo>
                <a:lnTo>
                  <a:pt x="5404" y="11577"/>
                </a:lnTo>
                <a:lnTo>
                  <a:pt x="7350" y="12746"/>
                </a:lnTo>
                <a:lnTo>
                  <a:pt x="7351" y="12745"/>
                </a:lnTo>
                <a:lnTo>
                  <a:pt x="7742" y="12982"/>
                </a:lnTo>
                <a:lnTo>
                  <a:pt x="8631" y="13516"/>
                </a:lnTo>
                <a:lnTo>
                  <a:pt x="10060" y="12431"/>
                </a:lnTo>
                <a:lnTo>
                  <a:pt x="10780" y="11879"/>
                </a:lnTo>
                <a:lnTo>
                  <a:pt x="10783" y="11882"/>
                </a:lnTo>
                <a:lnTo>
                  <a:pt x="10786" y="11880"/>
                </a:lnTo>
                <a:lnTo>
                  <a:pt x="10798" y="11888"/>
                </a:lnTo>
                <a:lnTo>
                  <a:pt x="10804" y="11879"/>
                </a:lnTo>
                <a:lnTo>
                  <a:pt x="12515" y="13153"/>
                </a:lnTo>
                <a:lnTo>
                  <a:pt x="13007" y="13515"/>
                </a:lnTo>
                <a:lnTo>
                  <a:pt x="16199" y="11575"/>
                </a:lnTo>
                <a:lnTo>
                  <a:pt x="13925" y="9726"/>
                </a:lnTo>
                <a:lnTo>
                  <a:pt x="10787" y="11715"/>
                </a:lnTo>
                <a:cubicBezTo>
                  <a:pt x="10787" y="11715"/>
                  <a:pt x="7641" y="9766"/>
                  <a:pt x="7641" y="9766"/>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86" name="Shape 1386"/>
          <p:cNvSpPr/>
          <p:nvPr/>
        </p:nvSpPr>
        <p:spPr>
          <a:xfrm>
            <a:off x="13566775" y="8794750"/>
            <a:ext cx="558792" cy="558792"/>
          </a:xfrm>
          <a:custGeom>
            <a:pathLst>
              <a:path extrusionOk="0" h="21600" w="2160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87" name="Shape 1387"/>
          <p:cNvSpPr/>
          <p:nvPr/>
        </p:nvSpPr>
        <p:spPr>
          <a:xfrm>
            <a:off x="14633575" y="8794750"/>
            <a:ext cx="558792" cy="558792"/>
          </a:xfrm>
          <a:custGeom>
            <a:pathLst>
              <a:path extrusionOk="0" h="21600" w="21600">
                <a:moveTo>
                  <a:pt x="15709" y="10800"/>
                </a:moveTo>
                <a:cubicBezTo>
                  <a:pt x="15709" y="12575"/>
                  <a:pt x="14764" y="14125"/>
                  <a:pt x="13353" y="14987"/>
                </a:cubicBezTo>
                <a:lnTo>
                  <a:pt x="14834" y="10706"/>
                </a:lnTo>
                <a:cubicBezTo>
                  <a:pt x="15118" y="9994"/>
                  <a:pt x="15213" y="9425"/>
                  <a:pt x="15213" y="8918"/>
                </a:cubicBezTo>
                <a:cubicBezTo>
                  <a:pt x="15213" y="8811"/>
                  <a:pt x="15201" y="8718"/>
                  <a:pt x="15194" y="8620"/>
                </a:cubicBezTo>
                <a:cubicBezTo>
                  <a:pt x="15521" y="9277"/>
                  <a:pt x="15709" y="10016"/>
                  <a:pt x="15709" y="10800"/>
                </a:cubicBezTo>
                <a:moveTo>
                  <a:pt x="11488"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0"/>
                </a:cubicBezTo>
                <a:lnTo>
                  <a:pt x="10652" y="10591"/>
                </a:lnTo>
                <a:lnTo>
                  <a:pt x="9560" y="13866"/>
                </a:lnTo>
                <a:lnTo>
                  <a:pt x="7742" y="8460"/>
                </a:lnTo>
                <a:cubicBezTo>
                  <a:pt x="8042" y="8444"/>
                  <a:pt x="8313" y="8413"/>
                  <a:pt x="8313" y="8413"/>
                </a:cubicBezTo>
                <a:cubicBezTo>
                  <a:pt x="8582" y="8380"/>
                  <a:pt x="8550" y="7986"/>
                  <a:pt x="8281" y="8001"/>
                </a:cubicBezTo>
                <a:cubicBezTo>
                  <a:pt x="8281" y="8001"/>
                  <a:pt x="7473" y="8065"/>
                  <a:pt x="6951" y="8065"/>
                </a:cubicBezTo>
                <a:cubicBezTo>
                  <a:pt x="6885" y="8065"/>
                  <a:pt x="6804" y="8063"/>
                  <a:pt x="6727" y="8061"/>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8" y="8460"/>
                  <a:pt x="11488" y="8460"/>
                </a:cubicBezTo>
                <a:close/>
                <a:moveTo>
                  <a:pt x="10800" y="15709"/>
                </a:moveTo>
                <a:cubicBezTo>
                  <a:pt x="10319" y="15709"/>
                  <a:pt x="9857" y="15637"/>
                  <a:pt x="9418" y="15508"/>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9"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88" name="Shape 1388"/>
          <p:cNvSpPr/>
          <p:nvPr/>
        </p:nvSpPr>
        <p:spPr>
          <a:xfrm>
            <a:off x="15698788" y="8794750"/>
            <a:ext cx="558792" cy="558792"/>
          </a:xfrm>
          <a:custGeom>
            <a:pathLst>
              <a:path extrusionOk="0" h="21600" w="21600">
                <a:moveTo>
                  <a:pt x="14236" y="10309"/>
                </a:moveTo>
                <a:cubicBezTo>
                  <a:pt x="13551"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8" y="14322"/>
                  <a:pt x="13226" y="15065"/>
                </a:cubicBezTo>
                <a:moveTo>
                  <a:pt x="10800" y="15709"/>
                </a:moveTo>
                <a:cubicBezTo>
                  <a:pt x="9746" y="15709"/>
                  <a:pt x="8772" y="15374"/>
                  <a:pt x="7971" y="14808"/>
                </a:cubicBezTo>
                <a:cubicBezTo>
                  <a:pt x="8822" y="13429"/>
                  <a:pt x="10108" y="12348"/>
                  <a:pt x="11646" y="11768"/>
                </a:cubicBezTo>
                <a:cubicBezTo>
                  <a:pt x="12027" y="12943"/>
                  <a:pt x="12241" y="14191"/>
                  <a:pt x="12264" y="15487"/>
                </a:cubicBezTo>
                <a:cubicBezTo>
                  <a:pt x="11801" y="15631"/>
                  <a:pt x="11310" y="15709"/>
                  <a:pt x="10800" y="15709"/>
                </a:cubicBezTo>
                <a:moveTo>
                  <a:pt x="5891" y="10800"/>
                </a:moveTo>
                <a:cubicBezTo>
                  <a:pt x="7640" y="10800"/>
                  <a:pt x="9312" y="10469"/>
                  <a:pt x="10852" y="9873"/>
                </a:cubicBezTo>
                <a:cubicBezTo>
                  <a:pt x="11015"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8"/>
                  <a:pt x="10353" y="9001"/>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89" name="Shape 1389"/>
          <p:cNvSpPr/>
          <p:nvPr/>
        </p:nvSpPr>
        <p:spPr>
          <a:xfrm>
            <a:off x="16816388" y="8794750"/>
            <a:ext cx="457218" cy="558792"/>
          </a:xfrm>
          <a:custGeom>
            <a:pathLst>
              <a:path extrusionOk="0" h="21600" w="21600">
                <a:moveTo>
                  <a:pt x="15500" y="13698"/>
                </a:moveTo>
                <a:cubicBezTo>
                  <a:pt x="15500" y="14629"/>
                  <a:pt x="14906" y="15067"/>
                  <a:pt x="13996" y="15061"/>
                </a:cubicBezTo>
                <a:cubicBezTo>
                  <a:pt x="13870" y="15061"/>
                  <a:pt x="13731" y="15061"/>
                  <a:pt x="13646" y="15044"/>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19"/>
                  <a:pt x="14840"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3" y="13635"/>
                </a:cubicBezTo>
                <a:lnTo>
                  <a:pt x="6433"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3" y="15708"/>
                </a:lnTo>
                <a:lnTo>
                  <a:pt x="6433" y="14316"/>
                </a:lnTo>
                <a:cubicBezTo>
                  <a:pt x="6524" y="14328"/>
                  <a:pt x="6644" y="14334"/>
                  <a:pt x="6776" y="14334"/>
                </a:cubicBezTo>
                <a:cubicBezTo>
                  <a:pt x="7370" y="14334"/>
                  <a:pt x="7878" y="14207"/>
                  <a:pt x="8221" y="13924"/>
                </a:cubicBezTo>
                <a:cubicBezTo>
                  <a:pt x="8485" y="13704"/>
                  <a:pt x="8630" y="13381"/>
                  <a:pt x="8630" y="13000"/>
                </a:cubicBezTo>
                <a:cubicBezTo>
                  <a:pt x="8630" y="12618"/>
                  <a:pt x="8439" y="12296"/>
                  <a:pt x="8155" y="12099"/>
                </a:cubicBezTo>
                <a:cubicBezTo>
                  <a:pt x="7858"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4"/>
                </a:cubicBezTo>
                <a:cubicBezTo>
                  <a:pt x="8924" y="13490"/>
                  <a:pt x="9405" y="13849"/>
                  <a:pt x="10145" y="14074"/>
                </a:cubicBezTo>
                <a:cubicBezTo>
                  <a:pt x="10679" y="14241"/>
                  <a:pt x="10891" y="14380"/>
                  <a:pt x="10891" y="14623"/>
                </a:cubicBezTo>
                <a:cubicBezTo>
                  <a:pt x="10891" y="14877"/>
                  <a:pt x="10646" y="15044"/>
                  <a:pt x="10184" y="15044"/>
                </a:cubicBezTo>
                <a:cubicBezTo>
                  <a:pt x="9755" y="15044"/>
                  <a:pt x="9339" y="14923"/>
                  <a:pt x="9069" y="14802"/>
                </a:cubicBezTo>
                <a:lnTo>
                  <a:pt x="8864" y="15529"/>
                </a:lnTo>
                <a:cubicBezTo>
                  <a:pt x="9115" y="15651"/>
                  <a:pt x="9616" y="15766"/>
                  <a:pt x="10124" y="15766"/>
                </a:cubicBezTo>
                <a:cubicBezTo>
                  <a:pt x="11346" y="15766"/>
                  <a:pt x="11920" y="15211"/>
                  <a:pt x="11920" y="14559"/>
                </a:cubicBezTo>
                <a:cubicBezTo>
                  <a:pt x="11920" y="14010"/>
                  <a:pt x="11551" y="13652"/>
                  <a:pt x="10765" y="1339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90" name="Shape 1390"/>
          <p:cNvSpPr/>
          <p:nvPr/>
        </p:nvSpPr>
        <p:spPr>
          <a:xfrm>
            <a:off x="17883188" y="8794750"/>
            <a:ext cx="457218" cy="558792"/>
          </a:xfrm>
          <a:custGeom>
            <a:pathLst>
              <a:path extrusionOk="0" h="21600" w="21600">
                <a:moveTo>
                  <a:pt x="12636" y="15709"/>
                </a:moveTo>
                <a:lnTo>
                  <a:pt x="13646" y="15709"/>
                </a:lnTo>
                <a:lnTo>
                  <a:pt x="13646" y="11816"/>
                </a:lnTo>
                <a:lnTo>
                  <a:pt x="12636" y="11816"/>
                </a:lnTo>
                <a:cubicBezTo>
                  <a:pt x="12636" y="11816"/>
                  <a:pt x="12636" y="15709"/>
                  <a:pt x="126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9618" y="14051"/>
                </a:moveTo>
                <a:lnTo>
                  <a:pt x="9881" y="13225"/>
                </a:lnTo>
                <a:cubicBezTo>
                  <a:pt x="9954" y="13000"/>
                  <a:pt x="10020" y="12706"/>
                  <a:pt x="10086" y="12475"/>
                </a:cubicBezTo>
                <a:lnTo>
                  <a:pt x="10099" y="12475"/>
                </a:lnTo>
                <a:cubicBezTo>
                  <a:pt x="10165" y="12706"/>
                  <a:pt x="10245" y="12994"/>
                  <a:pt x="10324" y="13225"/>
                </a:cubicBezTo>
                <a:lnTo>
                  <a:pt x="10601" y="14051"/>
                </a:lnTo>
                <a:cubicBezTo>
                  <a:pt x="10601" y="14051"/>
                  <a:pt x="9618" y="14051"/>
                  <a:pt x="9618" y="14051"/>
                </a:cubicBezTo>
                <a:close/>
                <a:moveTo>
                  <a:pt x="9472" y="11816"/>
                </a:moveTo>
                <a:lnTo>
                  <a:pt x="8113" y="15709"/>
                </a:lnTo>
                <a:lnTo>
                  <a:pt x="9155" y="15709"/>
                </a:lnTo>
                <a:lnTo>
                  <a:pt x="9472" y="14710"/>
                </a:lnTo>
                <a:lnTo>
                  <a:pt x="10746" y="14710"/>
                </a:lnTo>
                <a:lnTo>
                  <a:pt x="11089" y="15709"/>
                </a:lnTo>
                <a:lnTo>
                  <a:pt x="12172" y="15709"/>
                </a:lnTo>
                <a:lnTo>
                  <a:pt x="10792" y="11816"/>
                </a:lnTo>
                <a:cubicBezTo>
                  <a:pt x="10792" y="11816"/>
                  <a:pt x="9472" y="11816"/>
                  <a:pt x="9472" y="11816"/>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91" name="Shape 1391"/>
          <p:cNvSpPr/>
          <p:nvPr/>
        </p:nvSpPr>
        <p:spPr>
          <a:xfrm>
            <a:off x="18949988" y="8794750"/>
            <a:ext cx="457218" cy="558792"/>
          </a:xfrm>
          <a:custGeom>
            <a:pathLst>
              <a:path extrusionOk="0" h="21600" w="21600">
                <a:moveTo>
                  <a:pt x="13836" y="15709"/>
                </a:moveTo>
                <a:lnTo>
                  <a:pt x="14845" y="15709"/>
                </a:lnTo>
                <a:lnTo>
                  <a:pt x="14845" y="14144"/>
                </a:lnTo>
                <a:lnTo>
                  <a:pt x="16443" y="14144"/>
                </a:lnTo>
                <a:lnTo>
                  <a:pt x="16443" y="13428"/>
                </a:lnTo>
                <a:lnTo>
                  <a:pt x="14845" y="13428"/>
                </a:lnTo>
                <a:lnTo>
                  <a:pt x="14845" y="12538"/>
                </a:lnTo>
                <a:lnTo>
                  <a:pt x="16555" y="12538"/>
                </a:lnTo>
                <a:lnTo>
                  <a:pt x="16555" y="11816"/>
                </a:lnTo>
                <a:lnTo>
                  <a:pt x="13836" y="11816"/>
                </a:lnTo>
                <a:cubicBezTo>
                  <a:pt x="13836" y="11816"/>
                  <a:pt x="13836" y="15709"/>
                  <a:pt x="138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0396" y="15062"/>
                </a:moveTo>
                <a:cubicBezTo>
                  <a:pt x="10270" y="15062"/>
                  <a:pt x="10131" y="15062"/>
                  <a:pt x="10045" y="15045"/>
                </a:cubicBezTo>
                <a:lnTo>
                  <a:pt x="10045" y="12498"/>
                </a:lnTo>
                <a:cubicBezTo>
                  <a:pt x="10131" y="12480"/>
                  <a:pt x="10277" y="12463"/>
                  <a:pt x="10501" y="12463"/>
                </a:cubicBezTo>
                <a:cubicBezTo>
                  <a:pt x="11366" y="12463"/>
                  <a:pt x="11907" y="12891"/>
                  <a:pt x="11900" y="13699"/>
                </a:cubicBezTo>
                <a:cubicBezTo>
                  <a:pt x="11900" y="14629"/>
                  <a:pt x="11306" y="15068"/>
                  <a:pt x="10396" y="15062"/>
                </a:cubicBezTo>
                <a:moveTo>
                  <a:pt x="10396" y="11787"/>
                </a:moveTo>
                <a:cubicBezTo>
                  <a:pt x="9887" y="11787"/>
                  <a:pt x="9405" y="11816"/>
                  <a:pt x="9036" y="11868"/>
                </a:cubicBezTo>
                <a:lnTo>
                  <a:pt x="9036" y="15691"/>
                </a:lnTo>
                <a:cubicBezTo>
                  <a:pt x="9287" y="15720"/>
                  <a:pt x="9656" y="15749"/>
                  <a:pt x="10178" y="15749"/>
                </a:cubicBezTo>
                <a:cubicBezTo>
                  <a:pt x="11048" y="15749"/>
                  <a:pt x="11762" y="15587"/>
                  <a:pt x="12231" y="15246"/>
                </a:cubicBezTo>
                <a:cubicBezTo>
                  <a:pt x="12660" y="14929"/>
                  <a:pt x="12970" y="14415"/>
                  <a:pt x="12970" y="13670"/>
                </a:cubicBezTo>
                <a:cubicBezTo>
                  <a:pt x="12970" y="12983"/>
                  <a:pt x="12680" y="12503"/>
                  <a:pt x="12217" y="12203"/>
                </a:cubicBezTo>
                <a:cubicBezTo>
                  <a:pt x="11788" y="11920"/>
                  <a:pt x="11241" y="11787"/>
                  <a:pt x="10396" y="11787"/>
                </a:cubicBezTo>
                <a:moveTo>
                  <a:pt x="6769" y="13659"/>
                </a:moveTo>
                <a:cubicBezTo>
                  <a:pt x="6623" y="13659"/>
                  <a:pt x="6518" y="13653"/>
                  <a:pt x="6432" y="13636"/>
                </a:cubicBezTo>
                <a:lnTo>
                  <a:pt x="6432" y="12486"/>
                </a:lnTo>
                <a:cubicBezTo>
                  <a:pt x="6505" y="12469"/>
                  <a:pt x="6643" y="12452"/>
                  <a:pt x="6848" y="12452"/>
                </a:cubicBezTo>
                <a:cubicBezTo>
                  <a:pt x="7350" y="12452"/>
                  <a:pt x="7634" y="12665"/>
                  <a:pt x="7634" y="13023"/>
                </a:cubicBezTo>
                <a:cubicBezTo>
                  <a:pt x="7634" y="13422"/>
                  <a:pt x="7304" y="13659"/>
                  <a:pt x="6769" y="13659"/>
                </a:cubicBezTo>
                <a:moveTo>
                  <a:pt x="6796" y="11787"/>
                </a:moveTo>
                <a:cubicBezTo>
                  <a:pt x="6182" y="11787"/>
                  <a:pt x="5746" y="11822"/>
                  <a:pt x="5436" y="11868"/>
                </a:cubicBezTo>
                <a:lnTo>
                  <a:pt x="5436" y="15709"/>
                </a:lnTo>
                <a:lnTo>
                  <a:pt x="6432" y="15709"/>
                </a:lnTo>
                <a:lnTo>
                  <a:pt x="6432" y="14317"/>
                </a:lnTo>
                <a:cubicBezTo>
                  <a:pt x="6525" y="14328"/>
                  <a:pt x="6643" y="14334"/>
                  <a:pt x="6776" y="14334"/>
                </a:cubicBezTo>
                <a:cubicBezTo>
                  <a:pt x="7370" y="14334"/>
                  <a:pt x="7878" y="14207"/>
                  <a:pt x="8221" y="13924"/>
                </a:cubicBezTo>
                <a:cubicBezTo>
                  <a:pt x="8486" y="13705"/>
                  <a:pt x="8631" y="13381"/>
                  <a:pt x="8631" y="13000"/>
                </a:cubicBezTo>
                <a:cubicBezTo>
                  <a:pt x="8631" y="12619"/>
                  <a:pt x="8439" y="12296"/>
                  <a:pt x="8155" y="12099"/>
                </a:cubicBezTo>
                <a:cubicBezTo>
                  <a:pt x="7859" y="11892"/>
                  <a:pt x="7416" y="11787"/>
                  <a:pt x="6796" y="1178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92" name="Shape 1392"/>
          <p:cNvSpPr/>
          <p:nvPr/>
        </p:nvSpPr>
        <p:spPr>
          <a:xfrm>
            <a:off x="20016788" y="8794750"/>
            <a:ext cx="457218" cy="558792"/>
          </a:xfrm>
          <a:custGeom>
            <a:pathLst>
              <a:path extrusionOk="0" h="21600" w="21600">
                <a:moveTo>
                  <a:pt x="12936" y="15709"/>
                </a:moveTo>
                <a:lnTo>
                  <a:pt x="13945" y="15709"/>
                </a:lnTo>
                <a:lnTo>
                  <a:pt x="13945" y="14144"/>
                </a:lnTo>
                <a:lnTo>
                  <a:pt x="15543" y="14144"/>
                </a:lnTo>
                <a:lnTo>
                  <a:pt x="15543" y="13428"/>
                </a:lnTo>
                <a:lnTo>
                  <a:pt x="13945" y="13428"/>
                </a:lnTo>
                <a:lnTo>
                  <a:pt x="13945" y="12538"/>
                </a:lnTo>
                <a:lnTo>
                  <a:pt x="15655" y="12538"/>
                </a:lnTo>
                <a:lnTo>
                  <a:pt x="15655" y="11816"/>
                </a:lnTo>
                <a:lnTo>
                  <a:pt x="12936" y="11816"/>
                </a:lnTo>
                <a:cubicBezTo>
                  <a:pt x="12936" y="11816"/>
                  <a:pt x="12936" y="15709"/>
                  <a:pt x="129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1136" y="15709"/>
                </a:moveTo>
                <a:lnTo>
                  <a:pt x="12145" y="15709"/>
                </a:lnTo>
                <a:lnTo>
                  <a:pt x="12145" y="11816"/>
                </a:lnTo>
                <a:lnTo>
                  <a:pt x="11136" y="11816"/>
                </a:lnTo>
                <a:cubicBezTo>
                  <a:pt x="11136" y="11816"/>
                  <a:pt x="11136" y="15709"/>
                  <a:pt x="11136" y="15709"/>
                </a:cubicBezTo>
                <a:close/>
                <a:moveTo>
                  <a:pt x="8395" y="14167"/>
                </a:moveTo>
                <a:lnTo>
                  <a:pt x="9082" y="14167"/>
                </a:lnTo>
                <a:lnTo>
                  <a:pt x="9082" y="14981"/>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6"/>
                  <a:pt x="8672" y="11776"/>
                </a:cubicBezTo>
                <a:cubicBezTo>
                  <a:pt x="7213" y="11776"/>
                  <a:pt x="6138" y="12515"/>
                  <a:pt x="6131" y="13809"/>
                </a:cubicBezTo>
                <a:cubicBezTo>
                  <a:pt x="6124" y="14381"/>
                  <a:pt x="6349" y="14888"/>
                  <a:pt x="6758" y="15223"/>
                </a:cubicBezTo>
                <a:cubicBezTo>
                  <a:pt x="7167" y="15570"/>
                  <a:pt x="7755" y="15749"/>
                  <a:pt x="8566" y="15749"/>
                </a:cubicBezTo>
                <a:cubicBezTo>
                  <a:pt x="9155" y="15749"/>
                  <a:pt x="9742" y="15622"/>
                  <a:pt x="10052" y="15530"/>
                </a:cubicBezTo>
                <a:lnTo>
                  <a:pt x="10052" y="13479"/>
                </a:lnTo>
                <a:lnTo>
                  <a:pt x="8395" y="13479"/>
                </a:lnTo>
                <a:cubicBezTo>
                  <a:pt x="8395" y="13479"/>
                  <a:pt x="8395" y="14167"/>
                  <a:pt x="8395" y="14167"/>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93" name="Shape 1393"/>
          <p:cNvSpPr/>
          <p:nvPr/>
        </p:nvSpPr>
        <p:spPr>
          <a:xfrm>
            <a:off x="21083588" y="8794750"/>
            <a:ext cx="455598" cy="558792"/>
          </a:xfrm>
          <a:custGeom>
            <a:pathLst>
              <a:path extrusionOk="0" h="21600" w="21600">
                <a:moveTo>
                  <a:pt x="10069" y="13659"/>
                </a:moveTo>
                <a:cubicBezTo>
                  <a:pt x="9923" y="13659"/>
                  <a:pt x="9818" y="13653"/>
                  <a:pt x="9732" y="13636"/>
                </a:cubicBezTo>
                <a:lnTo>
                  <a:pt x="9732" y="12486"/>
                </a:lnTo>
                <a:cubicBezTo>
                  <a:pt x="9805" y="12469"/>
                  <a:pt x="9943" y="12452"/>
                  <a:pt x="10148" y="12452"/>
                </a:cubicBezTo>
                <a:cubicBezTo>
                  <a:pt x="10650" y="12452"/>
                  <a:pt x="10934" y="12665"/>
                  <a:pt x="10934" y="13023"/>
                </a:cubicBezTo>
                <a:cubicBezTo>
                  <a:pt x="10934" y="13422"/>
                  <a:pt x="10604" y="13659"/>
                  <a:pt x="10069" y="13659"/>
                </a:cubicBezTo>
                <a:moveTo>
                  <a:pt x="10096" y="11787"/>
                </a:moveTo>
                <a:cubicBezTo>
                  <a:pt x="9481" y="11787"/>
                  <a:pt x="9046" y="11822"/>
                  <a:pt x="8736" y="11869"/>
                </a:cubicBezTo>
                <a:lnTo>
                  <a:pt x="8736" y="15709"/>
                </a:lnTo>
                <a:lnTo>
                  <a:pt x="9732" y="15709"/>
                </a:lnTo>
                <a:lnTo>
                  <a:pt x="9732" y="14317"/>
                </a:lnTo>
                <a:cubicBezTo>
                  <a:pt x="9825" y="14328"/>
                  <a:pt x="9943" y="14334"/>
                  <a:pt x="10076" y="14334"/>
                </a:cubicBezTo>
                <a:cubicBezTo>
                  <a:pt x="10670" y="14334"/>
                  <a:pt x="11178" y="14207"/>
                  <a:pt x="11521" y="13924"/>
                </a:cubicBezTo>
                <a:cubicBezTo>
                  <a:pt x="11786" y="13705"/>
                  <a:pt x="11931" y="13382"/>
                  <a:pt x="11931" y="13000"/>
                </a:cubicBezTo>
                <a:cubicBezTo>
                  <a:pt x="11931" y="12619"/>
                  <a:pt x="11739" y="12296"/>
                  <a:pt x="11455" y="12099"/>
                </a:cubicBezTo>
                <a:cubicBezTo>
                  <a:pt x="11159" y="11891"/>
                  <a:pt x="10716" y="11787"/>
                  <a:pt x="10096" y="11787"/>
                </a:cubicBezTo>
                <a:moveTo>
                  <a:pt x="12131" y="13809"/>
                </a:moveTo>
                <a:cubicBezTo>
                  <a:pt x="12124" y="14381"/>
                  <a:pt x="12349" y="14888"/>
                  <a:pt x="12758" y="15224"/>
                </a:cubicBezTo>
                <a:cubicBezTo>
                  <a:pt x="13167" y="15571"/>
                  <a:pt x="13755" y="15749"/>
                  <a:pt x="14566" y="15749"/>
                </a:cubicBezTo>
                <a:cubicBezTo>
                  <a:pt x="15155" y="15749"/>
                  <a:pt x="15742" y="15622"/>
                  <a:pt x="16052" y="15530"/>
                </a:cubicBezTo>
                <a:lnTo>
                  <a:pt x="16052" y="13479"/>
                </a:lnTo>
                <a:lnTo>
                  <a:pt x="14395" y="13479"/>
                </a:lnTo>
                <a:lnTo>
                  <a:pt x="14395" y="14167"/>
                </a:lnTo>
                <a:lnTo>
                  <a:pt x="15081" y="14167"/>
                </a:lnTo>
                <a:lnTo>
                  <a:pt x="15081" y="14981"/>
                </a:lnTo>
                <a:cubicBezTo>
                  <a:pt x="15002" y="15015"/>
                  <a:pt x="14818" y="15039"/>
                  <a:pt x="14586" y="15039"/>
                </a:cubicBezTo>
                <a:cubicBezTo>
                  <a:pt x="13761" y="15039"/>
                  <a:pt x="13187" y="14566"/>
                  <a:pt x="13187" y="13762"/>
                </a:cubicBezTo>
                <a:cubicBezTo>
                  <a:pt x="13187" y="12919"/>
                  <a:pt x="13821" y="12503"/>
                  <a:pt x="14659" y="12503"/>
                </a:cubicBezTo>
                <a:cubicBezTo>
                  <a:pt x="15148" y="12503"/>
                  <a:pt x="15451" y="12579"/>
                  <a:pt x="15696" y="12671"/>
                </a:cubicBezTo>
                <a:lnTo>
                  <a:pt x="15906" y="11966"/>
                </a:lnTo>
                <a:cubicBezTo>
                  <a:pt x="15689" y="11874"/>
                  <a:pt x="15247" y="11776"/>
                  <a:pt x="14672" y="11776"/>
                </a:cubicBezTo>
                <a:cubicBezTo>
                  <a:pt x="13213" y="11776"/>
                  <a:pt x="12138" y="12515"/>
                  <a:pt x="12131" y="13809"/>
                </a:cubicBezTo>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6606" y="14265"/>
                </a:moveTo>
                <a:cubicBezTo>
                  <a:pt x="6606" y="14872"/>
                  <a:pt x="6343" y="15039"/>
                  <a:pt x="5920" y="15039"/>
                </a:cubicBezTo>
                <a:cubicBezTo>
                  <a:pt x="5722" y="15039"/>
                  <a:pt x="5544" y="15010"/>
                  <a:pt x="5406" y="14969"/>
                </a:cubicBezTo>
                <a:lnTo>
                  <a:pt x="5293" y="15680"/>
                </a:lnTo>
                <a:cubicBezTo>
                  <a:pt x="5491" y="15738"/>
                  <a:pt x="5795" y="15773"/>
                  <a:pt x="6026" y="15773"/>
                </a:cubicBezTo>
                <a:cubicBezTo>
                  <a:pt x="7003" y="15773"/>
                  <a:pt x="7610" y="15385"/>
                  <a:pt x="7610" y="14276"/>
                </a:cubicBezTo>
                <a:lnTo>
                  <a:pt x="7610" y="11816"/>
                </a:lnTo>
                <a:lnTo>
                  <a:pt x="6606" y="11816"/>
                </a:lnTo>
                <a:cubicBezTo>
                  <a:pt x="6606" y="11816"/>
                  <a:pt x="6606" y="14265"/>
                  <a:pt x="6606" y="14265"/>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94" name="Shape 1394"/>
          <p:cNvSpPr/>
          <p:nvPr/>
        </p:nvSpPr>
        <p:spPr>
          <a:xfrm>
            <a:off x="22148800" y="8794750"/>
            <a:ext cx="457218" cy="558792"/>
          </a:xfrm>
          <a:custGeom>
            <a:pathLst>
              <a:path extrusionOk="0" h="21600" w="2160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3031" y="13809"/>
                </a:moveTo>
                <a:cubicBezTo>
                  <a:pt x="13024" y="14381"/>
                  <a:pt x="13249" y="14888"/>
                  <a:pt x="13658" y="15223"/>
                </a:cubicBezTo>
                <a:cubicBezTo>
                  <a:pt x="14067" y="15570"/>
                  <a:pt x="14655" y="15749"/>
                  <a:pt x="15467" y="15749"/>
                </a:cubicBezTo>
                <a:cubicBezTo>
                  <a:pt x="16054" y="15749"/>
                  <a:pt x="16642" y="15622"/>
                  <a:pt x="16952" y="15530"/>
                </a:cubicBezTo>
                <a:lnTo>
                  <a:pt x="16952" y="13479"/>
                </a:lnTo>
                <a:lnTo>
                  <a:pt x="15295" y="13479"/>
                </a:lnTo>
                <a:lnTo>
                  <a:pt x="15295" y="14167"/>
                </a:lnTo>
                <a:lnTo>
                  <a:pt x="15981" y="14167"/>
                </a:lnTo>
                <a:lnTo>
                  <a:pt x="15981" y="14981"/>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6"/>
                  <a:pt x="15572" y="11776"/>
                </a:cubicBezTo>
                <a:cubicBezTo>
                  <a:pt x="14113" y="11776"/>
                  <a:pt x="13037" y="12515"/>
                  <a:pt x="13031" y="13809"/>
                </a:cubicBezTo>
                <a:moveTo>
                  <a:pt x="6169" y="13659"/>
                </a:moveTo>
                <a:cubicBezTo>
                  <a:pt x="6023" y="13659"/>
                  <a:pt x="5918" y="13653"/>
                  <a:pt x="5832" y="13636"/>
                </a:cubicBezTo>
                <a:lnTo>
                  <a:pt x="5832" y="12486"/>
                </a:lnTo>
                <a:cubicBezTo>
                  <a:pt x="5905" y="12469"/>
                  <a:pt x="6043" y="12452"/>
                  <a:pt x="6248" y="12452"/>
                </a:cubicBezTo>
                <a:cubicBezTo>
                  <a:pt x="6750" y="12452"/>
                  <a:pt x="7034" y="12665"/>
                  <a:pt x="7034" y="13023"/>
                </a:cubicBezTo>
                <a:cubicBezTo>
                  <a:pt x="7034" y="13422"/>
                  <a:pt x="6704" y="13659"/>
                  <a:pt x="6169" y="13659"/>
                </a:cubicBezTo>
                <a:moveTo>
                  <a:pt x="6196" y="11787"/>
                </a:moveTo>
                <a:cubicBezTo>
                  <a:pt x="5582" y="11787"/>
                  <a:pt x="5146" y="11822"/>
                  <a:pt x="4836" y="11868"/>
                </a:cubicBezTo>
                <a:lnTo>
                  <a:pt x="4836" y="15709"/>
                </a:lnTo>
                <a:lnTo>
                  <a:pt x="5832" y="15709"/>
                </a:lnTo>
                <a:lnTo>
                  <a:pt x="5832" y="14317"/>
                </a:lnTo>
                <a:cubicBezTo>
                  <a:pt x="5925" y="14328"/>
                  <a:pt x="6043" y="14334"/>
                  <a:pt x="6176" y="14334"/>
                </a:cubicBezTo>
                <a:cubicBezTo>
                  <a:pt x="6770" y="14334"/>
                  <a:pt x="7278" y="14207"/>
                  <a:pt x="7621" y="13924"/>
                </a:cubicBezTo>
                <a:cubicBezTo>
                  <a:pt x="7886" y="13705"/>
                  <a:pt x="8031" y="13381"/>
                  <a:pt x="8031" y="13000"/>
                </a:cubicBezTo>
                <a:cubicBezTo>
                  <a:pt x="8031" y="12619"/>
                  <a:pt x="7839" y="12296"/>
                  <a:pt x="7555" y="12099"/>
                </a:cubicBezTo>
                <a:cubicBezTo>
                  <a:pt x="7259" y="11892"/>
                  <a:pt x="6816" y="11787"/>
                  <a:pt x="6196" y="11787"/>
                </a:cubicBezTo>
                <a:moveTo>
                  <a:pt x="11195" y="12954"/>
                </a:moveTo>
                <a:cubicBezTo>
                  <a:pt x="11195" y="13537"/>
                  <a:pt x="11215" y="14063"/>
                  <a:pt x="11280" y="14577"/>
                </a:cubicBezTo>
                <a:lnTo>
                  <a:pt x="11261" y="14577"/>
                </a:lnTo>
                <a:cubicBezTo>
                  <a:pt x="11062" y="14138"/>
                  <a:pt x="10799" y="13653"/>
                  <a:pt x="10535" y="13243"/>
                </a:cubicBezTo>
                <a:lnTo>
                  <a:pt x="9611" y="11816"/>
                </a:lnTo>
                <a:lnTo>
                  <a:pt x="8436" y="11816"/>
                </a:lnTo>
                <a:lnTo>
                  <a:pt x="8436" y="15709"/>
                </a:lnTo>
                <a:lnTo>
                  <a:pt x="9360" y="15709"/>
                </a:lnTo>
                <a:lnTo>
                  <a:pt x="9360" y="14536"/>
                </a:lnTo>
                <a:cubicBezTo>
                  <a:pt x="9360" y="13901"/>
                  <a:pt x="9347" y="13352"/>
                  <a:pt x="9320" y="12838"/>
                </a:cubicBezTo>
                <a:lnTo>
                  <a:pt x="9340" y="12833"/>
                </a:lnTo>
                <a:cubicBezTo>
                  <a:pt x="9558" y="13289"/>
                  <a:pt x="9848" y="13791"/>
                  <a:pt x="10112" y="14207"/>
                </a:cubicBezTo>
                <a:lnTo>
                  <a:pt x="11062" y="15709"/>
                </a:lnTo>
                <a:lnTo>
                  <a:pt x="12119" y="15709"/>
                </a:lnTo>
                <a:lnTo>
                  <a:pt x="12119" y="11816"/>
                </a:lnTo>
                <a:lnTo>
                  <a:pt x="11195" y="11816"/>
                </a:lnTo>
                <a:cubicBezTo>
                  <a:pt x="11195" y="11816"/>
                  <a:pt x="11195" y="12954"/>
                  <a:pt x="11195" y="12954"/>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395" name="Shape 1395"/>
          <p:cNvSpPr txBox="1"/>
          <p:nvPr/>
        </p:nvSpPr>
        <p:spPr>
          <a:xfrm>
            <a:off x="10779125" y="1617662"/>
            <a:ext cx="2422500" cy="538200"/>
          </a:xfrm>
          <a:prstGeom prst="rect">
            <a:avLst/>
          </a:prstGeom>
          <a:noFill/>
          <a:ln>
            <a:noFill/>
          </a:ln>
        </p:spPr>
        <p:txBody>
          <a:bodyPr anchorCtr="0" anchor="ctr" bIns="38075" lIns="38075" spcFirstLastPara="1" rIns="38075" wrap="square" tIns="38075">
            <a:noAutofit/>
          </a:bodyPr>
          <a:lstStyle/>
          <a:p>
            <a:pPr indent="0" lvl="0" marL="0" marR="0" rtl="0" algn="ctr">
              <a:lnSpc>
                <a:spcPct val="100000"/>
              </a:lnSpc>
              <a:spcBef>
                <a:spcPts val="0"/>
              </a:spcBef>
              <a:spcAft>
                <a:spcPts val="0"/>
              </a:spcAft>
              <a:buClr>
                <a:srgbClr val="1C1D21"/>
              </a:buClr>
              <a:buSzPts val="2900"/>
              <a:buFont typeface="Roboto"/>
              <a:buNone/>
            </a:pPr>
            <a:r>
              <a:rPr b="0" i="0" lang="en-US" sz="2900" u="none">
                <a:solidFill>
                  <a:srgbClr val="1C1D21"/>
                </a:solidFill>
                <a:latin typeface="Roboto"/>
                <a:ea typeface="Roboto"/>
                <a:cs typeface="Roboto"/>
                <a:sym typeface="Roboto"/>
              </a:rPr>
              <a:t>E-COMMERCE</a:t>
            </a:r>
            <a:endParaRPr/>
          </a:p>
        </p:txBody>
      </p:sp>
      <p:sp>
        <p:nvSpPr>
          <p:cNvPr id="1396" name="Shape 1396"/>
          <p:cNvSpPr txBox="1"/>
          <p:nvPr/>
        </p:nvSpPr>
        <p:spPr>
          <a:xfrm>
            <a:off x="11553825" y="5494337"/>
            <a:ext cx="874800" cy="538200"/>
          </a:xfrm>
          <a:prstGeom prst="rect">
            <a:avLst/>
          </a:prstGeom>
          <a:noFill/>
          <a:ln>
            <a:noFill/>
          </a:ln>
        </p:spPr>
        <p:txBody>
          <a:bodyPr anchorCtr="0" anchor="ctr" bIns="38075" lIns="38075" spcFirstLastPara="1" rIns="38075" wrap="square" tIns="38075">
            <a:noAutofit/>
          </a:bodyPr>
          <a:lstStyle/>
          <a:p>
            <a:pPr indent="0" lvl="0" marL="0" marR="0" rtl="0" algn="ctr">
              <a:lnSpc>
                <a:spcPct val="100000"/>
              </a:lnSpc>
              <a:spcBef>
                <a:spcPts val="0"/>
              </a:spcBef>
              <a:spcAft>
                <a:spcPts val="0"/>
              </a:spcAft>
              <a:buClr>
                <a:srgbClr val="1C1D21"/>
              </a:buClr>
              <a:buSzPts val="2900"/>
              <a:buFont typeface="Roboto"/>
              <a:buNone/>
            </a:pPr>
            <a:r>
              <a:rPr b="0" i="0" lang="en-US" sz="2900" u="none">
                <a:solidFill>
                  <a:srgbClr val="1C1D21"/>
                </a:solidFill>
                <a:latin typeface="Roboto"/>
                <a:ea typeface="Roboto"/>
                <a:cs typeface="Roboto"/>
                <a:sym typeface="Roboto"/>
              </a:rPr>
              <a:t>WEB</a:t>
            </a:r>
            <a:endParaRPr/>
          </a:p>
        </p:txBody>
      </p:sp>
      <p:sp>
        <p:nvSpPr>
          <p:cNvPr id="1397" name="Shape 1397"/>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Overall architecture</a:t>
            </a:r>
            <a:endParaRPr b="1" sz="7000">
              <a:solidFill>
                <a:schemeClr val="dk2"/>
              </a:solidFill>
              <a:latin typeface="Roboto"/>
              <a:ea typeface="Roboto"/>
              <a:cs typeface="Roboto"/>
              <a:sym typeface="Roboto"/>
            </a:endParaRPr>
          </a:p>
        </p:txBody>
      </p:sp>
      <p:sp>
        <p:nvSpPr>
          <p:cNvPr id="265" name="Shape 265"/>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266" name="Shape 266"/>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r>
              <a:rPr lang="en-US"/>
              <a:t>/</a:t>
            </a:r>
            <a:r>
              <a:rPr lang="en-US"/>
              <a:t>35</a:t>
            </a:r>
            <a:endParaRPr/>
          </a:p>
        </p:txBody>
      </p:sp>
      <p:pic>
        <p:nvPicPr>
          <p:cNvPr id="267" name="Shape 267"/>
          <p:cNvPicPr preferRelativeResize="0"/>
          <p:nvPr/>
        </p:nvPicPr>
        <p:blipFill rotWithShape="1">
          <a:blip r:embed="rId3">
            <a:alphaModFix/>
          </a:blip>
          <a:srcRect b="65838" l="36035" r="41206" t="0"/>
          <a:stretch/>
        </p:blipFill>
        <p:spPr>
          <a:xfrm>
            <a:off x="10637325" y="2366225"/>
            <a:ext cx="3666650" cy="3751600"/>
          </a:xfrm>
          <a:prstGeom prst="rect">
            <a:avLst/>
          </a:prstGeom>
          <a:noFill/>
          <a:ln>
            <a:noFill/>
          </a:ln>
        </p:spPr>
      </p:pic>
      <p:pic>
        <p:nvPicPr>
          <p:cNvPr id="268" name="Shape 268"/>
          <p:cNvPicPr preferRelativeResize="0"/>
          <p:nvPr/>
        </p:nvPicPr>
        <p:blipFill rotWithShape="1">
          <a:blip r:embed="rId3">
            <a:alphaModFix/>
          </a:blip>
          <a:srcRect b="0" l="7374" r="75977" t="56419"/>
          <a:stretch/>
        </p:blipFill>
        <p:spPr>
          <a:xfrm>
            <a:off x="4006150" y="9114225"/>
            <a:ext cx="2682100" cy="4786050"/>
          </a:xfrm>
          <a:prstGeom prst="rect">
            <a:avLst/>
          </a:prstGeom>
          <a:noFill/>
          <a:ln>
            <a:noFill/>
          </a:ln>
        </p:spPr>
      </p:pic>
      <p:pic>
        <p:nvPicPr>
          <p:cNvPr id="269" name="Shape 269"/>
          <p:cNvPicPr preferRelativeResize="0"/>
          <p:nvPr/>
        </p:nvPicPr>
        <p:blipFill rotWithShape="1">
          <a:blip r:embed="rId3">
            <a:alphaModFix/>
          </a:blip>
          <a:srcRect b="10260" l="36035" r="45505" t="67782"/>
          <a:stretch/>
        </p:blipFill>
        <p:spPr>
          <a:xfrm>
            <a:off x="11862350" y="10421925"/>
            <a:ext cx="2974025" cy="2411350"/>
          </a:xfrm>
          <a:prstGeom prst="rect">
            <a:avLst/>
          </a:prstGeom>
          <a:noFill/>
          <a:ln>
            <a:noFill/>
          </a:ln>
        </p:spPr>
      </p:pic>
      <p:pic>
        <p:nvPicPr>
          <p:cNvPr id="270" name="Shape 270"/>
          <p:cNvPicPr preferRelativeResize="0"/>
          <p:nvPr/>
        </p:nvPicPr>
        <p:blipFill rotWithShape="1">
          <a:blip r:embed="rId3">
            <a:alphaModFix/>
          </a:blip>
          <a:srcRect b="47290" l="77241" r="0" t="31996"/>
          <a:stretch/>
        </p:blipFill>
        <p:spPr>
          <a:xfrm>
            <a:off x="17129625" y="6415900"/>
            <a:ext cx="3666650" cy="2274676"/>
          </a:xfrm>
          <a:prstGeom prst="rect">
            <a:avLst/>
          </a:prstGeom>
          <a:noFill/>
          <a:ln>
            <a:noFill/>
          </a:ln>
        </p:spPr>
      </p:pic>
      <p:sp>
        <p:nvSpPr>
          <p:cNvPr id="271" name="Shape 271"/>
          <p:cNvSpPr txBox="1"/>
          <p:nvPr/>
        </p:nvSpPr>
        <p:spPr>
          <a:xfrm>
            <a:off x="4754126" y="2444750"/>
            <a:ext cx="3311700" cy="1578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4800"/>
              <a:t>Acquisition </a:t>
            </a:r>
            <a:endParaRPr sz="4800"/>
          </a:p>
          <a:p>
            <a:pPr indent="0" lvl="0" marL="0" rtl="0">
              <a:lnSpc>
                <a:spcPct val="150000"/>
              </a:lnSpc>
              <a:spcBef>
                <a:spcPts val="0"/>
              </a:spcBef>
              <a:spcAft>
                <a:spcPts val="0"/>
              </a:spcAft>
              <a:buNone/>
            </a:pPr>
            <a:r>
              <a:rPr lang="en-US" sz="4800"/>
              <a:t>parameters</a:t>
            </a:r>
            <a:endParaRPr sz="4800"/>
          </a:p>
          <a:p>
            <a:pPr indent="0" lvl="0" marL="0">
              <a:spcBef>
                <a:spcPts val="0"/>
              </a:spcBef>
              <a:spcAft>
                <a:spcPts val="0"/>
              </a:spcAft>
              <a:buNone/>
            </a:pPr>
            <a:r>
              <a:t/>
            </a:r>
            <a:endParaRPr sz="4800"/>
          </a:p>
        </p:txBody>
      </p:sp>
      <p:cxnSp>
        <p:nvCxnSpPr>
          <p:cNvPr id="272" name="Shape 272"/>
          <p:cNvCxnSpPr>
            <a:stCxn id="271" idx="3"/>
            <a:endCxn id="267" idx="1"/>
          </p:cNvCxnSpPr>
          <p:nvPr/>
        </p:nvCxnSpPr>
        <p:spPr>
          <a:xfrm>
            <a:off x="8065826" y="3234050"/>
            <a:ext cx="2571600" cy="1008000"/>
          </a:xfrm>
          <a:prstGeom prst="bentConnector3">
            <a:avLst>
              <a:gd fmla="val 49998" name="adj1"/>
            </a:avLst>
          </a:prstGeom>
          <a:noFill/>
          <a:ln cap="flat" cmpd="sng" w="76200">
            <a:solidFill>
              <a:schemeClr val="dk2"/>
            </a:solidFill>
            <a:prstDash val="solid"/>
            <a:round/>
            <a:headEnd len="med" w="med" type="none"/>
            <a:tailEnd len="med" w="med" type="stealth"/>
          </a:ln>
        </p:spPr>
      </p:cxnSp>
      <p:sp>
        <p:nvSpPr>
          <p:cNvPr id="273" name="Shape 273"/>
          <p:cNvSpPr txBox="1"/>
          <p:nvPr/>
        </p:nvSpPr>
        <p:spPr>
          <a:xfrm>
            <a:off x="4413375" y="4458225"/>
            <a:ext cx="3666600" cy="105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4800"/>
              <a:t>Profiles data</a:t>
            </a:r>
            <a:endParaRPr/>
          </a:p>
        </p:txBody>
      </p:sp>
      <p:cxnSp>
        <p:nvCxnSpPr>
          <p:cNvPr id="274" name="Shape 274"/>
          <p:cNvCxnSpPr>
            <a:stCxn id="273" idx="3"/>
            <a:endCxn id="267" idx="1"/>
          </p:cNvCxnSpPr>
          <p:nvPr/>
        </p:nvCxnSpPr>
        <p:spPr>
          <a:xfrm flipH="1" rot="10800000">
            <a:off x="8079975" y="4241925"/>
            <a:ext cx="2557200" cy="741300"/>
          </a:xfrm>
          <a:prstGeom prst="bentConnector3">
            <a:avLst>
              <a:gd fmla="val 50003" name="adj1"/>
            </a:avLst>
          </a:prstGeom>
          <a:noFill/>
          <a:ln cap="flat" cmpd="sng" w="76200">
            <a:solidFill>
              <a:schemeClr val="dk2"/>
            </a:solidFill>
            <a:prstDash val="solid"/>
            <a:round/>
            <a:headEnd len="med" w="med" type="none"/>
            <a:tailEnd len="med" w="med" type="stealth"/>
          </a:ln>
        </p:spPr>
      </p:cxnSp>
      <p:sp>
        <p:nvSpPr>
          <p:cNvPr id="275" name="Shape 275"/>
          <p:cNvSpPr txBox="1"/>
          <p:nvPr/>
        </p:nvSpPr>
        <p:spPr>
          <a:xfrm>
            <a:off x="16555525" y="2887188"/>
            <a:ext cx="4040100" cy="89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4800"/>
              <a:t>Curves</a:t>
            </a:r>
            <a:endParaRPr sz="4800"/>
          </a:p>
        </p:txBody>
      </p:sp>
      <p:sp>
        <p:nvSpPr>
          <p:cNvPr id="276" name="Shape 276"/>
          <p:cNvSpPr txBox="1"/>
          <p:nvPr/>
        </p:nvSpPr>
        <p:spPr>
          <a:xfrm>
            <a:off x="16555525" y="4048600"/>
            <a:ext cx="4040100" cy="157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4800"/>
              <a:t>Comparison with model</a:t>
            </a:r>
            <a:endParaRPr sz="4800"/>
          </a:p>
        </p:txBody>
      </p:sp>
      <p:cxnSp>
        <p:nvCxnSpPr>
          <p:cNvPr id="277" name="Shape 277"/>
          <p:cNvCxnSpPr>
            <a:stCxn id="267" idx="3"/>
            <a:endCxn id="275" idx="1"/>
          </p:cNvCxnSpPr>
          <p:nvPr/>
        </p:nvCxnSpPr>
        <p:spPr>
          <a:xfrm flipH="1" rot="10800000">
            <a:off x="14303975" y="3333925"/>
            <a:ext cx="2251500" cy="908100"/>
          </a:xfrm>
          <a:prstGeom prst="bentConnector3">
            <a:avLst>
              <a:gd fmla="val 50001" name="adj1"/>
            </a:avLst>
          </a:prstGeom>
          <a:noFill/>
          <a:ln cap="flat" cmpd="sng" w="76200">
            <a:solidFill>
              <a:schemeClr val="dk2"/>
            </a:solidFill>
            <a:prstDash val="solid"/>
            <a:round/>
            <a:headEnd len="med" w="med" type="none"/>
            <a:tailEnd len="med" w="med" type="stealth"/>
          </a:ln>
        </p:spPr>
      </p:cxnSp>
      <p:cxnSp>
        <p:nvCxnSpPr>
          <p:cNvPr id="278" name="Shape 278"/>
          <p:cNvCxnSpPr>
            <a:stCxn id="267" idx="3"/>
            <a:endCxn id="276" idx="1"/>
          </p:cNvCxnSpPr>
          <p:nvPr/>
        </p:nvCxnSpPr>
        <p:spPr>
          <a:xfrm>
            <a:off x="14303975" y="4242025"/>
            <a:ext cx="2251500" cy="595800"/>
          </a:xfrm>
          <a:prstGeom prst="bentConnector3">
            <a:avLst>
              <a:gd fmla="val 50001" name="adj1"/>
            </a:avLst>
          </a:prstGeom>
          <a:noFill/>
          <a:ln cap="flat" cmpd="sng" w="76200">
            <a:solidFill>
              <a:schemeClr val="dk2"/>
            </a:solidFill>
            <a:prstDash val="solid"/>
            <a:round/>
            <a:headEnd len="med" w="med" type="none"/>
            <a:tailEnd len="med" w="med" type="stealth"/>
          </a:ln>
        </p:spPr>
      </p:cxnSp>
      <p:cxnSp>
        <p:nvCxnSpPr>
          <p:cNvPr id="279" name="Shape 279"/>
          <p:cNvCxnSpPr>
            <a:endCxn id="268" idx="0"/>
          </p:cNvCxnSpPr>
          <p:nvPr/>
        </p:nvCxnSpPr>
        <p:spPr>
          <a:xfrm flipH="1">
            <a:off x="5347200" y="5771625"/>
            <a:ext cx="5143500" cy="3342600"/>
          </a:xfrm>
          <a:prstGeom prst="bentConnector2">
            <a:avLst/>
          </a:prstGeom>
          <a:noFill/>
          <a:ln cap="flat" cmpd="sng" w="76200">
            <a:solidFill>
              <a:schemeClr val="dk2"/>
            </a:solidFill>
            <a:prstDash val="solid"/>
            <a:round/>
            <a:headEnd len="med" w="med" type="none"/>
            <a:tailEnd len="med" w="med" type="stealth"/>
          </a:ln>
        </p:spPr>
      </p:cxnSp>
      <p:cxnSp>
        <p:nvCxnSpPr>
          <p:cNvPr id="280" name="Shape 280"/>
          <p:cNvCxnSpPr>
            <a:stCxn id="268" idx="3"/>
          </p:cNvCxnSpPr>
          <p:nvPr/>
        </p:nvCxnSpPr>
        <p:spPr>
          <a:xfrm flipH="1" rot="10800000">
            <a:off x="6688251" y="6111150"/>
            <a:ext cx="3972300" cy="5396100"/>
          </a:xfrm>
          <a:prstGeom prst="bentConnector2">
            <a:avLst/>
          </a:prstGeom>
          <a:noFill/>
          <a:ln cap="flat" cmpd="sng" w="76200">
            <a:solidFill>
              <a:schemeClr val="dk2"/>
            </a:solidFill>
            <a:prstDash val="solid"/>
            <a:round/>
            <a:headEnd len="med" w="med" type="none"/>
            <a:tailEnd len="med" w="med" type="stealth"/>
          </a:ln>
        </p:spPr>
      </p:cxnSp>
      <p:cxnSp>
        <p:nvCxnSpPr>
          <p:cNvPr id="281" name="Shape 281"/>
          <p:cNvCxnSpPr>
            <a:stCxn id="267" idx="2"/>
            <a:endCxn id="269" idx="0"/>
          </p:cNvCxnSpPr>
          <p:nvPr/>
        </p:nvCxnSpPr>
        <p:spPr>
          <a:xfrm flipH="1" rot="-5400000">
            <a:off x="10757950" y="7830525"/>
            <a:ext cx="4304100" cy="878700"/>
          </a:xfrm>
          <a:prstGeom prst="bentConnector3">
            <a:avLst>
              <a:gd fmla="val 50000" name="adj1"/>
            </a:avLst>
          </a:prstGeom>
          <a:noFill/>
          <a:ln cap="flat" cmpd="sng" w="76200">
            <a:solidFill>
              <a:schemeClr val="dk2"/>
            </a:solidFill>
            <a:prstDash val="solid"/>
            <a:round/>
            <a:headEnd len="med" w="med" type="none"/>
            <a:tailEnd len="med" w="med" type="stealth"/>
          </a:ln>
        </p:spPr>
      </p:cxnSp>
      <p:cxnSp>
        <p:nvCxnSpPr>
          <p:cNvPr id="282" name="Shape 282"/>
          <p:cNvCxnSpPr>
            <a:endCxn id="270" idx="1"/>
          </p:cNvCxnSpPr>
          <p:nvPr/>
        </p:nvCxnSpPr>
        <p:spPr>
          <a:xfrm>
            <a:off x="13817925" y="6111138"/>
            <a:ext cx="3311700" cy="1442100"/>
          </a:xfrm>
          <a:prstGeom prst="bentConnector3">
            <a:avLst>
              <a:gd fmla="val 1023" name="adj1"/>
            </a:avLst>
          </a:prstGeom>
          <a:noFill/>
          <a:ln cap="flat" cmpd="sng" w="76200">
            <a:solidFill>
              <a:schemeClr val="dk2"/>
            </a:solidFill>
            <a:prstDash val="solid"/>
            <a:round/>
            <a:headEnd len="med" w="med" type="none"/>
            <a:tailEnd len="med" w="med" type="stealth"/>
          </a:ln>
        </p:spPr>
      </p:cxnSp>
      <p:cxnSp>
        <p:nvCxnSpPr>
          <p:cNvPr id="283" name="Shape 283"/>
          <p:cNvCxnSpPr>
            <a:endCxn id="270" idx="2"/>
          </p:cNvCxnSpPr>
          <p:nvPr/>
        </p:nvCxnSpPr>
        <p:spPr>
          <a:xfrm flipH="1" rot="10800000">
            <a:off x="15019750" y="8690576"/>
            <a:ext cx="3943200" cy="3500700"/>
          </a:xfrm>
          <a:prstGeom prst="bentConnector2">
            <a:avLst/>
          </a:prstGeom>
          <a:noFill/>
          <a:ln cap="flat" cmpd="sng" w="76200">
            <a:solidFill>
              <a:schemeClr val="dk2"/>
            </a:solidFill>
            <a:prstDash val="solid"/>
            <a:round/>
            <a:headEnd len="med" w="med" type="none"/>
            <a:tailEnd len="med" w="med" type="stealth"/>
          </a:ln>
        </p:spPr>
      </p:cxnSp>
      <p:sp>
        <p:nvSpPr>
          <p:cNvPr id="284" name="Shape 284"/>
          <p:cNvSpPr txBox="1"/>
          <p:nvPr/>
        </p:nvSpPr>
        <p:spPr>
          <a:xfrm>
            <a:off x="1432325" y="6415909"/>
            <a:ext cx="3666600" cy="18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t>Socket: </a:t>
            </a:r>
            <a:br>
              <a:rPr lang="en-US" sz="4800"/>
            </a:br>
            <a:r>
              <a:rPr lang="en-US" sz="4800"/>
              <a:t>Parameters</a:t>
            </a:r>
            <a:endParaRPr/>
          </a:p>
        </p:txBody>
      </p:sp>
      <p:sp>
        <p:nvSpPr>
          <p:cNvPr id="285" name="Shape 285"/>
          <p:cNvSpPr txBox="1"/>
          <p:nvPr/>
        </p:nvSpPr>
        <p:spPr>
          <a:xfrm>
            <a:off x="6688700" y="9834825"/>
            <a:ext cx="3943200" cy="18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t>Socket: </a:t>
            </a:r>
            <a:br>
              <a:rPr lang="en-US" sz="4800"/>
            </a:br>
            <a:r>
              <a:rPr lang="en-US" sz="4800"/>
              <a:t>Acknowledge</a:t>
            </a:r>
            <a:endParaRPr/>
          </a:p>
        </p:txBody>
      </p:sp>
      <p:sp>
        <p:nvSpPr>
          <p:cNvPr id="286" name="Shape 286"/>
          <p:cNvSpPr txBox="1"/>
          <p:nvPr/>
        </p:nvSpPr>
        <p:spPr>
          <a:xfrm>
            <a:off x="13522725" y="8694550"/>
            <a:ext cx="4359300" cy="180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4500"/>
              <a:t>Display model curves</a:t>
            </a:r>
            <a:endParaRPr sz="4500"/>
          </a:p>
        </p:txBody>
      </p:sp>
      <p:sp>
        <p:nvSpPr>
          <p:cNvPr id="287" name="Shape 287"/>
          <p:cNvSpPr txBox="1"/>
          <p:nvPr/>
        </p:nvSpPr>
        <p:spPr>
          <a:xfrm>
            <a:off x="18963000" y="10196650"/>
            <a:ext cx="4359300" cy="18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t>Get model data</a:t>
            </a:r>
            <a:endParaRPr sz="4800"/>
          </a:p>
          <a:p>
            <a:pPr indent="0" lvl="0" marL="0" rtl="0" algn="ctr">
              <a:spcBef>
                <a:spcPts val="0"/>
              </a:spcBef>
              <a:spcAft>
                <a:spcPts val="0"/>
              </a:spcAft>
              <a:buNone/>
            </a:pPr>
            <a:r>
              <a:rPr lang="en-US" sz="4800"/>
              <a:t>from DB</a:t>
            </a:r>
            <a:endParaRPr sz="4800"/>
          </a:p>
        </p:txBody>
      </p:sp>
      <p:sp>
        <p:nvSpPr>
          <p:cNvPr id="288" name="Shape 288"/>
          <p:cNvSpPr txBox="1"/>
          <p:nvPr/>
        </p:nvSpPr>
        <p:spPr>
          <a:xfrm>
            <a:off x="11544425" y="12604675"/>
            <a:ext cx="4359300" cy="7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t>Modeling</a:t>
            </a:r>
            <a:endParaRPr sz="4000"/>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2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01" name="Shape 1401"/>
        <p:cNvGrpSpPr/>
        <p:nvPr/>
      </p:nvGrpSpPr>
      <p:grpSpPr>
        <a:xfrm>
          <a:off x="0" y="0"/>
          <a:ext cx="0" cy="0"/>
          <a:chOff x="0" y="0"/>
          <a:chExt cx="0" cy="0"/>
        </a:xfrm>
      </p:grpSpPr>
      <p:sp>
        <p:nvSpPr>
          <p:cNvPr id="1402" name="Shape 1402"/>
          <p:cNvSpPr/>
          <p:nvPr/>
        </p:nvSpPr>
        <p:spPr>
          <a:xfrm>
            <a:off x="1758950" y="2865437"/>
            <a:ext cx="558792" cy="558792"/>
          </a:xfrm>
          <a:custGeom>
            <a:pathLst>
              <a:path extrusionOk="0" h="21600" w="21600">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03" name="Shape 1403"/>
          <p:cNvSpPr/>
          <p:nvPr/>
        </p:nvSpPr>
        <p:spPr>
          <a:xfrm>
            <a:off x="2825750" y="2865437"/>
            <a:ext cx="557226" cy="558792"/>
          </a:xfrm>
          <a:custGeom>
            <a:pathLst>
              <a:path extrusionOk="0" h="21600" w="21600">
                <a:moveTo>
                  <a:pt x="21109" y="10309"/>
                </a:moveTo>
                <a:lnTo>
                  <a:pt x="5604" y="10309"/>
                </a:lnTo>
                <a:lnTo>
                  <a:pt x="8693" y="7220"/>
                </a:lnTo>
                <a:cubicBezTo>
                  <a:pt x="8781" y="7131"/>
                  <a:pt x="8836" y="7008"/>
                  <a:pt x="8836" y="6873"/>
                </a:cubicBezTo>
                <a:cubicBezTo>
                  <a:pt x="8836" y="6601"/>
                  <a:pt x="8616" y="6382"/>
                  <a:pt x="8345" y="6382"/>
                </a:cubicBezTo>
                <a:cubicBezTo>
                  <a:pt x="8210" y="6382"/>
                  <a:pt x="8087" y="6437"/>
                  <a:pt x="7998" y="6526"/>
                </a:cubicBezTo>
                <a:lnTo>
                  <a:pt x="4071" y="10453"/>
                </a:lnTo>
                <a:cubicBezTo>
                  <a:pt x="3982" y="10542"/>
                  <a:pt x="3927" y="10665"/>
                  <a:pt x="3927" y="10800"/>
                </a:cubicBezTo>
                <a:cubicBezTo>
                  <a:pt x="3927" y="10936"/>
                  <a:pt x="3982" y="11058"/>
                  <a:pt x="4071" y="11147"/>
                </a:cubicBezTo>
                <a:lnTo>
                  <a:pt x="7998" y="15074"/>
                </a:lnTo>
                <a:cubicBezTo>
                  <a:pt x="8087" y="15164"/>
                  <a:pt x="8210" y="15218"/>
                  <a:pt x="8345" y="15218"/>
                </a:cubicBezTo>
                <a:cubicBezTo>
                  <a:pt x="8616" y="15218"/>
                  <a:pt x="8836" y="14999"/>
                  <a:pt x="8836" y="14727"/>
                </a:cubicBezTo>
                <a:cubicBezTo>
                  <a:pt x="8836" y="14592"/>
                  <a:pt x="8781"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04" name="Shape 1404"/>
          <p:cNvSpPr/>
          <p:nvPr/>
        </p:nvSpPr>
        <p:spPr>
          <a:xfrm>
            <a:off x="4030662" y="2865437"/>
            <a:ext cx="279396" cy="558792"/>
          </a:xfrm>
          <a:custGeom>
            <a:pathLst>
              <a:path extrusionOk="0" h="21600" w="2160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05" name="Shape 1405"/>
          <p:cNvSpPr/>
          <p:nvPr/>
        </p:nvSpPr>
        <p:spPr>
          <a:xfrm>
            <a:off x="5097462" y="2865437"/>
            <a:ext cx="279396" cy="558792"/>
          </a:xfrm>
          <a:custGeom>
            <a:pathLst>
              <a:path extrusionOk="0" h="21600" w="2160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06" name="Shape 1406"/>
          <p:cNvSpPr/>
          <p:nvPr/>
        </p:nvSpPr>
        <p:spPr>
          <a:xfrm>
            <a:off x="6024562" y="3005137"/>
            <a:ext cx="558792" cy="279396"/>
          </a:xfrm>
          <a:custGeom>
            <a:pathLst>
              <a:path extrusionOk="0" h="21600" w="21600">
                <a:moveTo>
                  <a:pt x="21109" y="9818"/>
                </a:moveTo>
                <a:lnTo>
                  <a:pt x="1676" y="9818"/>
                </a:lnTo>
                <a:lnTo>
                  <a:pt x="5747" y="1676"/>
                </a:lnTo>
                <a:cubicBezTo>
                  <a:pt x="5836" y="1499"/>
                  <a:pt x="5891" y="1253"/>
                  <a:pt x="5891" y="982"/>
                </a:cubicBezTo>
                <a:cubicBezTo>
                  <a:pt x="5891" y="439"/>
                  <a:pt x="5671" y="0"/>
                  <a:pt x="5400" y="0"/>
                </a:cubicBezTo>
                <a:cubicBezTo>
                  <a:pt x="5265" y="0"/>
                  <a:pt x="5142" y="110"/>
                  <a:pt x="5053" y="288"/>
                </a:cubicBezTo>
                <a:lnTo>
                  <a:pt x="144" y="10106"/>
                </a:lnTo>
                <a:cubicBezTo>
                  <a:pt x="55" y="10284"/>
                  <a:pt x="0" y="10530"/>
                  <a:pt x="0" y="10800"/>
                </a:cubicBezTo>
                <a:cubicBezTo>
                  <a:pt x="0" y="11071"/>
                  <a:pt x="55" y="11317"/>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07" name="Shape 1407"/>
          <p:cNvSpPr/>
          <p:nvPr/>
        </p:nvSpPr>
        <p:spPr>
          <a:xfrm>
            <a:off x="7091362" y="3005137"/>
            <a:ext cx="558792" cy="279396"/>
          </a:xfrm>
          <a:custGeom>
            <a:pathLst>
              <a:path extrusionOk="0" h="21600" w="2160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08" name="Shape 1408"/>
          <p:cNvSpPr/>
          <p:nvPr/>
        </p:nvSpPr>
        <p:spPr>
          <a:xfrm>
            <a:off x="8183562" y="3017837"/>
            <a:ext cx="507978" cy="254016"/>
          </a:xfrm>
          <a:custGeom>
            <a:pathLst>
              <a:path extrusionOk="0" h="21600" w="2160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09" name="Shape 1409"/>
          <p:cNvSpPr/>
          <p:nvPr/>
        </p:nvSpPr>
        <p:spPr>
          <a:xfrm>
            <a:off x="9250362" y="3017837"/>
            <a:ext cx="506412" cy="254016"/>
          </a:xfrm>
          <a:custGeom>
            <a:pathLst>
              <a:path extrusionOk="0" h="21600" w="21600">
                <a:moveTo>
                  <a:pt x="21442" y="19756"/>
                </a:moveTo>
                <a:lnTo>
                  <a:pt x="11182" y="316"/>
                </a:lnTo>
                <a:cubicBezTo>
                  <a:pt x="11084" y="121"/>
                  <a:pt x="10949" y="0"/>
                  <a:pt x="10800" y="0"/>
                </a:cubicBezTo>
                <a:cubicBezTo>
                  <a:pt x="10651" y="0"/>
                  <a:pt x="10516" y="121"/>
                  <a:pt x="10418" y="316"/>
                </a:cubicBezTo>
                <a:lnTo>
                  <a:pt x="158" y="19756"/>
                </a:lnTo>
                <a:cubicBezTo>
                  <a:pt x="60" y="19953"/>
                  <a:pt x="0" y="20222"/>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2"/>
                  <a:pt x="21540" y="19953"/>
                  <a:pt x="21442" y="1975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10" name="Shape 1410"/>
          <p:cNvSpPr/>
          <p:nvPr/>
        </p:nvSpPr>
        <p:spPr>
          <a:xfrm>
            <a:off x="10442575" y="2890837"/>
            <a:ext cx="254016" cy="507978"/>
          </a:xfrm>
          <a:custGeom>
            <a:pathLst>
              <a:path extrusionOk="0" h="21600" w="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11" name="Shape 1411"/>
          <p:cNvSpPr/>
          <p:nvPr/>
        </p:nvSpPr>
        <p:spPr>
          <a:xfrm>
            <a:off x="11509375" y="2890837"/>
            <a:ext cx="254016" cy="507978"/>
          </a:xfrm>
          <a:custGeom>
            <a:pathLst>
              <a:path extrusionOk="0" h="21600" w="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12" name="Shape 1412"/>
          <p:cNvSpPr/>
          <p:nvPr/>
        </p:nvSpPr>
        <p:spPr>
          <a:xfrm>
            <a:off x="1758950" y="3932237"/>
            <a:ext cx="558792" cy="558792"/>
          </a:xfrm>
          <a:custGeom>
            <a:pathLst>
              <a:path extrusionOk="0" h="21600" w="2160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13" name="Shape 1413"/>
          <p:cNvSpPr/>
          <p:nvPr/>
        </p:nvSpPr>
        <p:spPr>
          <a:xfrm>
            <a:off x="2825750" y="3932237"/>
            <a:ext cx="557226" cy="558792"/>
          </a:xfrm>
          <a:custGeom>
            <a:pathLst>
              <a:path extrusionOk="0" h="21600" w="2160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14" name="Shape 1414"/>
          <p:cNvSpPr/>
          <p:nvPr/>
        </p:nvSpPr>
        <p:spPr>
          <a:xfrm>
            <a:off x="3890962" y="3932237"/>
            <a:ext cx="558792" cy="558792"/>
          </a:xfrm>
          <a:custGeom>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764" y="5400"/>
                </a:moveTo>
                <a:cubicBezTo>
                  <a:pt x="12764" y="5129"/>
                  <a:pt x="12544" y="4909"/>
                  <a:pt x="12273" y="4909"/>
                </a:cubicBezTo>
                <a:cubicBezTo>
                  <a:pt x="12137" y="4909"/>
                  <a:pt x="12015" y="4964"/>
                  <a:pt x="11926" y="5053"/>
                </a:cubicBezTo>
                <a:lnTo>
                  <a:pt x="7017" y="10453"/>
                </a:lnTo>
                <a:cubicBezTo>
                  <a:pt x="6928" y="10542"/>
                  <a:pt x="6873" y="10665"/>
                  <a:pt x="6873" y="10800"/>
                </a:cubicBezTo>
                <a:cubicBezTo>
                  <a:pt x="6873" y="10936"/>
                  <a:pt x="6928" y="11058"/>
                  <a:pt x="7017" y="11147"/>
                </a:cubicBezTo>
                <a:lnTo>
                  <a:pt x="11926" y="16547"/>
                </a:lnTo>
                <a:cubicBezTo>
                  <a:pt x="12015" y="16636"/>
                  <a:pt x="12137" y="16691"/>
                  <a:pt x="12273" y="16691"/>
                </a:cubicBezTo>
                <a:cubicBezTo>
                  <a:pt x="12544" y="16691"/>
                  <a:pt x="12764" y="16471"/>
                  <a:pt x="12764" y="16200"/>
                </a:cubicBezTo>
                <a:cubicBezTo>
                  <a:pt x="12764" y="16065"/>
                  <a:pt x="12709" y="15942"/>
                  <a:pt x="12620" y="15853"/>
                </a:cubicBezTo>
                <a:lnTo>
                  <a:pt x="8026" y="10800"/>
                </a:lnTo>
                <a:lnTo>
                  <a:pt x="12620" y="5747"/>
                </a:lnTo>
                <a:cubicBezTo>
                  <a:pt x="12709" y="5658"/>
                  <a:pt x="12764" y="5536"/>
                  <a:pt x="12764" y="54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15" name="Shape 1415"/>
          <p:cNvSpPr/>
          <p:nvPr/>
        </p:nvSpPr>
        <p:spPr>
          <a:xfrm>
            <a:off x="4957762" y="3932237"/>
            <a:ext cx="558792" cy="558792"/>
          </a:xfrm>
          <a:custGeom>
            <a:pathLst>
              <a:path extrusionOk="0" h="21600" w="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16" name="Shape 1416"/>
          <p:cNvSpPr/>
          <p:nvPr/>
        </p:nvSpPr>
        <p:spPr>
          <a:xfrm>
            <a:off x="6024562" y="3932237"/>
            <a:ext cx="558792" cy="558792"/>
          </a:xfrm>
          <a:custGeom>
            <a:pathLst>
              <a:path extrusionOk="0" h="21600" w="2160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17" name="Shape 1417"/>
          <p:cNvSpPr/>
          <p:nvPr/>
        </p:nvSpPr>
        <p:spPr>
          <a:xfrm>
            <a:off x="7091362" y="4059237"/>
            <a:ext cx="558792" cy="304776"/>
          </a:xfrm>
          <a:custGeom>
            <a:pathLst>
              <a:path extrusionOk="0" h="21600" w="21600">
                <a:moveTo>
                  <a:pt x="10800" y="19397"/>
                </a:moveTo>
                <a:lnTo>
                  <a:pt x="1638" y="1800"/>
                </a:lnTo>
                <a:lnTo>
                  <a:pt x="19962" y="1800"/>
                </a:lnTo>
                <a:cubicBezTo>
                  <a:pt x="19962" y="1800"/>
                  <a:pt x="10800" y="19397"/>
                  <a:pt x="10800" y="19397"/>
                </a:cubicBezTo>
                <a:close/>
                <a:moveTo>
                  <a:pt x="21600" y="900"/>
                </a:moveTo>
                <a:cubicBezTo>
                  <a:pt x="21600" y="403"/>
                  <a:pt x="21380" y="0"/>
                  <a:pt x="21109" y="0"/>
                </a:cubicBezTo>
                <a:lnTo>
                  <a:pt x="491" y="0"/>
                </a:lnTo>
                <a:cubicBezTo>
                  <a:pt x="220" y="0"/>
                  <a:pt x="0" y="403"/>
                  <a:pt x="0" y="900"/>
                </a:cubicBezTo>
                <a:cubicBezTo>
                  <a:pt x="0" y="1141"/>
                  <a:pt x="53" y="1357"/>
                  <a:pt x="137" y="1519"/>
                </a:cubicBezTo>
                <a:lnTo>
                  <a:pt x="136" y="1521"/>
                </a:lnTo>
                <a:lnTo>
                  <a:pt x="10445" y="21321"/>
                </a:lnTo>
                <a:lnTo>
                  <a:pt x="10446" y="21319"/>
                </a:lnTo>
                <a:cubicBezTo>
                  <a:pt x="10536" y="21491"/>
                  <a:pt x="10660" y="21600"/>
                  <a:pt x="10800" y="21600"/>
                </a:cubicBezTo>
                <a:cubicBezTo>
                  <a:pt x="10940" y="21600"/>
                  <a:pt x="11064" y="21491"/>
                  <a:pt x="11154" y="21319"/>
                </a:cubicBezTo>
                <a:lnTo>
                  <a:pt x="11155" y="21321"/>
                </a:lnTo>
                <a:lnTo>
                  <a:pt x="21464" y="1521"/>
                </a:lnTo>
                <a:lnTo>
                  <a:pt x="21463" y="1519"/>
                </a:lnTo>
                <a:cubicBezTo>
                  <a:pt x="21547" y="1357"/>
                  <a:pt x="21600" y="1141"/>
                  <a:pt x="21600" y="9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18" name="Shape 1418"/>
          <p:cNvSpPr/>
          <p:nvPr/>
        </p:nvSpPr>
        <p:spPr>
          <a:xfrm>
            <a:off x="8158162" y="4059237"/>
            <a:ext cx="558792" cy="304776"/>
          </a:xfrm>
          <a:custGeom>
            <a:pathLst>
              <a:path extrusionOk="0" h="21600" w="21600">
                <a:moveTo>
                  <a:pt x="1638" y="19800"/>
                </a:moveTo>
                <a:lnTo>
                  <a:pt x="10800" y="2203"/>
                </a:lnTo>
                <a:lnTo>
                  <a:pt x="19962" y="19800"/>
                </a:lnTo>
                <a:cubicBezTo>
                  <a:pt x="19962" y="19800"/>
                  <a:pt x="1638" y="19800"/>
                  <a:pt x="1638" y="19800"/>
                </a:cubicBezTo>
                <a:close/>
                <a:moveTo>
                  <a:pt x="21463" y="20081"/>
                </a:moveTo>
                <a:lnTo>
                  <a:pt x="21464" y="20079"/>
                </a:lnTo>
                <a:lnTo>
                  <a:pt x="11155" y="279"/>
                </a:lnTo>
                <a:lnTo>
                  <a:pt x="11154" y="282"/>
                </a:lnTo>
                <a:cubicBezTo>
                  <a:pt x="11064" y="109"/>
                  <a:pt x="10940" y="0"/>
                  <a:pt x="10800" y="0"/>
                </a:cubicBezTo>
                <a:cubicBezTo>
                  <a:pt x="10660" y="0"/>
                  <a:pt x="10536" y="109"/>
                  <a:pt x="10446" y="282"/>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19" name="Shape 1419"/>
          <p:cNvSpPr/>
          <p:nvPr/>
        </p:nvSpPr>
        <p:spPr>
          <a:xfrm>
            <a:off x="9350375" y="3932237"/>
            <a:ext cx="304776" cy="558792"/>
          </a:xfrm>
          <a:custGeom>
            <a:pathLst>
              <a:path extrusionOk="0" h="21600" w="21600">
                <a:moveTo>
                  <a:pt x="19800" y="19962"/>
                </a:moveTo>
                <a:lnTo>
                  <a:pt x="2203" y="10800"/>
                </a:lnTo>
                <a:lnTo>
                  <a:pt x="19800" y="1638"/>
                </a:lnTo>
                <a:cubicBezTo>
                  <a:pt x="19800" y="1638"/>
                  <a:pt x="19800" y="19962"/>
                  <a:pt x="19800" y="19962"/>
                </a:cubicBezTo>
                <a:close/>
                <a:moveTo>
                  <a:pt x="20700" y="0"/>
                </a:moveTo>
                <a:cubicBezTo>
                  <a:pt x="20459" y="0"/>
                  <a:pt x="20243" y="53"/>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20" name="Shape 1420"/>
          <p:cNvSpPr/>
          <p:nvPr/>
        </p:nvSpPr>
        <p:spPr>
          <a:xfrm>
            <a:off x="10417175" y="3932237"/>
            <a:ext cx="304776" cy="558792"/>
          </a:xfrm>
          <a:custGeom>
            <a:pathLst>
              <a:path extrusionOk="0" h="21600" w="2160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21" name="Shape 1421"/>
          <p:cNvSpPr/>
          <p:nvPr/>
        </p:nvSpPr>
        <p:spPr>
          <a:xfrm>
            <a:off x="11356975" y="3932237"/>
            <a:ext cx="558792" cy="558792"/>
          </a:xfrm>
          <a:custGeom>
            <a:pathLst>
              <a:path extrusionOk="0" h="21600" w="2160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22" name="Shape 1422"/>
          <p:cNvSpPr/>
          <p:nvPr/>
        </p:nvSpPr>
        <p:spPr>
          <a:xfrm>
            <a:off x="12423775" y="2865437"/>
            <a:ext cx="558792" cy="558792"/>
          </a:xfrm>
          <a:custGeom>
            <a:pathLst>
              <a:path extrusionOk="0" h="21600" w="2160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23" name="Shape 1423"/>
          <p:cNvSpPr/>
          <p:nvPr/>
        </p:nvSpPr>
        <p:spPr>
          <a:xfrm>
            <a:off x="13490575" y="2865437"/>
            <a:ext cx="558792" cy="558792"/>
          </a:xfrm>
          <a:custGeom>
            <a:pathLst>
              <a:path extrusionOk="0" h="21600" w="21600">
                <a:moveTo>
                  <a:pt x="16530" y="12891"/>
                </a:moveTo>
                <a:lnTo>
                  <a:pt x="11130" y="7982"/>
                </a:lnTo>
                <a:lnTo>
                  <a:pt x="11128" y="7985"/>
                </a:lnTo>
                <a:cubicBezTo>
                  <a:pt x="11040" y="7906"/>
                  <a:pt x="10927" y="7855"/>
                  <a:pt x="10800" y="7855"/>
                </a:cubicBezTo>
                <a:cubicBezTo>
                  <a:pt x="10673" y="7855"/>
                  <a:pt x="10559" y="7906"/>
                  <a:pt x="10473" y="7985"/>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0" y="13694"/>
                  <a:pt x="5728" y="13615"/>
                </a:cubicBezTo>
                <a:lnTo>
                  <a:pt x="5730" y="13618"/>
                </a:lnTo>
                <a:lnTo>
                  <a:pt x="10800" y="9009"/>
                </a:lnTo>
                <a:lnTo>
                  <a:pt x="15869" y="13618"/>
                </a:lnTo>
                <a:lnTo>
                  <a:pt x="15873" y="13615"/>
                </a:lnTo>
                <a:cubicBezTo>
                  <a:pt x="15959" y="13694"/>
                  <a:pt x="16073"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24" name="Shape 1424"/>
          <p:cNvSpPr/>
          <p:nvPr/>
        </p:nvSpPr>
        <p:spPr>
          <a:xfrm>
            <a:off x="14557375" y="2865437"/>
            <a:ext cx="558792" cy="558792"/>
          </a:xfrm>
          <a:custGeom>
            <a:pathLst>
              <a:path extrusionOk="0" h="21600" w="2160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7"/>
                  <a:pt x="6924" y="11041"/>
                  <a:pt x="7003" y="11127"/>
                </a:cubicBezTo>
                <a:lnTo>
                  <a:pt x="7000" y="11130"/>
                </a:lnTo>
                <a:lnTo>
                  <a:pt x="11909" y="16530"/>
                </a:lnTo>
                <a:lnTo>
                  <a:pt x="11912" y="16527"/>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0"/>
                </a:lnTo>
                <a:lnTo>
                  <a:pt x="12633" y="5728"/>
                </a:lnTo>
                <a:cubicBezTo>
                  <a:pt x="12713" y="5641"/>
                  <a:pt x="12764" y="5527"/>
                  <a:pt x="12764" y="5400"/>
                </a:cubicBezTo>
                <a:cubicBezTo>
                  <a:pt x="12764" y="5129"/>
                  <a:pt x="12544" y="4909"/>
                  <a:pt x="12273" y="49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25" name="Shape 1425"/>
          <p:cNvSpPr/>
          <p:nvPr/>
        </p:nvSpPr>
        <p:spPr>
          <a:xfrm>
            <a:off x="15622588" y="2865437"/>
            <a:ext cx="558792" cy="558792"/>
          </a:xfrm>
          <a:custGeom>
            <a:pathLst>
              <a:path extrusionOk="0" h="21600" w="2160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26" name="Shape 1426"/>
          <p:cNvSpPr/>
          <p:nvPr/>
        </p:nvSpPr>
        <p:spPr>
          <a:xfrm>
            <a:off x="16778288" y="2865437"/>
            <a:ext cx="381024" cy="558792"/>
          </a:xfrm>
          <a:custGeom>
            <a:pathLst>
              <a:path extrusionOk="0" h="21600" w="2160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27" name="Shape 1427"/>
          <p:cNvSpPr/>
          <p:nvPr/>
        </p:nvSpPr>
        <p:spPr>
          <a:xfrm>
            <a:off x="17845088" y="2865437"/>
            <a:ext cx="381024" cy="558792"/>
          </a:xfrm>
          <a:custGeom>
            <a:pathLst>
              <a:path extrusionOk="0" h="21600" w="2160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5"/>
                  <a:pt x="10999" y="0"/>
                  <a:pt x="10800" y="0"/>
                </a:cubicBezTo>
                <a:cubicBezTo>
                  <a:pt x="10601" y="0"/>
                  <a:pt x="10422" y="55"/>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28" name="Shape 1428"/>
          <p:cNvSpPr/>
          <p:nvPr/>
        </p:nvSpPr>
        <p:spPr>
          <a:xfrm>
            <a:off x="18822988" y="2954337"/>
            <a:ext cx="558792" cy="381024"/>
          </a:xfrm>
          <a:custGeom>
            <a:pathLst>
              <a:path extrusionOk="0" h="21600" w="2160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1"/>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29" name="Shape 1429"/>
          <p:cNvSpPr/>
          <p:nvPr/>
        </p:nvSpPr>
        <p:spPr>
          <a:xfrm>
            <a:off x="19889788" y="2954337"/>
            <a:ext cx="558792" cy="381024"/>
          </a:xfrm>
          <a:custGeom>
            <a:pathLst>
              <a:path extrusionOk="0" h="21600" w="2160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1"/>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1"/>
                  <a:pt x="21545" y="10421"/>
                  <a:pt x="21456" y="1029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30" name="Shape 1430"/>
          <p:cNvSpPr/>
          <p:nvPr/>
        </p:nvSpPr>
        <p:spPr>
          <a:xfrm>
            <a:off x="21032788" y="2865437"/>
            <a:ext cx="406404" cy="558792"/>
          </a:xfrm>
          <a:custGeom>
            <a:pathLst>
              <a:path extrusionOk="0" h="21600" w="2160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31" name="Shape 1431"/>
          <p:cNvSpPr/>
          <p:nvPr/>
        </p:nvSpPr>
        <p:spPr>
          <a:xfrm>
            <a:off x="22021800" y="2941637"/>
            <a:ext cx="558792" cy="406404"/>
          </a:xfrm>
          <a:custGeom>
            <a:pathLst>
              <a:path extrusionOk="0" h="21600" w="21600">
                <a:moveTo>
                  <a:pt x="16691" y="12546"/>
                </a:moveTo>
                <a:lnTo>
                  <a:pt x="16691" y="2304"/>
                </a:lnTo>
                <a:lnTo>
                  <a:pt x="20415" y="7425"/>
                </a:lnTo>
                <a:cubicBezTo>
                  <a:pt x="20415" y="7425"/>
                  <a:pt x="16691" y="12546"/>
                  <a:pt x="16691" y="12546"/>
                </a:cubicBezTo>
                <a:close/>
                <a:moveTo>
                  <a:pt x="21456" y="6948"/>
                </a:moveTo>
                <a:lnTo>
                  <a:pt x="16548" y="198"/>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3"/>
                </a:lnTo>
                <a:cubicBezTo>
                  <a:pt x="21545" y="7781"/>
                  <a:pt x="21600" y="7612"/>
                  <a:pt x="21600" y="7425"/>
                </a:cubicBezTo>
                <a:cubicBezTo>
                  <a:pt x="21600" y="7238"/>
                  <a:pt x="21545" y="7070"/>
                  <a:pt x="21456" y="694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32" name="Shape 1432"/>
          <p:cNvSpPr/>
          <p:nvPr/>
        </p:nvSpPr>
        <p:spPr>
          <a:xfrm>
            <a:off x="12423775" y="3932237"/>
            <a:ext cx="558792" cy="558792"/>
          </a:xfrm>
          <a:custGeom>
            <a:pathLst>
              <a:path extrusionOk="0" h="21600" w="2160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33" name="Shape 1433"/>
          <p:cNvSpPr/>
          <p:nvPr/>
        </p:nvSpPr>
        <p:spPr>
          <a:xfrm>
            <a:off x="13490575" y="3932237"/>
            <a:ext cx="558792" cy="558792"/>
          </a:xfrm>
          <a:custGeom>
            <a:pathLst>
              <a:path extrusionOk="0" h="21600" w="21600">
                <a:moveTo>
                  <a:pt x="21600" y="491"/>
                </a:moveTo>
                <a:cubicBezTo>
                  <a:pt x="21600" y="220"/>
                  <a:pt x="21380" y="0"/>
                  <a:pt x="21109" y="0"/>
                </a:cubicBezTo>
                <a:cubicBezTo>
                  <a:pt x="20974" y="0"/>
                  <a:pt x="20851" y="55"/>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8"/>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3"/>
                  <a:pt x="0" y="21109"/>
                </a:cubicBezTo>
                <a:cubicBezTo>
                  <a:pt x="0" y="21380"/>
                  <a:pt x="220" y="21600"/>
                  <a:pt x="491" y="21600"/>
                </a:cubicBezTo>
                <a:cubicBezTo>
                  <a:pt x="626" y="21600"/>
                  <a:pt x="749" y="21545"/>
                  <a:pt x="838" y="21456"/>
                </a:cubicBezTo>
                <a:lnTo>
                  <a:pt x="8836" y="13458"/>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34" name="Shape 1434"/>
          <p:cNvSpPr/>
          <p:nvPr/>
        </p:nvSpPr>
        <p:spPr>
          <a:xfrm>
            <a:off x="14557375" y="3932237"/>
            <a:ext cx="558792" cy="558792"/>
          </a:xfrm>
          <a:custGeom>
            <a:pathLst>
              <a:path extrusionOk="0" h="21600" w="2160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35" name="Shape 1435"/>
          <p:cNvSpPr/>
          <p:nvPr/>
        </p:nvSpPr>
        <p:spPr>
          <a:xfrm>
            <a:off x="15622588" y="3932237"/>
            <a:ext cx="558792" cy="558792"/>
          </a:xfrm>
          <a:custGeom>
            <a:pathLst>
              <a:path extrusionOk="0" h="21600" w="2160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36" name="Shape 1436"/>
          <p:cNvSpPr/>
          <p:nvPr/>
        </p:nvSpPr>
        <p:spPr>
          <a:xfrm>
            <a:off x="16689388" y="3932237"/>
            <a:ext cx="558792" cy="558792"/>
          </a:xfrm>
          <a:custGeom>
            <a:pathLst>
              <a:path extrusionOk="0" h="21600" w="2160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37" name="Shape 1437"/>
          <p:cNvSpPr/>
          <p:nvPr/>
        </p:nvSpPr>
        <p:spPr>
          <a:xfrm>
            <a:off x="17756188" y="3932237"/>
            <a:ext cx="558792" cy="558792"/>
          </a:xfrm>
          <a:custGeom>
            <a:pathLst>
              <a:path extrusionOk="0" h="21600" w="2160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38" name="Shape 1438"/>
          <p:cNvSpPr/>
          <p:nvPr/>
        </p:nvSpPr>
        <p:spPr>
          <a:xfrm>
            <a:off x="18822988" y="3932237"/>
            <a:ext cx="558792" cy="558792"/>
          </a:xfrm>
          <a:custGeom>
            <a:pathLst>
              <a:path extrusionOk="0" h="21600" w="2160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39" name="Shape 1439"/>
          <p:cNvSpPr/>
          <p:nvPr/>
        </p:nvSpPr>
        <p:spPr>
          <a:xfrm>
            <a:off x="19889788" y="4033837"/>
            <a:ext cx="558792" cy="355590"/>
          </a:xfrm>
          <a:custGeom>
            <a:pathLst>
              <a:path extrusionOk="0" h="21600" w="21600">
                <a:moveTo>
                  <a:pt x="15955" y="1543"/>
                </a:moveTo>
                <a:cubicBezTo>
                  <a:pt x="12837" y="1543"/>
                  <a:pt x="10309" y="5515"/>
                  <a:pt x="10309" y="10414"/>
                </a:cubicBezTo>
                <a:lnTo>
                  <a:pt x="10309" y="11186"/>
                </a:lnTo>
                <a:cubicBezTo>
                  <a:pt x="10309" y="15233"/>
                  <a:pt x="8221" y="18514"/>
                  <a:pt x="5645" y="18514"/>
                </a:cubicBezTo>
                <a:cubicBezTo>
                  <a:pt x="3070" y="18514"/>
                  <a:pt x="982" y="15233"/>
                  <a:pt x="982" y="11186"/>
                </a:cubicBezTo>
                <a:lnTo>
                  <a:pt x="982" y="10414"/>
                </a:lnTo>
                <a:cubicBezTo>
                  <a:pt x="982" y="6367"/>
                  <a:pt x="3070" y="3086"/>
                  <a:pt x="5645" y="3086"/>
                </a:cubicBezTo>
                <a:cubicBezTo>
                  <a:pt x="6670" y="3086"/>
                  <a:pt x="7575" y="3630"/>
                  <a:pt x="8321" y="4629"/>
                </a:cubicBezTo>
                <a:lnTo>
                  <a:pt x="6382" y="4629"/>
                </a:lnTo>
                <a:cubicBezTo>
                  <a:pt x="6110" y="4629"/>
                  <a:pt x="5891" y="4974"/>
                  <a:pt x="5891" y="5400"/>
                </a:cubicBezTo>
                <a:cubicBezTo>
                  <a:pt x="5891" y="5826"/>
                  <a:pt x="6110" y="6171"/>
                  <a:pt x="6382" y="6171"/>
                </a:cubicBezTo>
                <a:lnTo>
                  <a:pt x="9327" y="6171"/>
                </a:lnTo>
                <a:cubicBezTo>
                  <a:pt x="9599" y="6171"/>
                  <a:pt x="9818" y="5826"/>
                  <a:pt x="9818" y="5400"/>
                </a:cubicBezTo>
                <a:lnTo>
                  <a:pt x="9818" y="771"/>
                </a:lnTo>
                <a:cubicBezTo>
                  <a:pt x="9818" y="346"/>
                  <a:pt x="9599" y="0"/>
                  <a:pt x="9327" y="0"/>
                </a:cubicBezTo>
                <a:cubicBezTo>
                  <a:pt x="9056" y="0"/>
                  <a:pt x="8836" y="346"/>
                  <a:pt x="8836" y="771"/>
                </a:cubicBezTo>
                <a:lnTo>
                  <a:pt x="8836" y="3321"/>
                </a:lnTo>
                <a:cubicBezTo>
                  <a:pt x="7879" y="2160"/>
                  <a:pt x="6706" y="1543"/>
                  <a:pt x="5645" y="1543"/>
                </a:cubicBezTo>
                <a:cubicBezTo>
                  <a:pt x="2527" y="1543"/>
                  <a:pt x="0" y="5515"/>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3"/>
                  <a:pt x="18530" y="18514"/>
                  <a:pt x="15955" y="18514"/>
                </a:cubicBezTo>
                <a:cubicBezTo>
                  <a:pt x="14930" y="18514"/>
                  <a:pt x="14025" y="17970"/>
                  <a:pt x="13279" y="16971"/>
                </a:cubicBezTo>
                <a:lnTo>
                  <a:pt x="15218" y="16971"/>
                </a:lnTo>
                <a:cubicBezTo>
                  <a:pt x="15490" y="16971"/>
                  <a:pt x="15709" y="16626"/>
                  <a:pt x="15709" y="16200"/>
                </a:cubicBezTo>
                <a:cubicBezTo>
                  <a:pt x="15709" y="15774"/>
                  <a:pt x="15490" y="15429"/>
                  <a:pt x="15218" y="15429"/>
                </a:cubicBezTo>
                <a:lnTo>
                  <a:pt x="12273" y="15429"/>
                </a:lnTo>
                <a:cubicBezTo>
                  <a:pt x="12001" y="15429"/>
                  <a:pt x="11782" y="15774"/>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5"/>
                  <a:pt x="19073" y="1543"/>
                  <a:pt x="15955" y="154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40" name="Shape 1440"/>
          <p:cNvSpPr/>
          <p:nvPr/>
        </p:nvSpPr>
        <p:spPr>
          <a:xfrm>
            <a:off x="20956588" y="4008437"/>
            <a:ext cx="558792" cy="406404"/>
          </a:xfrm>
          <a:custGeom>
            <a:pathLst>
              <a:path extrusionOk="0" h="21600" w="21600">
                <a:moveTo>
                  <a:pt x="19924" y="4050"/>
                </a:moveTo>
                <a:lnTo>
                  <a:pt x="18798" y="5598"/>
                </a:lnTo>
                <a:cubicBezTo>
                  <a:pt x="18709" y="5720"/>
                  <a:pt x="18655" y="5889"/>
                  <a:pt x="18655" y="6075"/>
                </a:cubicBezTo>
                <a:cubicBezTo>
                  <a:pt x="18655" y="6448"/>
                  <a:pt x="18874" y="6750"/>
                  <a:pt x="19145" y="6750"/>
                </a:cubicBezTo>
                <a:cubicBezTo>
                  <a:pt x="19281" y="6750"/>
                  <a:pt x="19404" y="6674"/>
                  <a:pt x="19493" y="6552"/>
                </a:cubicBezTo>
                <a:lnTo>
                  <a:pt x="21456" y="3853"/>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3"/>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0"/>
                  <a:pt x="18798" y="16002"/>
                </a:cubicBezTo>
                <a:lnTo>
                  <a:pt x="19924" y="17550"/>
                </a:lnTo>
                <a:lnTo>
                  <a:pt x="15451" y="17550"/>
                </a:lnTo>
                <a:lnTo>
                  <a:pt x="12386" y="12399"/>
                </a:lnTo>
                <a:lnTo>
                  <a:pt x="11751" y="13465"/>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0"/>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1"/>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41" name="Shape 1441"/>
          <p:cNvSpPr/>
          <p:nvPr/>
        </p:nvSpPr>
        <p:spPr>
          <a:xfrm>
            <a:off x="22021800" y="3983037"/>
            <a:ext cx="558792" cy="457218"/>
          </a:xfrm>
          <a:custGeom>
            <a:pathLst>
              <a:path extrusionOk="0" h="21600" w="2160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42" name="Shape 1442"/>
          <p:cNvSpPr/>
          <p:nvPr/>
        </p:nvSpPr>
        <p:spPr>
          <a:xfrm>
            <a:off x="1835150" y="6591300"/>
            <a:ext cx="406404" cy="558792"/>
          </a:xfrm>
          <a:custGeom>
            <a:pathLst>
              <a:path extrusionOk="0" h="21600" w="2160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43" name="Shape 1443"/>
          <p:cNvSpPr/>
          <p:nvPr/>
        </p:nvSpPr>
        <p:spPr>
          <a:xfrm>
            <a:off x="2825750" y="6591300"/>
            <a:ext cx="557222" cy="558792"/>
          </a:xfrm>
          <a:custGeom>
            <a:pathLst>
              <a:path extrusionOk="0" h="21600" w="21531">
                <a:moveTo>
                  <a:pt x="6365" y="15409"/>
                </a:moveTo>
                <a:cubicBezTo>
                  <a:pt x="5782" y="14888"/>
                  <a:pt x="4858" y="14006"/>
                  <a:pt x="3935" y="12895"/>
                </a:cubicBezTo>
                <a:cubicBezTo>
                  <a:pt x="2587" y="11273"/>
                  <a:pt x="979" y="8835"/>
                  <a:pt x="979" y="6430"/>
                </a:cubicBezTo>
                <a:cubicBezTo>
                  <a:pt x="979" y="3427"/>
                  <a:pt x="3396" y="982"/>
                  <a:pt x="6366" y="982"/>
                </a:cubicBezTo>
                <a:cubicBezTo>
                  <a:pt x="9336" y="982"/>
                  <a:pt x="11752" y="3427"/>
                  <a:pt x="11752" y="6430"/>
                </a:cubicBezTo>
                <a:cubicBezTo>
                  <a:pt x="11752" y="10208"/>
                  <a:pt x="7888" y="14044"/>
                  <a:pt x="6365" y="15409"/>
                </a:cubicBezTo>
                <a:moveTo>
                  <a:pt x="6366" y="0"/>
                </a:moveTo>
                <a:cubicBezTo>
                  <a:pt x="2850" y="0"/>
                  <a:pt x="0" y="2879"/>
                  <a:pt x="0" y="6430"/>
                </a:cubicBezTo>
                <a:cubicBezTo>
                  <a:pt x="0" y="11655"/>
                  <a:pt x="6366" y="16701"/>
                  <a:pt x="6366" y="16701"/>
                </a:cubicBezTo>
                <a:cubicBezTo>
                  <a:pt x="6366" y="16701"/>
                  <a:pt x="12732" y="11655"/>
                  <a:pt x="12732" y="6430"/>
                </a:cubicBezTo>
                <a:cubicBezTo>
                  <a:pt x="12732" y="2879"/>
                  <a:pt x="9882" y="0"/>
                  <a:pt x="6366" y="0"/>
                </a:cubicBezTo>
                <a:moveTo>
                  <a:pt x="17357" y="19604"/>
                </a:moveTo>
                <a:cubicBezTo>
                  <a:pt x="17127" y="19764"/>
                  <a:pt x="16856" y="19909"/>
                  <a:pt x="16554" y="20033"/>
                </a:cubicBezTo>
                <a:cubicBezTo>
                  <a:pt x="16304" y="20137"/>
                  <a:pt x="16185" y="20424"/>
                  <a:pt x="16288" y="20675"/>
                </a:cubicBezTo>
                <a:cubicBezTo>
                  <a:pt x="16365" y="20865"/>
                  <a:pt x="16548" y="20979"/>
                  <a:pt x="16740" y="20979"/>
                </a:cubicBezTo>
                <a:cubicBezTo>
                  <a:pt x="16802" y="20979"/>
                  <a:pt x="16866" y="20967"/>
                  <a:pt x="16926" y="20942"/>
                </a:cubicBezTo>
                <a:cubicBezTo>
                  <a:pt x="17294" y="20790"/>
                  <a:pt x="17627" y="20611"/>
                  <a:pt x="17915" y="20411"/>
                </a:cubicBezTo>
                <a:cubicBezTo>
                  <a:pt x="18138" y="20256"/>
                  <a:pt x="18193" y="19950"/>
                  <a:pt x="18039" y="19727"/>
                </a:cubicBezTo>
                <a:cubicBezTo>
                  <a:pt x="17885" y="19505"/>
                  <a:pt x="17579" y="19449"/>
                  <a:pt x="17357" y="19604"/>
                </a:cubicBezTo>
                <a:moveTo>
                  <a:pt x="16249" y="13042"/>
                </a:moveTo>
                <a:cubicBezTo>
                  <a:pt x="16109" y="12790"/>
                  <a:pt x="16024" y="12529"/>
                  <a:pt x="15995" y="12265"/>
                </a:cubicBezTo>
                <a:cubicBezTo>
                  <a:pt x="15966" y="11995"/>
                  <a:pt x="15731" y="11801"/>
                  <a:pt x="15456" y="11829"/>
                </a:cubicBezTo>
                <a:cubicBezTo>
                  <a:pt x="15187" y="11859"/>
                  <a:pt x="14992" y="12100"/>
                  <a:pt x="15022" y="12370"/>
                </a:cubicBezTo>
                <a:cubicBezTo>
                  <a:pt x="15064" y="12767"/>
                  <a:pt x="15190" y="13154"/>
                  <a:pt x="15395" y="13522"/>
                </a:cubicBezTo>
                <a:cubicBezTo>
                  <a:pt x="15484" y="13682"/>
                  <a:pt x="15651" y="13773"/>
                  <a:pt x="15822" y="13773"/>
                </a:cubicBezTo>
                <a:cubicBezTo>
                  <a:pt x="15904" y="13773"/>
                  <a:pt x="15985" y="13753"/>
                  <a:pt x="16061" y="13710"/>
                </a:cubicBezTo>
                <a:cubicBezTo>
                  <a:pt x="16297" y="13578"/>
                  <a:pt x="16382" y="13279"/>
                  <a:pt x="16249" y="13042"/>
                </a:cubicBezTo>
                <a:moveTo>
                  <a:pt x="18249" y="15254"/>
                </a:moveTo>
                <a:cubicBezTo>
                  <a:pt x="18041" y="14981"/>
                  <a:pt x="17803" y="14708"/>
                  <a:pt x="17538" y="14439"/>
                </a:cubicBezTo>
                <a:cubicBezTo>
                  <a:pt x="17349" y="14246"/>
                  <a:pt x="17039" y="14244"/>
                  <a:pt x="16845" y="14434"/>
                </a:cubicBezTo>
                <a:cubicBezTo>
                  <a:pt x="16653" y="14624"/>
                  <a:pt x="16651" y="14935"/>
                  <a:pt x="16841" y="15129"/>
                </a:cubicBezTo>
                <a:cubicBezTo>
                  <a:pt x="17076" y="15368"/>
                  <a:pt x="17288" y="15612"/>
                  <a:pt x="17471" y="15851"/>
                </a:cubicBezTo>
                <a:cubicBezTo>
                  <a:pt x="17568" y="15977"/>
                  <a:pt x="17713" y="16043"/>
                  <a:pt x="17860" y="16043"/>
                </a:cubicBezTo>
                <a:cubicBezTo>
                  <a:pt x="17964" y="16043"/>
                  <a:pt x="18068" y="16011"/>
                  <a:pt x="18157" y="15942"/>
                </a:cubicBezTo>
                <a:cubicBezTo>
                  <a:pt x="18373" y="15777"/>
                  <a:pt x="18413" y="15469"/>
                  <a:pt x="18249" y="15254"/>
                </a:cubicBezTo>
                <a:moveTo>
                  <a:pt x="21476" y="5928"/>
                </a:moveTo>
                <a:cubicBezTo>
                  <a:pt x="21352" y="5687"/>
                  <a:pt x="21057" y="5592"/>
                  <a:pt x="20817" y="5717"/>
                </a:cubicBezTo>
                <a:cubicBezTo>
                  <a:pt x="20817" y="5717"/>
                  <a:pt x="20650" y="5803"/>
                  <a:pt x="20371" y="5962"/>
                </a:cubicBezTo>
                <a:cubicBezTo>
                  <a:pt x="20136" y="6096"/>
                  <a:pt x="20054" y="6396"/>
                  <a:pt x="20188" y="6632"/>
                </a:cubicBezTo>
                <a:cubicBezTo>
                  <a:pt x="20278" y="6791"/>
                  <a:pt x="20444" y="6880"/>
                  <a:pt x="20614" y="6880"/>
                </a:cubicBezTo>
                <a:cubicBezTo>
                  <a:pt x="20697" y="6880"/>
                  <a:pt x="20780" y="6859"/>
                  <a:pt x="20856" y="6815"/>
                </a:cubicBezTo>
                <a:cubicBezTo>
                  <a:pt x="21108" y="6672"/>
                  <a:pt x="21261" y="6592"/>
                  <a:pt x="21265" y="6590"/>
                </a:cubicBezTo>
                <a:cubicBezTo>
                  <a:pt x="21506" y="6466"/>
                  <a:pt x="21600" y="6170"/>
                  <a:pt x="21476" y="5928"/>
                </a:cubicBezTo>
                <a:moveTo>
                  <a:pt x="18659" y="16886"/>
                </a:moveTo>
                <a:cubicBezTo>
                  <a:pt x="18395" y="16941"/>
                  <a:pt x="18225" y="17201"/>
                  <a:pt x="18280" y="17467"/>
                </a:cubicBezTo>
                <a:cubicBezTo>
                  <a:pt x="18312" y="17625"/>
                  <a:pt x="18330" y="17781"/>
                  <a:pt x="18330" y="17929"/>
                </a:cubicBezTo>
                <a:cubicBezTo>
                  <a:pt x="18330" y="18050"/>
                  <a:pt x="18318" y="18171"/>
                  <a:pt x="18296" y="18287"/>
                </a:cubicBezTo>
                <a:cubicBezTo>
                  <a:pt x="18244" y="18554"/>
                  <a:pt x="18418" y="18811"/>
                  <a:pt x="18683" y="18862"/>
                </a:cubicBezTo>
                <a:cubicBezTo>
                  <a:pt x="18715" y="18869"/>
                  <a:pt x="18746" y="18871"/>
                  <a:pt x="18777" y="18871"/>
                </a:cubicBezTo>
                <a:cubicBezTo>
                  <a:pt x="19007" y="18871"/>
                  <a:pt x="19212" y="18708"/>
                  <a:pt x="19257" y="18473"/>
                </a:cubicBezTo>
                <a:cubicBezTo>
                  <a:pt x="19292" y="18296"/>
                  <a:pt x="19309" y="18114"/>
                  <a:pt x="19309" y="17929"/>
                </a:cubicBezTo>
                <a:cubicBezTo>
                  <a:pt x="19309" y="17715"/>
                  <a:pt x="19285" y="17492"/>
                  <a:pt x="19239" y="17267"/>
                </a:cubicBezTo>
                <a:cubicBezTo>
                  <a:pt x="19183" y="17001"/>
                  <a:pt x="18923" y="16832"/>
                  <a:pt x="18659" y="16886"/>
                </a:cubicBezTo>
                <a:moveTo>
                  <a:pt x="18590" y="7106"/>
                </a:moveTo>
                <a:cubicBezTo>
                  <a:pt x="18317" y="7303"/>
                  <a:pt x="18035" y="7518"/>
                  <a:pt x="17756" y="7745"/>
                </a:cubicBezTo>
                <a:cubicBezTo>
                  <a:pt x="17546" y="7917"/>
                  <a:pt x="17515" y="8226"/>
                  <a:pt x="17686" y="8436"/>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6"/>
                </a:cubicBezTo>
                <a:moveTo>
                  <a:pt x="14704" y="20512"/>
                </a:moveTo>
                <a:cubicBezTo>
                  <a:pt x="14393" y="20556"/>
                  <a:pt x="14065" y="20590"/>
                  <a:pt x="13729" y="20611"/>
                </a:cubicBezTo>
                <a:cubicBezTo>
                  <a:pt x="13459" y="20629"/>
                  <a:pt x="13254" y="20863"/>
                  <a:pt x="13272" y="21134"/>
                </a:cubicBezTo>
                <a:cubicBezTo>
                  <a:pt x="13289" y="21394"/>
                  <a:pt x="13504" y="21593"/>
                  <a:pt x="13760" y="21593"/>
                </a:cubicBezTo>
                <a:cubicBezTo>
                  <a:pt x="13771" y="21593"/>
                  <a:pt x="13781" y="21592"/>
                  <a:pt x="13792" y="21592"/>
                </a:cubicBezTo>
                <a:cubicBezTo>
                  <a:pt x="14152" y="21568"/>
                  <a:pt x="14506" y="21533"/>
                  <a:pt x="14842" y="21485"/>
                </a:cubicBezTo>
                <a:cubicBezTo>
                  <a:pt x="15110" y="21447"/>
                  <a:pt x="15296" y="21198"/>
                  <a:pt x="15258" y="20929"/>
                </a:cubicBezTo>
                <a:cubicBezTo>
                  <a:pt x="15220" y="20661"/>
                  <a:pt x="14973" y="20472"/>
                  <a:pt x="14704" y="20512"/>
                </a:cubicBezTo>
                <a:moveTo>
                  <a:pt x="8893" y="20109"/>
                </a:moveTo>
                <a:cubicBezTo>
                  <a:pt x="8582" y="19997"/>
                  <a:pt x="8299" y="19866"/>
                  <a:pt x="8052" y="19721"/>
                </a:cubicBezTo>
                <a:cubicBezTo>
                  <a:pt x="7818" y="19582"/>
                  <a:pt x="7519" y="19663"/>
                  <a:pt x="7382" y="19896"/>
                </a:cubicBezTo>
                <a:cubicBezTo>
                  <a:pt x="7244" y="20130"/>
                  <a:pt x="7323" y="20432"/>
                  <a:pt x="7556" y="20568"/>
                </a:cubicBezTo>
                <a:cubicBezTo>
                  <a:pt x="7856" y="20744"/>
                  <a:pt x="8194" y="20901"/>
                  <a:pt x="8562" y="21034"/>
                </a:cubicBezTo>
                <a:cubicBezTo>
                  <a:pt x="8617" y="21053"/>
                  <a:pt x="8672" y="21062"/>
                  <a:pt x="8728" y="21062"/>
                </a:cubicBezTo>
                <a:cubicBezTo>
                  <a:pt x="8928" y="21062"/>
                  <a:pt x="9117" y="20938"/>
                  <a:pt x="9189" y="20737"/>
                </a:cubicBezTo>
                <a:cubicBezTo>
                  <a:pt x="9280" y="20482"/>
                  <a:pt x="9148" y="20200"/>
                  <a:pt x="8893" y="20109"/>
                </a:cubicBezTo>
                <a:moveTo>
                  <a:pt x="11751" y="20618"/>
                </a:moveTo>
                <a:cubicBezTo>
                  <a:pt x="11412" y="20600"/>
                  <a:pt x="11082" y="20572"/>
                  <a:pt x="10771" y="20533"/>
                </a:cubicBezTo>
                <a:cubicBezTo>
                  <a:pt x="10502" y="20493"/>
                  <a:pt x="10258" y="20690"/>
                  <a:pt x="10225" y="20959"/>
                </a:cubicBezTo>
                <a:cubicBezTo>
                  <a:pt x="10191" y="21229"/>
                  <a:pt x="10382" y="21474"/>
                  <a:pt x="10650" y="21507"/>
                </a:cubicBezTo>
                <a:cubicBezTo>
                  <a:pt x="10984" y="21549"/>
                  <a:pt x="11337" y="21580"/>
                  <a:pt x="11699" y="21600"/>
                </a:cubicBezTo>
                <a:cubicBezTo>
                  <a:pt x="11708" y="21600"/>
                  <a:pt x="11716" y="21600"/>
                  <a:pt x="11725" y="21600"/>
                </a:cubicBezTo>
                <a:cubicBezTo>
                  <a:pt x="11984" y="21600"/>
                  <a:pt x="12200" y="21397"/>
                  <a:pt x="12214" y="21135"/>
                </a:cubicBezTo>
                <a:cubicBezTo>
                  <a:pt x="12228" y="20863"/>
                  <a:pt x="12021" y="20632"/>
                  <a:pt x="11751" y="20618"/>
                </a:cubicBezTo>
                <a:moveTo>
                  <a:pt x="6840" y="18180"/>
                </a:moveTo>
                <a:cubicBezTo>
                  <a:pt x="6836" y="17912"/>
                  <a:pt x="6619" y="17696"/>
                  <a:pt x="6351" y="17696"/>
                </a:cubicBezTo>
                <a:cubicBezTo>
                  <a:pt x="6080" y="17696"/>
                  <a:pt x="5861" y="17916"/>
                  <a:pt x="5861" y="18188"/>
                </a:cubicBezTo>
                <a:cubicBezTo>
                  <a:pt x="5861" y="18234"/>
                  <a:pt x="5867" y="18484"/>
                  <a:pt x="5997" y="18834"/>
                </a:cubicBezTo>
                <a:cubicBezTo>
                  <a:pt x="6070" y="19033"/>
                  <a:pt x="6257" y="19155"/>
                  <a:pt x="6456" y="19155"/>
                </a:cubicBezTo>
                <a:cubicBezTo>
                  <a:pt x="6512" y="19155"/>
                  <a:pt x="6570" y="19145"/>
                  <a:pt x="6626" y="19124"/>
                </a:cubicBezTo>
                <a:cubicBezTo>
                  <a:pt x="6880" y="19030"/>
                  <a:pt x="7009" y="18748"/>
                  <a:pt x="6915" y="18493"/>
                </a:cubicBezTo>
                <a:cubicBezTo>
                  <a:pt x="6849"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7" y="9169"/>
                </a:cubicBezTo>
                <a:cubicBezTo>
                  <a:pt x="16709" y="8994"/>
                  <a:pt x="16400" y="9022"/>
                  <a:pt x="16227" y="9230"/>
                </a:cubicBezTo>
                <a:cubicBezTo>
                  <a:pt x="15976" y="9529"/>
                  <a:pt x="15761" y="9832"/>
                  <a:pt x="15587" y="10125"/>
                </a:cubicBezTo>
                <a:cubicBezTo>
                  <a:pt x="15450" y="10359"/>
                  <a:pt x="15527" y="10659"/>
                  <a:pt x="15760" y="10798"/>
                </a:cubicBezTo>
                <a:moveTo>
                  <a:pt x="6366" y="8841"/>
                </a:moveTo>
                <a:cubicBezTo>
                  <a:pt x="5014" y="8841"/>
                  <a:pt x="3917" y="7741"/>
                  <a:pt x="3917" y="6384"/>
                </a:cubicBezTo>
                <a:cubicBezTo>
                  <a:pt x="3917" y="5027"/>
                  <a:pt x="5014" y="3927"/>
                  <a:pt x="6366" y="3927"/>
                </a:cubicBezTo>
                <a:cubicBezTo>
                  <a:pt x="7719" y="3927"/>
                  <a:pt x="8814" y="5027"/>
                  <a:pt x="8814" y="6384"/>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44" name="Shape 1444"/>
          <p:cNvSpPr/>
          <p:nvPr/>
        </p:nvSpPr>
        <p:spPr>
          <a:xfrm>
            <a:off x="4043362" y="6591300"/>
            <a:ext cx="254016" cy="558792"/>
          </a:xfrm>
          <a:custGeom>
            <a:pathLst>
              <a:path extrusionOk="0" h="21600" w="2160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5" y="9818"/>
                  <a:pt x="10800" y="9818"/>
                </a:cubicBezTo>
                <a:cubicBezTo>
                  <a:pt x="11715" y="9818"/>
                  <a:pt x="12598" y="9761"/>
                  <a:pt x="13446" y="9664"/>
                </a:cubicBezTo>
                <a:cubicBezTo>
                  <a:pt x="13446" y="9664"/>
                  <a:pt x="10800" y="17182"/>
                  <a:pt x="10800" y="17182"/>
                </a:cubicBezTo>
                <a:close/>
                <a:moveTo>
                  <a:pt x="10800" y="0"/>
                </a:moveTo>
                <a:cubicBezTo>
                  <a:pt x="4835" y="0"/>
                  <a:pt x="0" y="2199"/>
                  <a:pt x="0" y="4909"/>
                </a:cubicBezTo>
                <a:cubicBezTo>
                  <a:pt x="0" y="6830"/>
                  <a:pt x="2431" y="8487"/>
                  <a:pt x="5966" y="9295"/>
                </a:cubicBezTo>
                <a:lnTo>
                  <a:pt x="10800" y="21600"/>
                </a:lnTo>
                <a:lnTo>
                  <a:pt x="15635" y="9295"/>
                </a:lnTo>
                <a:cubicBezTo>
                  <a:pt x="19169" y="8487"/>
                  <a:pt x="21600" y="6830"/>
                  <a:pt x="21600" y="4909"/>
                </a:cubicBezTo>
                <a:cubicBezTo>
                  <a:pt x="21600" y="2199"/>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45" name="Shape 1445"/>
          <p:cNvSpPr/>
          <p:nvPr/>
        </p:nvSpPr>
        <p:spPr>
          <a:xfrm>
            <a:off x="4957762" y="6591300"/>
            <a:ext cx="558792" cy="558792"/>
          </a:xfrm>
          <a:custGeom>
            <a:pathLst>
              <a:path extrusionOk="0" h="21600" w="2160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46" name="Shape 1446"/>
          <p:cNvSpPr/>
          <p:nvPr/>
        </p:nvSpPr>
        <p:spPr>
          <a:xfrm>
            <a:off x="6024562" y="6591300"/>
            <a:ext cx="558792" cy="558792"/>
          </a:xfrm>
          <a:custGeom>
            <a:pathLst>
              <a:path extrusionOk="0" h="21600" w="2160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2" y="1990"/>
                </a:moveTo>
                <a:lnTo>
                  <a:pt x="21244" y="1983"/>
                </a:lnTo>
                <a:lnTo>
                  <a:pt x="14371" y="19"/>
                </a:lnTo>
                <a:lnTo>
                  <a:pt x="14369" y="27"/>
                </a:lnTo>
                <a:cubicBezTo>
                  <a:pt x="14326" y="14"/>
                  <a:pt x="14284" y="0"/>
                  <a:pt x="14236" y="0"/>
                </a:cubicBezTo>
                <a:cubicBezTo>
                  <a:pt x="14189" y="0"/>
                  <a:pt x="14147" y="14"/>
                  <a:pt x="14104" y="27"/>
                </a:cubicBezTo>
                <a:lnTo>
                  <a:pt x="14102" y="19"/>
                </a:lnTo>
                <a:lnTo>
                  <a:pt x="7364" y="1944"/>
                </a:lnTo>
                <a:lnTo>
                  <a:pt x="626" y="19"/>
                </a:lnTo>
                <a:lnTo>
                  <a:pt x="623" y="27"/>
                </a:lnTo>
                <a:cubicBezTo>
                  <a:pt x="581" y="14"/>
                  <a:pt x="538" y="0"/>
                  <a:pt x="491" y="0"/>
                </a:cubicBezTo>
                <a:cubicBezTo>
                  <a:pt x="220" y="0"/>
                  <a:pt x="0" y="220"/>
                  <a:pt x="0" y="491"/>
                </a:cubicBezTo>
                <a:lnTo>
                  <a:pt x="0" y="19145"/>
                </a:lnTo>
                <a:cubicBezTo>
                  <a:pt x="0" y="19370"/>
                  <a:pt x="153" y="19551"/>
                  <a:pt x="358" y="19610"/>
                </a:cubicBezTo>
                <a:lnTo>
                  <a:pt x="356" y="19618"/>
                </a:lnTo>
                <a:lnTo>
                  <a:pt x="7229" y="21581"/>
                </a:lnTo>
                <a:lnTo>
                  <a:pt x="7231" y="21573"/>
                </a:lnTo>
                <a:cubicBezTo>
                  <a:pt x="7274" y="21586"/>
                  <a:pt x="7316" y="21600"/>
                  <a:pt x="7364" y="21600"/>
                </a:cubicBezTo>
                <a:cubicBezTo>
                  <a:pt x="7411" y="21600"/>
                  <a:pt x="7454"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2" y="199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47" name="Shape 1447"/>
          <p:cNvSpPr/>
          <p:nvPr/>
        </p:nvSpPr>
        <p:spPr>
          <a:xfrm>
            <a:off x="7091362" y="6591300"/>
            <a:ext cx="558792" cy="558792"/>
          </a:xfrm>
          <a:custGeom>
            <a:pathLst>
              <a:path extrusionOk="0" h="21600" w="21600">
                <a:moveTo>
                  <a:pt x="17547" y="12509"/>
                </a:moveTo>
                <a:lnTo>
                  <a:pt x="18520" y="12645"/>
                </a:lnTo>
                <a:cubicBezTo>
                  <a:pt x="18572" y="12276"/>
                  <a:pt x="18589" y="11922"/>
                  <a:pt x="18572" y="11593"/>
                </a:cubicBezTo>
                <a:lnTo>
                  <a:pt x="17592" y="11644"/>
                </a:lnTo>
                <a:cubicBezTo>
                  <a:pt x="17606" y="11910"/>
                  <a:pt x="17591" y="12201"/>
                  <a:pt x="17547" y="12509"/>
                </a:cubicBezTo>
                <a:moveTo>
                  <a:pt x="17444" y="10833"/>
                </a:moveTo>
                <a:lnTo>
                  <a:pt x="18374" y="10520"/>
                </a:lnTo>
                <a:cubicBezTo>
                  <a:pt x="18262" y="10187"/>
                  <a:pt x="18104" y="9869"/>
                  <a:pt x="17890" y="9546"/>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2"/>
                  <a:pt x="16746" y="14495"/>
                  <a:pt x="16835" y="14583"/>
                </a:cubicBezTo>
                <a:lnTo>
                  <a:pt x="17469" y="15218"/>
                </a:lnTo>
                <a:lnTo>
                  <a:pt x="16835" y="15853"/>
                </a:lnTo>
                <a:cubicBezTo>
                  <a:pt x="16746" y="15942"/>
                  <a:pt x="16691" y="16064"/>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4"/>
                  <a:pt x="19582" y="15942"/>
                  <a:pt x="19493" y="15853"/>
                </a:cubicBezTo>
                <a:lnTo>
                  <a:pt x="18858" y="15218"/>
                </a:lnTo>
                <a:lnTo>
                  <a:pt x="19493" y="14583"/>
                </a:lnTo>
                <a:cubicBezTo>
                  <a:pt x="19582" y="14495"/>
                  <a:pt x="19636" y="14372"/>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2"/>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1"/>
                </a:lnTo>
                <a:lnTo>
                  <a:pt x="7231" y="21573"/>
                </a:lnTo>
                <a:cubicBezTo>
                  <a:pt x="7274" y="21586"/>
                  <a:pt x="7317" y="21600"/>
                  <a:pt x="7364" y="21600"/>
                </a:cubicBezTo>
                <a:cubicBezTo>
                  <a:pt x="7411" y="21600"/>
                  <a:pt x="7453"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6"/>
                </a:lnTo>
                <a:cubicBezTo>
                  <a:pt x="5432" y="10394"/>
                  <a:pt x="5153" y="10605"/>
                  <a:pt x="4909" y="10825"/>
                </a:cubicBezTo>
                <a:lnTo>
                  <a:pt x="5568" y="11554"/>
                </a:lnTo>
                <a:cubicBezTo>
                  <a:pt x="5772" y="11370"/>
                  <a:pt x="6008" y="11191"/>
                  <a:pt x="6270" y="11022"/>
                </a:cubicBezTo>
                <a:moveTo>
                  <a:pt x="5004" y="12185"/>
                </a:moveTo>
                <a:lnTo>
                  <a:pt x="4196" y="11628"/>
                </a:lnTo>
                <a:cubicBezTo>
                  <a:pt x="3975" y="11949"/>
                  <a:pt x="3812" y="12288"/>
                  <a:pt x="3713" y="12634"/>
                </a:cubicBezTo>
                <a:lnTo>
                  <a:pt x="4656" y="12906"/>
                </a:lnTo>
                <a:cubicBezTo>
                  <a:pt x="4727" y="12661"/>
                  <a:pt x="4844" y="12418"/>
                  <a:pt x="5004" y="12185"/>
                </a:cubicBezTo>
                <a:moveTo>
                  <a:pt x="10467" y="8318"/>
                </a:moveTo>
                <a:lnTo>
                  <a:pt x="9972" y="7470"/>
                </a:lnTo>
                <a:cubicBezTo>
                  <a:pt x="9623" y="7674"/>
                  <a:pt x="9362" y="7936"/>
                  <a:pt x="9132" y="8189"/>
                </a:cubicBezTo>
                <a:lnTo>
                  <a:pt x="9857" y="8850"/>
                </a:lnTo>
                <a:cubicBezTo>
                  <a:pt x="10063" y="8624"/>
                  <a:pt x="10245" y="8448"/>
                  <a:pt x="10467" y="8318"/>
                </a:cubicBezTo>
                <a:moveTo>
                  <a:pt x="3927" y="15709"/>
                </a:moveTo>
                <a:cubicBezTo>
                  <a:pt x="4469" y="15709"/>
                  <a:pt x="4909" y="15270"/>
                  <a:pt x="4909" y="14727"/>
                </a:cubicBezTo>
                <a:cubicBezTo>
                  <a:pt x="4909" y="14185"/>
                  <a:pt x="4469" y="13745"/>
                  <a:pt x="3927" y="13745"/>
                </a:cubicBezTo>
                <a:cubicBezTo>
                  <a:pt x="3385" y="13745"/>
                  <a:pt x="2945" y="14185"/>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48" name="Shape 1448"/>
          <p:cNvSpPr/>
          <p:nvPr/>
        </p:nvSpPr>
        <p:spPr>
          <a:xfrm>
            <a:off x="8158162" y="6591300"/>
            <a:ext cx="558792" cy="558792"/>
          </a:xfrm>
          <a:custGeom>
            <a:pathLst>
              <a:path extrusionOk="0" h="21600" w="2160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49" name="Shape 1449"/>
          <p:cNvSpPr/>
          <p:nvPr/>
        </p:nvSpPr>
        <p:spPr>
          <a:xfrm>
            <a:off x="9224962" y="6591300"/>
            <a:ext cx="557226" cy="558792"/>
          </a:xfrm>
          <a:custGeom>
            <a:pathLst>
              <a:path extrusionOk="0" h="21600" w="21600">
                <a:moveTo>
                  <a:pt x="11291" y="20593"/>
                </a:moveTo>
                <a:lnTo>
                  <a:pt x="11291" y="17648"/>
                </a:lnTo>
                <a:cubicBezTo>
                  <a:pt x="14694" y="17407"/>
                  <a:pt x="17408" y="14693"/>
                  <a:pt x="17649" y="11291"/>
                </a:cubicBezTo>
                <a:lnTo>
                  <a:pt x="20594" y="11291"/>
                </a:lnTo>
                <a:cubicBezTo>
                  <a:pt x="20345" y="16319"/>
                  <a:pt x="16320" y="20344"/>
                  <a:pt x="11291" y="20593"/>
                </a:cubicBezTo>
                <a:moveTo>
                  <a:pt x="11291" y="13205"/>
                </a:moveTo>
                <a:cubicBezTo>
                  <a:pt x="12252" y="13010"/>
                  <a:pt x="13005" y="12252"/>
                  <a:pt x="13201" y="11291"/>
                </a:cubicBezTo>
                <a:lnTo>
                  <a:pt x="16667" y="11291"/>
                </a:lnTo>
                <a:cubicBezTo>
                  <a:pt x="16431" y="14152"/>
                  <a:pt x="14152" y="16429"/>
                  <a:pt x="11291" y="16666"/>
                </a:cubicBezTo>
                <a:cubicBezTo>
                  <a:pt x="11291" y="16666"/>
                  <a:pt x="11291" y="13205"/>
                  <a:pt x="11291" y="13205"/>
                </a:cubicBezTo>
                <a:close/>
                <a:moveTo>
                  <a:pt x="11291" y="4934"/>
                </a:moveTo>
                <a:cubicBezTo>
                  <a:pt x="12233" y="5012"/>
                  <a:pt x="13111" y="5315"/>
                  <a:pt x="13875" y="5784"/>
                </a:cubicBezTo>
                <a:cubicBezTo>
                  <a:pt x="13793" y="5967"/>
                  <a:pt x="13745" y="6168"/>
                  <a:pt x="13745" y="6382"/>
                </a:cubicBezTo>
                <a:cubicBezTo>
                  <a:pt x="13745" y="7195"/>
                  <a:pt x="14405" y="7855"/>
                  <a:pt x="15218" y="7855"/>
                </a:cubicBezTo>
                <a:cubicBezTo>
                  <a:pt x="15432" y="7855"/>
                  <a:pt x="15633" y="7807"/>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5"/>
                  <a:pt x="16534" y="7031"/>
                </a:cubicBezTo>
                <a:cubicBezTo>
                  <a:pt x="16631" y="6835"/>
                  <a:pt x="16691" y="6616"/>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8"/>
                  <a:pt x="5405" y="9649"/>
                  <a:pt x="5062" y="9482"/>
                </a:cubicBezTo>
                <a:cubicBezTo>
                  <a:pt x="5626" y="7018"/>
                  <a:pt x="7730" y="5144"/>
                  <a:pt x="10309" y="4930"/>
                </a:cubicBezTo>
                <a:cubicBezTo>
                  <a:pt x="10309" y="4930"/>
                  <a:pt x="10309" y="8395"/>
                  <a:pt x="10309" y="8395"/>
                </a:cubicBezTo>
                <a:close/>
                <a:moveTo>
                  <a:pt x="10309" y="16670"/>
                </a:moveTo>
                <a:cubicBezTo>
                  <a:pt x="7730" y="16456"/>
                  <a:pt x="5626" y="14582"/>
                  <a:pt x="5062" y="12118"/>
                </a:cubicBezTo>
                <a:cubicBezTo>
                  <a:pt x="5405" y="11951"/>
                  <a:pt x="5666" y="11652"/>
                  <a:pt x="5796" y="11291"/>
                </a:cubicBezTo>
                <a:lnTo>
                  <a:pt x="8399" y="11291"/>
                </a:lnTo>
                <a:cubicBezTo>
                  <a:pt x="8595" y="12252"/>
                  <a:pt x="9348" y="13010"/>
                  <a:pt x="10309" y="13205"/>
                </a:cubicBezTo>
                <a:cubicBezTo>
                  <a:pt x="10309" y="13205"/>
                  <a:pt x="10309" y="16670"/>
                  <a:pt x="10309" y="16670"/>
                </a:cubicBezTo>
                <a:close/>
                <a:moveTo>
                  <a:pt x="10309" y="20593"/>
                </a:moveTo>
                <a:cubicBezTo>
                  <a:pt x="5280" y="20344"/>
                  <a:pt x="1255" y="16319"/>
                  <a:pt x="1006" y="11291"/>
                </a:cubicBezTo>
                <a:lnTo>
                  <a:pt x="3030" y="11291"/>
                </a:lnTo>
                <a:cubicBezTo>
                  <a:pt x="3196" y="11757"/>
                  <a:pt x="3590" y="12114"/>
                  <a:pt x="4078" y="12230"/>
                </a:cubicBezTo>
                <a:cubicBezTo>
                  <a:pt x="4703" y="15183"/>
                  <a:pt x="7225" y="17434"/>
                  <a:pt x="10309" y="17651"/>
                </a:cubicBezTo>
                <a:cubicBezTo>
                  <a:pt x="10309" y="17651"/>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50" name="Shape 1450"/>
          <p:cNvSpPr/>
          <p:nvPr/>
        </p:nvSpPr>
        <p:spPr>
          <a:xfrm>
            <a:off x="10340975" y="6591300"/>
            <a:ext cx="457218" cy="558792"/>
          </a:xfrm>
          <a:custGeom>
            <a:pathLst>
              <a:path extrusionOk="0" h="21600" w="21600">
                <a:moveTo>
                  <a:pt x="20400" y="12524"/>
                </a:moveTo>
                <a:cubicBezTo>
                  <a:pt x="19362" y="12218"/>
                  <a:pt x="17455" y="11782"/>
                  <a:pt x="15000" y="11782"/>
                </a:cubicBezTo>
                <a:cubicBezTo>
                  <a:pt x="12625" y="11782"/>
                  <a:pt x="11514" y="12089"/>
                  <a:pt x="10534" y="12360"/>
                </a:cubicBezTo>
                <a:cubicBezTo>
                  <a:pt x="9751" y="12577"/>
                  <a:pt x="9076" y="12764"/>
                  <a:pt x="7800" y="12764"/>
                </a:cubicBezTo>
                <a:cubicBezTo>
                  <a:pt x="6097" y="12764"/>
                  <a:pt x="5268" y="12537"/>
                  <a:pt x="4390" y="12298"/>
                </a:cubicBezTo>
                <a:cubicBezTo>
                  <a:pt x="3564" y="12073"/>
                  <a:pt x="2709" y="11842"/>
                  <a:pt x="1200" y="11792"/>
                </a:cubicBezTo>
                <a:lnTo>
                  <a:pt x="1200" y="992"/>
                </a:lnTo>
                <a:cubicBezTo>
                  <a:pt x="2511" y="1038"/>
                  <a:pt x="3242" y="1238"/>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0"/>
                  <a:pt x="4010" y="13230"/>
                </a:cubicBezTo>
                <a:cubicBezTo>
                  <a:pt x="4941" y="13483"/>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51" name="Shape 1451"/>
          <p:cNvSpPr/>
          <p:nvPr/>
        </p:nvSpPr>
        <p:spPr>
          <a:xfrm>
            <a:off x="11407775" y="6591300"/>
            <a:ext cx="457218" cy="558792"/>
          </a:xfrm>
          <a:custGeom>
            <a:pathLst>
              <a:path extrusionOk="0" h="21600" w="2160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52" name="Shape 1452"/>
          <p:cNvSpPr/>
          <p:nvPr/>
        </p:nvSpPr>
        <p:spPr>
          <a:xfrm>
            <a:off x="12499975" y="6578600"/>
            <a:ext cx="558792" cy="558792"/>
          </a:xfrm>
          <a:custGeom>
            <a:pathLst>
              <a:path extrusionOk="0" h="21600" w="2160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53" name="Shape 1453"/>
          <p:cNvSpPr/>
          <p:nvPr/>
        </p:nvSpPr>
        <p:spPr>
          <a:xfrm>
            <a:off x="13566775" y="6578600"/>
            <a:ext cx="558792" cy="558792"/>
          </a:xfrm>
          <a:custGeom>
            <a:pathLst>
              <a:path extrusionOk="0" h="21600" w="21600">
                <a:moveTo>
                  <a:pt x="17658" y="8342"/>
                </a:moveTo>
                <a:cubicBezTo>
                  <a:pt x="17614" y="6914"/>
                  <a:pt x="17383" y="5576"/>
                  <a:pt x="17008" y="4408"/>
                </a:cubicBezTo>
                <a:cubicBezTo>
                  <a:pt x="17543" y="4130"/>
                  <a:pt x="18018" y="3797"/>
                  <a:pt x="18435" y="3427"/>
                </a:cubicBezTo>
                <a:cubicBezTo>
                  <a:pt x="19673" y="4722"/>
                  <a:pt x="20474" y="6437"/>
                  <a:pt x="20593" y="8342"/>
                </a:cubicBezTo>
                <a:cubicBezTo>
                  <a:pt x="20593" y="8342"/>
                  <a:pt x="17658" y="8342"/>
                  <a:pt x="17658" y="8342"/>
                </a:cubicBezTo>
                <a:close/>
                <a:moveTo>
                  <a:pt x="15485" y="1482"/>
                </a:moveTo>
                <a:cubicBezTo>
                  <a:pt x="16306" y="1786"/>
                  <a:pt x="17058" y="2226"/>
                  <a:pt x="17723" y="2769"/>
                </a:cubicBezTo>
                <a:cubicBezTo>
                  <a:pt x="17412" y="3036"/>
                  <a:pt x="17056" y="3275"/>
                  <a:pt x="16666" y="3486"/>
                </a:cubicBezTo>
                <a:cubicBezTo>
                  <a:pt x="16337" y="2707"/>
                  <a:pt x="15939" y="2026"/>
                  <a:pt x="15485" y="1482"/>
                </a:cubicBezTo>
                <a:moveTo>
                  <a:pt x="12764" y="0"/>
                </a:moveTo>
                <a:cubicBezTo>
                  <a:pt x="9919" y="0"/>
                  <a:pt x="7396" y="1350"/>
                  <a:pt x="5780" y="3437"/>
                </a:cubicBezTo>
                <a:cubicBezTo>
                  <a:pt x="6514" y="3197"/>
                  <a:pt x="7287" y="3044"/>
                  <a:pt x="8086" y="2983"/>
                </a:cubicBezTo>
                <a:cubicBezTo>
                  <a:pt x="7991" y="2912"/>
                  <a:pt x="7892" y="2844"/>
                  <a:pt x="7804" y="2769"/>
                </a:cubicBezTo>
                <a:cubicBezTo>
                  <a:pt x="8469" y="2226"/>
                  <a:pt x="9222" y="1786"/>
                  <a:pt x="10042" y="1482"/>
                </a:cubicBezTo>
                <a:cubicBezTo>
                  <a:pt x="9694" y="1899"/>
                  <a:pt x="9380" y="2398"/>
                  <a:pt x="9104" y="2959"/>
                </a:cubicBezTo>
                <a:cubicBezTo>
                  <a:pt x="9451" y="2968"/>
                  <a:pt x="9793" y="2996"/>
                  <a:pt x="10131" y="3040"/>
                </a:cubicBezTo>
                <a:cubicBezTo>
                  <a:pt x="10712" y="1983"/>
                  <a:pt x="11449" y="1263"/>
                  <a:pt x="12269" y="1056"/>
                </a:cubicBezTo>
                <a:lnTo>
                  <a:pt x="12269" y="3575"/>
                </a:lnTo>
                <a:cubicBezTo>
                  <a:pt x="12608" y="3701"/>
                  <a:pt x="12938" y="3844"/>
                  <a:pt x="13258" y="4006"/>
                </a:cubicBezTo>
                <a:lnTo>
                  <a:pt x="13258" y="1056"/>
                </a:lnTo>
                <a:cubicBezTo>
                  <a:pt x="14282" y="1315"/>
                  <a:pt x="15181" y="2363"/>
                  <a:pt x="15801"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0" y="6009"/>
                  <a:pt x="16526" y="6670"/>
                </a:cubicBezTo>
                <a:cubicBezTo>
                  <a:pt x="17157" y="7466"/>
                  <a:pt x="17663" y="8363"/>
                  <a:pt x="18025" y="9331"/>
                </a:cubicBezTo>
                <a:lnTo>
                  <a:pt x="20593" y="9331"/>
                </a:lnTo>
                <a:cubicBezTo>
                  <a:pt x="20478" y="11173"/>
                  <a:pt x="19721" y="12834"/>
                  <a:pt x="18551" y="14114"/>
                </a:cubicBezTo>
                <a:cubicBezTo>
                  <a:pt x="18470" y="14700"/>
                  <a:pt x="18342" y="15272"/>
                  <a:pt x="18163" y="15821"/>
                </a:cubicBezTo>
                <a:cubicBezTo>
                  <a:pt x="20250" y="14204"/>
                  <a:pt x="21600" y="11681"/>
                  <a:pt x="21600" y="8836"/>
                </a:cubicBezTo>
                <a:cubicBezTo>
                  <a:pt x="21600" y="3956"/>
                  <a:pt x="17644" y="0"/>
                  <a:pt x="12764" y="0"/>
                </a:cubicBezTo>
                <a:moveTo>
                  <a:pt x="13731" y="12269"/>
                </a:moveTo>
                <a:cubicBezTo>
                  <a:pt x="13687" y="10842"/>
                  <a:pt x="13456" y="9504"/>
                  <a:pt x="13081" y="8335"/>
                </a:cubicBezTo>
                <a:cubicBezTo>
                  <a:pt x="13616" y="8057"/>
                  <a:pt x="14091" y="7725"/>
                  <a:pt x="14507" y="7354"/>
                </a:cubicBezTo>
                <a:cubicBezTo>
                  <a:pt x="15746" y="8649"/>
                  <a:pt x="16547" y="10365"/>
                  <a:pt x="16666" y="12269"/>
                </a:cubicBezTo>
                <a:cubicBezTo>
                  <a:pt x="16666" y="12269"/>
                  <a:pt x="13731" y="12269"/>
                  <a:pt x="13731" y="12269"/>
                </a:cubicBezTo>
                <a:close/>
                <a:moveTo>
                  <a:pt x="14507" y="18173"/>
                </a:moveTo>
                <a:cubicBezTo>
                  <a:pt x="14091" y="17803"/>
                  <a:pt x="13616" y="17470"/>
                  <a:pt x="13081" y="17192"/>
                </a:cubicBezTo>
                <a:cubicBezTo>
                  <a:pt x="13456" y="16024"/>
                  <a:pt x="13687" y="14686"/>
                  <a:pt x="13731" y="13258"/>
                </a:cubicBezTo>
                <a:lnTo>
                  <a:pt x="16666" y="13258"/>
                </a:lnTo>
                <a:cubicBezTo>
                  <a:pt x="16547" y="15163"/>
                  <a:pt x="15746" y="16878"/>
                  <a:pt x="14507" y="18173"/>
                </a:cubicBezTo>
                <a:moveTo>
                  <a:pt x="11558" y="20118"/>
                </a:moveTo>
                <a:cubicBezTo>
                  <a:pt x="12012" y="19574"/>
                  <a:pt x="12409" y="18893"/>
                  <a:pt x="12738" y="18114"/>
                </a:cubicBezTo>
                <a:cubicBezTo>
                  <a:pt x="13129" y="18325"/>
                  <a:pt x="13485" y="18564"/>
                  <a:pt x="13796" y="18831"/>
                </a:cubicBezTo>
                <a:cubicBezTo>
                  <a:pt x="13131" y="19374"/>
                  <a:pt x="12378" y="19814"/>
                  <a:pt x="11558" y="20118"/>
                </a:cubicBezTo>
                <a:moveTo>
                  <a:pt x="9331" y="20544"/>
                </a:moveTo>
                <a:lnTo>
                  <a:pt x="9331" y="17204"/>
                </a:lnTo>
                <a:cubicBezTo>
                  <a:pt x="10246" y="17253"/>
                  <a:pt x="11108" y="17428"/>
                  <a:pt x="11874" y="17717"/>
                </a:cubicBezTo>
                <a:cubicBezTo>
                  <a:pt x="11254" y="19237"/>
                  <a:pt x="10355" y="20286"/>
                  <a:pt x="9331" y="20544"/>
                </a:cubicBezTo>
                <a:moveTo>
                  <a:pt x="9331" y="13258"/>
                </a:moveTo>
                <a:lnTo>
                  <a:pt x="12749" y="13258"/>
                </a:lnTo>
                <a:cubicBezTo>
                  <a:pt x="12709" y="14550"/>
                  <a:pt x="12510" y="15752"/>
                  <a:pt x="12195" y="16799"/>
                </a:cubicBezTo>
                <a:cubicBezTo>
                  <a:pt x="11327" y="16471"/>
                  <a:pt x="10357" y="16273"/>
                  <a:pt x="9331" y="16223"/>
                </a:cubicBezTo>
                <a:cubicBezTo>
                  <a:pt x="9331" y="16223"/>
                  <a:pt x="9331" y="13258"/>
                  <a:pt x="9331" y="13258"/>
                </a:cubicBezTo>
                <a:close/>
                <a:moveTo>
                  <a:pt x="9331" y="9305"/>
                </a:moveTo>
                <a:cubicBezTo>
                  <a:pt x="10357" y="9254"/>
                  <a:pt x="11327" y="9056"/>
                  <a:pt x="12195" y="8728"/>
                </a:cubicBezTo>
                <a:cubicBezTo>
                  <a:pt x="12510" y="9775"/>
                  <a:pt x="12709" y="10977"/>
                  <a:pt x="12749" y="12269"/>
                </a:cubicBezTo>
                <a:lnTo>
                  <a:pt x="9331" y="12269"/>
                </a:lnTo>
                <a:cubicBezTo>
                  <a:pt x="9331" y="12269"/>
                  <a:pt x="9331" y="9305"/>
                  <a:pt x="9331" y="9305"/>
                </a:cubicBezTo>
                <a:close/>
                <a:moveTo>
                  <a:pt x="9331" y="4983"/>
                </a:moveTo>
                <a:cubicBezTo>
                  <a:pt x="10355" y="5242"/>
                  <a:pt x="11254" y="6290"/>
                  <a:pt x="11874" y="7810"/>
                </a:cubicBezTo>
                <a:cubicBezTo>
                  <a:pt x="11108" y="8099"/>
                  <a:pt x="10246" y="8275"/>
                  <a:pt x="9331" y="8323"/>
                </a:cubicBezTo>
                <a:cubicBezTo>
                  <a:pt x="9331" y="8323"/>
                  <a:pt x="9331" y="4983"/>
                  <a:pt x="9331" y="4983"/>
                </a:cubicBezTo>
                <a:close/>
                <a:moveTo>
                  <a:pt x="13796" y="6696"/>
                </a:moveTo>
                <a:cubicBezTo>
                  <a:pt x="13485" y="6963"/>
                  <a:pt x="13129" y="7203"/>
                  <a:pt x="12738" y="7413"/>
                </a:cubicBezTo>
                <a:cubicBezTo>
                  <a:pt x="12409" y="6634"/>
                  <a:pt x="12012" y="5954"/>
                  <a:pt x="11557" y="5410"/>
                </a:cubicBezTo>
                <a:cubicBezTo>
                  <a:pt x="12378" y="5714"/>
                  <a:pt x="13131" y="6153"/>
                  <a:pt x="13796" y="6696"/>
                </a:cubicBezTo>
                <a:moveTo>
                  <a:pt x="8342" y="8323"/>
                </a:moveTo>
                <a:cubicBezTo>
                  <a:pt x="7427" y="8275"/>
                  <a:pt x="6564" y="8099"/>
                  <a:pt x="5799" y="7810"/>
                </a:cubicBezTo>
                <a:cubicBezTo>
                  <a:pt x="6419" y="6290"/>
                  <a:pt x="7318" y="5242"/>
                  <a:pt x="8342" y="4983"/>
                </a:cubicBezTo>
                <a:cubicBezTo>
                  <a:pt x="8342" y="4983"/>
                  <a:pt x="8342" y="8323"/>
                  <a:pt x="8342" y="8323"/>
                </a:cubicBezTo>
                <a:close/>
                <a:moveTo>
                  <a:pt x="8342" y="12269"/>
                </a:moveTo>
                <a:lnTo>
                  <a:pt x="4923" y="12269"/>
                </a:lnTo>
                <a:cubicBezTo>
                  <a:pt x="4964" y="10977"/>
                  <a:pt x="5163" y="9775"/>
                  <a:pt x="5478" y="8728"/>
                </a:cubicBezTo>
                <a:cubicBezTo>
                  <a:pt x="6346" y="9056"/>
                  <a:pt x="7316" y="9254"/>
                  <a:pt x="8342" y="9305"/>
                </a:cubicBezTo>
                <a:cubicBezTo>
                  <a:pt x="8342" y="9305"/>
                  <a:pt x="8342" y="12269"/>
                  <a:pt x="8342" y="12269"/>
                </a:cubicBezTo>
                <a:close/>
                <a:moveTo>
                  <a:pt x="8342" y="16223"/>
                </a:moveTo>
                <a:cubicBezTo>
                  <a:pt x="7316" y="16273"/>
                  <a:pt x="6346" y="16471"/>
                  <a:pt x="5478" y="16799"/>
                </a:cubicBezTo>
                <a:cubicBezTo>
                  <a:pt x="5163" y="15752"/>
                  <a:pt x="4964" y="14550"/>
                  <a:pt x="4923" y="13258"/>
                </a:cubicBezTo>
                <a:lnTo>
                  <a:pt x="8342" y="13258"/>
                </a:lnTo>
                <a:cubicBezTo>
                  <a:pt x="8342" y="13258"/>
                  <a:pt x="8342" y="16223"/>
                  <a:pt x="8342" y="16223"/>
                </a:cubicBezTo>
                <a:close/>
                <a:moveTo>
                  <a:pt x="8342" y="20544"/>
                </a:moveTo>
                <a:cubicBezTo>
                  <a:pt x="7318" y="20286"/>
                  <a:pt x="6419" y="19237"/>
                  <a:pt x="5799" y="17717"/>
                </a:cubicBezTo>
                <a:cubicBezTo>
                  <a:pt x="6564" y="17428"/>
                  <a:pt x="7427" y="17253"/>
                  <a:pt x="8342" y="17204"/>
                </a:cubicBezTo>
                <a:cubicBezTo>
                  <a:pt x="8342" y="17204"/>
                  <a:pt x="8342" y="20544"/>
                  <a:pt x="8342" y="20544"/>
                </a:cubicBezTo>
                <a:close/>
                <a:moveTo>
                  <a:pt x="3877" y="18831"/>
                </a:moveTo>
                <a:cubicBezTo>
                  <a:pt x="4188" y="18564"/>
                  <a:pt x="4544" y="18325"/>
                  <a:pt x="4935" y="18114"/>
                </a:cubicBezTo>
                <a:cubicBezTo>
                  <a:pt x="5264" y="18893"/>
                  <a:pt x="5661" y="19574"/>
                  <a:pt x="6115" y="20118"/>
                </a:cubicBezTo>
                <a:cubicBezTo>
                  <a:pt x="5295" y="19814"/>
                  <a:pt x="4541" y="19374"/>
                  <a:pt x="3877" y="18831"/>
                </a:cubicBezTo>
                <a:moveTo>
                  <a:pt x="1007" y="13258"/>
                </a:moveTo>
                <a:lnTo>
                  <a:pt x="3942" y="13258"/>
                </a:lnTo>
                <a:cubicBezTo>
                  <a:pt x="3986" y="14686"/>
                  <a:pt x="4217" y="16024"/>
                  <a:pt x="4591" y="17192"/>
                </a:cubicBezTo>
                <a:cubicBezTo>
                  <a:pt x="4057" y="17470"/>
                  <a:pt x="3582" y="17803"/>
                  <a:pt x="3166" y="18173"/>
                </a:cubicBezTo>
                <a:cubicBezTo>
                  <a:pt x="1927" y="16878"/>
                  <a:pt x="1126" y="15163"/>
                  <a:pt x="1007" y="13258"/>
                </a:cubicBezTo>
                <a:moveTo>
                  <a:pt x="3166" y="7354"/>
                </a:moveTo>
                <a:cubicBezTo>
                  <a:pt x="3582" y="7725"/>
                  <a:pt x="4057" y="8057"/>
                  <a:pt x="4591" y="8335"/>
                </a:cubicBezTo>
                <a:cubicBezTo>
                  <a:pt x="4217" y="9504"/>
                  <a:pt x="3986" y="10842"/>
                  <a:pt x="3942" y="12269"/>
                </a:cubicBezTo>
                <a:lnTo>
                  <a:pt x="1007" y="12269"/>
                </a:lnTo>
                <a:cubicBezTo>
                  <a:pt x="1126" y="10365"/>
                  <a:pt x="1927" y="8649"/>
                  <a:pt x="3166" y="7354"/>
                </a:cubicBezTo>
                <a:moveTo>
                  <a:pt x="6115" y="5410"/>
                </a:moveTo>
                <a:cubicBezTo>
                  <a:pt x="5661" y="5954"/>
                  <a:pt x="5264" y="6634"/>
                  <a:pt x="4935" y="7413"/>
                </a:cubicBezTo>
                <a:cubicBezTo>
                  <a:pt x="4544" y="7203"/>
                  <a:pt x="4188" y="6963"/>
                  <a:pt x="3877" y="6696"/>
                </a:cubicBezTo>
                <a:cubicBezTo>
                  <a:pt x="4542" y="6153"/>
                  <a:pt x="5295" y="5714"/>
                  <a:pt x="6115" y="5410"/>
                </a:cubicBezTo>
                <a:moveTo>
                  <a:pt x="8836" y="3927"/>
                </a:moveTo>
                <a:cubicBezTo>
                  <a:pt x="3956" y="3927"/>
                  <a:pt x="0" y="7883"/>
                  <a:pt x="0" y="12764"/>
                </a:cubicBezTo>
                <a:cubicBezTo>
                  <a:pt x="0" y="17644"/>
                  <a:pt x="3956" y="21600"/>
                  <a:pt x="8836" y="21600"/>
                </a:cubicBezTo>
                <a:cubicBezTo>
                  <a:pt x="13717" y="21600"/>
                  <a:pt x="17673" y="17644"/>
                  <a:pt x="17673" y="12764"/>
                </a:cubicBezTo>
                <a:cubicBezTo>
                  <a:pt x="17673" y="7883"/>
                  <a:pt x="13717" y="3927"/>
                  <a:pt x="8836" y="39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54" name="Shape 1454"/>
          <p:cNvSpPr/>
          <p:nvPr/>
        </p:nvSpPr>
        <p:spPr>
          <a:xfrm>
            <a:off x="14633575" y="6578600"/>
            <a:ext cx="558792" cy="558792"/>
          </a:xfrm>
          <a:custGeom>
            <a:pathLst>
              <a:path extrusionOk="0" h="21600" w="2160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55" name="Shape 1455"/>
          <p:cNvSpPr/>
          <p:nvPr/>
        </p:nvSpPr>
        <p:spPr>
          <a:xfrm>
            <a:off x="15698788" y="6578600"/>
            <a:ext cx="558792" cy="558792"/>
          </a:xfrm>
          <a:custGeom>
            <a:pathLst>
              <a:path extrusionOk="0" h="21600" w="2160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4"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6"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6"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10" y="14641"/>
                  <a:pt x="13529" y="14374"/>
                </a:cubicBezTo>
                <a:cubicBezTo>
                  <a:pt x="13660" y="14445"/>
                  <a:pt x="13781" y="14521"/>
                  <a:pt x="13893" y="14602"/>
                </a:cubicBezTo>
                <a:cubicBezTo>
                  <a:pt x="13656" y="14795"/>
                  <a:pt x="13407" y="14973"/>
                  <a:pt x="13136" y="15120"/>
                </a:cubicBezTo>
                <a:moveTo>
                  <a:pt x="11304" y="12785"/>
                </a:moveTo>
                <a:lnTo>
                  <a:pt x="11304" y="11304"/>
                </a:lnTo>
                <a:lnTo>
                  <a:pt x="13226" y="11304"/>
                </a:lnTo>
                <a:cubicBezTo>
                  <a:pt x="13193" y="11948"/>
                  <a:pt x="13093" y="12547"/>
                  <a:pt x="12949" y="13093"/>
                </a:cubicBezTo>
                <a:cubicBezTo>
                  <a:pt x="12443" y="12931"/>
                  <a:pt x="11890" y="12824"/>
                  <a:pt x="11304" y="12785"/>
                </a:cubicBezTo>
                <a:moveTo>
                  <a:pt x="11304" y="15605"/>
                </a:moveTo>
                <a:lnTo>
                  <a:pt x="11304" y="13766"/>
                </a:lnTo>
                <a:cubicBezTo>
                  <a:pt x="11784" y="13800"/>
                  <a:pt x="12233" y="13886"/>
                  <a:pt x="12642" y="14009"/>
                </a:cubicBezTo>
                <a:cubicBezTo>
                  <a:pt x="12301" y="14805"/>
                  <a:pt x="11837" y="15382"/>
                  <a:pt x="11304" y="15605"/>
                </a:cubicBezTo>
                <a:moveTo>
                  <a:pt x="11304" y="8815"/>
                </a:moveTo>
                <a:cubicBezTo>
                  <a:pt x="11890"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8"/>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5"/>
                  <a:pt x="13529" y="7227"/>
                </a:cubicBezTo>
                <a:cubicBezTo>
                  <a:pt x="13410" y="6960"/>
                  <a:pt x="13280" y="6708"/>
                  <a:pt x="13136" y="6480"/>
                </a:cubicBezTo>
                <a:cubicBezTo>
                  <a:pt x="13407" y="6627"/>
                  <a:pt x="13656" y="6805"/>
                  <a:pt x="13893" y="6998"/>
                </a:cubicBezTo>
                <a:moveTo>
                  <a:pt x="15676" y="10297"/>
                </a:moveTo>
                <a:lnTo>
                  <a:pt x="14228" y="10297"/>
                </a:lnTo>
                <a:cubicBezTo>
                  <a:pt x="14189" y="9520"/>
                  <a:pt x="14060" y="8790"/>
                  <a:pt x="13863" y="8130"/>
                </a:cubicBezTo>
                <a:cubicBezTo>
                  <a:pt x="14123" y="7994"/>
                  <a:pt x="14366" y="7844"/>
                  <a:pt x="14578" y="7677"/>
                </a:cubicBezTo>
                <a:cubicBezTo>
                  <a:pt x="15177" y="8405"/>
                  <a:pt x="15574" y="9305"/>
                  <a:pt x="15676" y="10297"/>
                </a:cubicBezTo>
                <a:moveTo>
                  <a:pt x="10296" y="7835"/>
                </a:moveTo>
                <a:cubicBezTo>
                  <a:pt x="9816" y="7800"/>
                  <a:pt x="9367" y="7714"/>
                  <a:pt x="8958" y="7591"/>
                </a:cubicBezTo>
                <a:cubicBezTo>
                  <a:pt x="9299" y="6795"/>
                  <a:pt x="9764" y="6218"/>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5"/>
                </a:moveTo>
                <a:cubicBezTo>
                  <a:pt x="9764" y="15382"/>
                  <a:pt x="9299" y="14805"/>
                  <a:pt x="8958" y="14009"/>
                </a:cubicBezTo>
                <a:cubicBezTo>
                  <a:pt x="9367" y="13886"/>
                  <a:pt x="9816" y="13800"/>
                  <a:pt x="10296" y="13766"/>
                </a:cubicBezTo>
                <a:cubicBezTo>
                  <a:pt x="10296" y="13766"/>
                  <a:pt x="10296" y="15605"/>
                  <a:pt x="10296" y="15605"/>
                </a:cubicBezTo>
                <a:close/>
                <a:moveTo>
                  <a:pt x="7707" y="14602"/>
                </a:moveTo>
                <a:cubicBezTo>
                  <a:pt x="7819" y="14521"/>
                  <a:pt x="7941" y="14445"/>
                  <a:pt x="8071" y="14374"/>
                </a:cubicBezTo>
                <a:cubicBezTo>
                  <a:pt x="8190" y="14641"/>
                  <a:pt x="8321" y="14892"/>
                  <a:pt x="8464" y="15120"/>
                </a:cubicBezTo>
                <a:cubicBezTo>
                  <a:pt x="8193" y="14973"/>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6"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0"/>
                </a:moveTo>
                <a:cubicBezTo>
                  <a:pt x="8321" y="6708"/>
                  <a:pt x="8190" y="6960"/>
                  <a:pt x="8071" y="7227"/>
                </a:cubicBezTo>
                <a:cubicBezTo>
                  <a:pt x="7941" y="7155"/>
                  <a:pt x="7819" y="7079"/>
                  <a:pt x="7707" y="6998"/>
                </a:cubicBezTo>
                <a:cubicBezTo>
                  <a:pt x="7944" y="6805"/>
                  <a:pt x="8193" y="6627"/>
                  <a:pt x="8464" y="6480"/>
                </a:cubicBezTo>
                <a:moveTo>
                  <a:pt x="10800" y="4909"/>
                </a:moveTo>
                <a:cubicBezTo>
                  <a:pt x="7546" y="4909"/>
                  <a:pt x="4909" y="7546"/>
                  <a:pt x="4909" y="10800"/>
                </a:cubicBezTo>
                <a:cubicBezTo>
                  <a:pt x="4909" y="14053"/>
                  <a:pt x="7546" y="16691"/>
                  <a:pt x="10800" y="16691"/>
                </a:cubicBezTo>
                <a:cubicBezTo>
                  <a:pt x="14053" y="16691"/>
                  <a:pt x="16691" y="14053"/>
                  <a:pt x="16691" y="10800"/>
                </a:cubicBezTo>
                <a:cubicBezTo>
                  <a:pt x="16691" y="7546"/>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5"/>
                  <a:pt x="626" y="0"/>
                  <a:pt x="491" y="0"/>
                </a:cubicBezTo>
                <a:cubicBezTo>
                  <a:pt x="220" y="0"/>
                  <a:pt x="0" y="220"/>
                  <a:pt x="0" y="491"/>
                </a:cubicBezTo>
                <a:cubicBezTo>
                  <a:pt x="0" y="627"/>
                  <a:pt x="55" y="749"/>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49"/>
                  <a:pt x="21600" y="627"/>
                  <a:pt x="21600" y="491"/>
                </a:cubicBezTo>
                <a:cubicBezTo>
                  <a:pt x="21600" y="220"/>
                  <a:pt x="21380" y="0"/>
                  <a:pt x="21109" y="0"/>
                </a:cubicBezTo>
                <a:cubicBezTo>
                  <a:pt x="20974" y="0"/>
                  <a:pt x="20851" y="55"/>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56" name="Shape 1456"/>
          <p:cNvSpPr/>
          <p:nvPr/>
        </p:nvSpPr>
        <p:spPr>
          <a:xfrm>
            <a:off x="16841788" y="6578600"/>
            <a:ext cx="406404" cy="558792"/>
          </a:xfrm>
          <a:custGeom>
            <a:pathLst>
              <a:path extrusionOk="0" h="21600" w="21600">
                <a:moveTo>
                  <a:pt x="6275" y="6273"/>
                </a:moveTo>
                <a:cubicBezTo>
                  <a:pt x="6275" y="6273"/>
                  <a:pt x="6661" y="6914"/>
                  <a:pt x="8976" y="7703"/>
                </a:cubicBezTo>
                <a:cubicBezTo>
                  <a:pt x="8976" y="7703"/>
                  <a:pt x="9413" y="7721"/>
                  <a:pt x="8899" y="7354"/>
                </a:cubicBezTo>
                <a:cubicBezTo>
                  <a:pt x="8384" y="6987"/>
                  <a:pt x="7819" y="6529"/>
                  <a:pt x="8462" y="6291"/>
                </a:cubicBezTo>
                <a:cubicBezTo>
                  <a:pt x="9104" y="6052"/>
                  <a:pt x="9285" y="6071"/>
                  <a:pt x="9439" y="6511"/>
                </a:cubicBezTo>
                <a:cubicBezTo>
                  <a:pt x="9594" y="6950"/>
                  <a:pt x="10108" y="6694"/>
                  <a:pt x="10159" y="6273"/>
                </a:cubicBezTo>
                <a:cubicBezTo>
                  <a:pt x="10211" y="5851"/>
                  <a:pt x="11163" y="5411"/>
                  <a:pt x="11806" y="5209"/>
                </a:cubicBezTo>
                <a:cubicBezTo>
                  <a:pt x="12449" y="5007"/>
                  <a:pt x="13040" y="4934"/>
                  <a:pt x="12963" y="4585"/>
                </a:cubicBezTo>
                <a:cubicBezTo>
                  <a:pt x="12886" y="4237"/>
                  <a:pt x="12706" y="3980"/>
                  <a:pt x="11703" y="3980"/>
                </a:cubicBezTo>
                <a:cubicBezTo>
                  <a:pt x="10699" y="3980"/>
                  <a:pt x="11137" y="4934"/>
                  <a:pt x="10314" y="4365"/>
                </a:cubicBezTo>
                <a:cubicBezTo>
                  <a:pt x="9491" y="3797"/>
                  <a:pt x="10493" y="3944"/>
                  <a:pt x="10905" y="3816"/>
                </a:cubicBezTo>
                <a:cubicBezTo>
                  <a:pt x="11317" y="3687"/>
                  <a:pt x="11729" y="3155"/>
                  <a:pt x="11009" y="3119"/>
                </a:cubicBezTo>
                <a:cubicBezTo>
                  <a:pt x="10287" y="3082"/>
                  <a:pt x="10442" y="3339"/>
                  <a:pt x="9876" y="3192"/>
                </a:cubicBezTo>
                <a:cubicBezTo>
                  <a:pt x="9310" y="3045"/>
                  <a:pt x="9053" y="3706"/>
                  <a:pt x="8693" y="3614"/>
                </a:cubicBezTo>
                <a:cubicBezTo>
                  <a:pt x="8519" y="3570"/>
                  <a:pt x="8131" y="3374"/>
                  <a:pt x="7770" y="3142"/>
                </a:cubicBezTo>
                <a:cubicBezTo>
                  <a:pt x="6767" y="3765"/>
                  <a:pt x="6022" y="4597"/>
                  <a:pt x="5656" y="5546"/>
                </a:cubicBezTo>
                <a:cubicBezTo>
                  <a:pt x="5919" y="6021"/>
                  <a:pt x="6275" y="6273"/>
                  <a:pt x="6275" y="6273"/>
                </a:cubicBezTo>
                <a:moveTo>
                  <a:pt x="20588" y="12027"/>
                </a:moveTo>
                <a:cubicBezTo>
                  <a:pt x="20407" y="12027"/>
                  <a:pt x="20245" y="12080"/>
                  <a:pt x="20124"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5" y="1037"/>
                  <a:pt x="5062" y="900"/>
                  <a:pt x="5062" y="736"/>
                </a:cubicBezTo>
                <a:cubicBezTo>
                  <a:pt x="5062" y="465"/>
                  <a:pt x="4760" y="245"/>
                  <a:pt x="4388" y="245"/>
                </a:cubicBezTo>
                <a:cubicBezTo>
                  <a:pt x="4192" y="245"/>
                  <a:pt x="4020" y="308"/>
                  <a:pt x="3897" y="405"/>
                </a:cubicBezTo>
                <a:lnTo>
                  <a:pt x="3895" y="403"/>
                </a:lnTo>
                <a:cubicBezTo>
                  <a:pt x="1505" y="2016"/>
                  <a:pt x="0" y="4314"/>
                  <a:pt x="0" y="6873"/>
                </a:cubicBezTo>
                <a:cubicBezTo>
                  <a:pt x="0" y="11587"/>
                  <a:pt x="5081" y="15428"/>
                  <a:pt x="11475" y="15684"/>
                </a:cubicBezTo>
                <a:lnTo>
                  <a:pt x="11475" y="20618"/>
                </a:lnTo>
                <a:lnTo>
                  <a:pt x="7425" y="20618"/>
                </a:lnTo>
                <a:cubicBezTo>
                  <a:pt x="7052" y="20618"/>
                  <a:pt x="6750" y="20838"/>
                  <a:pt x="6750" y="21109"/>
                </a:cubicBezTo>
                <a:cubicBezTo>
                  <a:pt x="6750" y="21380"/>
                  <a:pt x="7052"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4"/>
                  <a:pt x="18970" y="14500"/>
                  <a:pt x="21045" y="12880"/>
                </a:cubicBezTo>
                <a:lnTo>
                  <a:pt x="21041" y="12877"/>
                </a:lnTo>
                <a:cubicBezTo>
                  <a:pt x="21175" y="12788"/>
                  <a:pt x="21262" y="12661"/>
                  <a:pt x="21262" y="12518"/>
                </a:cubicBezTo>
                <a:cubicBezTo>
                  <a:pt x="21262" y="12247"/>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7"/>
                  <a:pt x="17369" y="0"/>
                  <a:pt x="12150" y="0"/>
                </a:cubicBezTo>
                <a:cubicBezTo>
                  <a:pt x="6931" y="0"/>
                  <a:pt x="2700" y="3077"/>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2"/>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4" y="11388"/>
                </a:cubicBezTo>
                <a:cubicBezTo>
                  <a:pt x="11315" y="11501"/>
                  <a:pt x="11532" y="11731"/>
                  <a:pt x="11738" y="11767"/>
                </a:cubicBezTo>
                <a:cubicBezTo>
                  <a:pt x="11768" y="11768"/>
                  <a:pt x="11798" y="11769"/>
                  <a:pt x="11828" y="11770"/>
                </a:cubicBezTo>
                <a:cubicBezTo>
                  <a:pt x="11954" y="11751"/>
                  <a:pt x="12068" y="11642"/>
                  <a:pt x="12140" y="11351"/>
                </a:cubicBezTo>
                <a:cubicBezTo>
                  <a:pt x="12346" y="10526"/>
                  <a:pt x="12732" y="10067"/>
                  <a:pt x="13169" y="9664"/>
                </a:cubicBezTo>
                <a:cubicBezTo>
                  <a:pt x="13606" y="9261"/>
                  <a:pt x="14070" y="8729"/>
                  <a:pt x="13195" y="8197"/>
                </a:cubicBezTo>
                <a:cubicBezTo>
                  <a:pt x="12320" y="7666"/>
                  <a:pt x="12423" y="7428"/>
                  <a:pt x="11317" y="7428"/>
                </a:cubicBezTo>
                <a:moveTo>
                  <a:pt x="14404" y="3284"/>
                </a:moveTo>
                <a:cubicBezTo>
                  <a:pt x="14404" y="3284"/>
                  <a:pt x="14198" y="3431"/>
                  <a:pt x="14404" y="3962"/>
                </a:cubicBezTo>
                <a:cubicBezTo>
                  <a:pt x="14610" y="4494"/>
                  <a:pt x="14955" y="4609"/>
                  <a:pt x="15974" y="4311"/>
                </a:cubicBezTo>
                <a:cubicBezTo>
                  <a:pt x="16411" y="4182"/>
                  <a:pt x="16742" y="4248"/>
                  <a:pt x="16693" y="4567"/>
                </a:cubicBezTo>
                <a:cubicBezTo>
                  <a:pt x="16591" y="5246"/>
                  <a:pt x="15858" y="5217"/>
                  <a:pt x="16411" y="6309"/>
                </a:cubicBezTo>
                <a:cubicBezTo>
                  <a:pt x="16745" y="6969"/>
                  <a:pt x="17568" y="7226"/>
                  <a:pt x="17877" y="7739"/>
                </a:cubicBezTo>
                <a:cubicBezTo>
                  <a:pt x="17984" y="7918"/>
                  <a:pt x="18288" y="8083"/>
                  <a:pt x="18633" y="8228"/>
                </a:cubicBezTo>
                <a:cubicBezTo>
                  <a:pt x="18803" y="7797"/>
                  <a:pt x="18900" y="7344"/>
                  <a:pt x="18900" y="6873"/>
                </a:cubicBezTo>
                <a:cubicBezTo>
                  <a:pt x="18900" y="4752"/>
                  <a:pt x="17047" y="2950"/>
                  <a:pt x="14457" y="2264"/>
                </a:cubicBezTo>
                <a:cubicBezTo>
                  <a:pt x="14328" y="2411"/>
                  <a:pt x="14192" y="2545"/>
                  <a:pt x="14044" y="2605"/>
                </a:cubicBezTo>
                <a:cubicBezTo>
                  <a:pt x="13684" y="2752"/>
                  <a:pt x="13710" y="3339"/>
                  <a:pt x="14404" y="328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57" name="Shape 1457"/>
          <p:cNvSpPr/>
          <p:nvPr/>
        </p:nvSpPr>
        <p:spPr>
          <a:xfrm>
            <a:off x="17883188" y="6578600"/>
            <a:ext cx="457218" cy="558792"/>
          </a:xfrm>
          <a:custGeom>
            <a:pathLst>
              <a:path extrusionOk="0" h="21600" w="2160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6"/>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8"/>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2"/>
                  <a:pt x="21600" y="14236"/>
                </a:cubicBezTo>
                <a:cubicBezTo>
                  <a:pt x="21600" y="14101"/>
                  <a:pt x="21533" y="13978"/>
                  <a:pt x="21424" y="13889"/>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58" name="Shape 1458"/>
          <p:cNvSpPr/>
          <p:nvPr/>
        </p:nvSpPr>
        <p:spPr>
          <a:xfrm>
            <a:off x="18949988" y="6578600"/>
            <a:ext cx="457218" cy="558792"/>
          </a:xfrm>
          <a:custGeom>
            <a:pathLst>
              <a:path extrusionOk="0" h="21600" w="2160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59" name="Shape 1459"/>
          <p:cNvSpPr/>
          <p:nvPr/>
        </p:nvSpPr>
        <p:spPr>
          <a:xfrm>
            <a:off x="19965988" y="6629400"/>
            <a:ext cx="558792" cy="457218"/>
          </a:xfrm>
          <a:custGeom>
            <a:pathLst>
              <a:path extrusionOk="0" h="21600" w="2160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3"/>
                  <a:pt x="9957" y="1783"/>
                </a:cubicBezTo>
                <a:cubicBezTo>
                  <a:pt x="9960" y="1778"/>
                  <a:pt x="10234" y="1200"/>
                  <a:pt x="10800" y="1200"/>
                </a:cubicBezTo>
                <a:cubicBezTo>
                  <a:pt x="11366" y="1200"/>
                  <a:pt x="11588" y="1654"/>
                  <a:pt x="11617" y="1719"/>
                </a:cubicBezTo>
                <a:cubicBezTo>
                  <a:pt x="11641" y="1792"/>
                  <a:pt x="11650" y="1806"/>
                  <a:pt x="11685" y="1873"/>
                </a:cubicBezTo>
                <a:lnTo>
                  <a:pt x="20522" y="18673"/>
                </a:lnTo>
                <a:cubicBezTo>
                  <a:pt x="20535" y="18697"/>
                  <a:pt x="20548" y="18720"/>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4"/>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60" name="Shape 1460"/>
          <p:cNvSpPr/>
          <p:nvPr/>
        </p:nvSpPr>
        <p:spPr>
          <a:xfrm>
            <a:off x="21032788" y="6578600"/>
            <a:ext cx="557226" cy="558792"/>
          </a:xfrm>
          <a:custGeom>
            <a:pathLst>
              <a:path extrusionOk="0" h="21600" w="2160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61" name="Shape 1461"/>
          <p:cNvSpPr/>
          <p:nvPr/>
        </p:nvSpPr>
        <p:spPr>
          <a:xfrm>
            <a:off x="22098000" y="6578600"/>
            <a:ext cx="558792" cy="558792"/>
          </a:xfrm>
          <a:custGeom>
            <a:pathLst>
              <a:path extrusionOk="0" h="21600" w="2160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2"/>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1"/>
                  <a:pt x="15218" y="7008"/>
                  <a:pt x="15218" y="6873"/>
                </a:cubicBezTo>
                <a:cubicBezTo>
                  <a:pt x="15218" y="6738"/>
                  <a:pt x="15163" y="6614"/>
                  <a:pt x="15074" y="6526"/>
                </a:cubicBezTo>
                <a:cubicBezTo>
                  <a:pt x="15074" y="6526"/>
                  <a:pt x="12620" y="4072"/>
                  <a:pt x="12620" y="4072"/>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62" name="Shape 1462"/>
          <p:cNvSpPr/>
          <p:nvPr/>
        </p:nvSpPr>
        <p:spPr>
          <a:xfrm>
            <a:off x="1758950" y="9278937"/>
            <a:ext cx="558792" cy="558792"/>
          </a:xfrm>
          <a:custGeom>
            <a:pathLst>
              <a:path extrusionOk="0" h="21600" w="2160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63" name="Shape 1463"/>
          <p:cNvSpPr/>
          <p:nvPr/>
        </p:nvSpPr>
        <p:spPr>
          <a:xfrm>
            <a:off x="2825750" y="9278937"/>
            <a:ext cx="557226" cy="558792"/>
          </a:xfrm>
          <a:custGeom>
            <a:pathLst>
              <a:path extrusionOk="0" h="21600" w="2160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7"/>
                  <a:pt x="12544" y="14727"/>
                  <a:pt x="12273" y="14727"/>
                </a:cubicBezTo>
                <a:lnTo>
                  <a:pt x="9327" y="14727"/>
                </a:lnTo>
                <a:cubicBezTo>
                  <a:pt x="9056" y="14727"/>
                  <a:pt x="8836" y="14947"/>
                  <a:pt x="8836" y="15218"/>
                </a:cubicBezTo>
                <a:lnTo>
                  <a:pt x="8836" y="17673"/>
                </a:lnTo>
                <a:lnTo>
                  <a:pt x="7855" y="17673"/>
                </a:lnTo>
                <a:cubicBezTo>
                  <a:pt x="7584" y="17673"/>
                  <a:pt x="7364" y="17892"/>
                  <a:pt x="7364" y="18164"/>
                </a:cubicBezTo>
                <a:cubicBezTo>
                  <a:pt x="7364" y="18299"/>
                  <a:pt x="7419" y="18422"/>
                  <a:pt x="7507" y="18511"/>
                </a:cubicBezTo>
                <a:lnTo>
                  <a:pt x="10453" y="21456"/>
                </a:lnTo>
                <a:cubicBezTo>
                  <a:pt x="10542" y="21545"/>
                  <a:pt x="10665" y="21600"/>
                  <a:pt x="10800" y="21600"/>
                </a:cubicBezTo>
                <a:cubicBezTo>
                  <a:pt x="10935" y="21600"/>
                  <a:pt x="11058" y="21545"/>
                  <a:pt x="11147" y="21456"/>
                </a:cubicBezTo>
                <a:lnTo>
                  <a:pt x="14093" y="18511"/>
                </a:lnTo>
                <a:cubicBezTo>
                  <a:pt x="14181" y="18422"/>
                  <a:pt x="14236" y="18299"/>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0"/>
                </a:moveTo>
                <a:lnTo>
                  <a:pt x="18437" y="3857"/>
                </a:lnTo>
                <a:cubicBezTo>
                  <a:pt x="18628" y="3666"/>
                  <a:pt x="18628" y="3355"/>
                  <a:pt x="18437" y="3163"/>
                </a:cubicBezTo>
                <a:cubicBezTo>
                  <a:pt x="18245" y="2971"/>
                  <a:pt x="17934" y="2971"/>
                  <a:pt x="17742" y="3163"/>
                </a:cubicBezTo>
                <a:lnTo>
                  <a:pt x="15659" y="5247"/>
                </a:lnTo>
                <a:cubicBezTo>
                  <a:pt x="15468" y="5437"/>
                  <a:pt x="15468" y="5749"/>
                  <a:pt x="15659" y="5940"/>
                </a:cubicBezTo>
                <a:cubicBezTo>
                  <a:pt x="15851" y="6132"/>
                  <a:pt x="16162" y="6132"/>
                  <a:pt x="16354" y="5940"/>
                </a:cubicBezTo>
                <a:moveTo>
                  <a:pt x="5246" y="5940"/>
                </a:moveTo>
                <a:cubicBezTo>
                  <a:pt x="5438" y="6132"/>
                  <a:pt x="5749" y="6132"/>
                  <a:pt x="5941" y="5940"/>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0"/>
                  <a:pt x="5246" y="5940"/>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64" name="Shape 1464"/>
          <p:cNvSpPr/>
          <p:nvPr/>
        </p:nvSpPr>
        <p:spPr>
          <a:xfrm>
            <a:off x="3890962" y="9278937"/>
            <a:ext cx="558792" cy="558792"/>
          </a:xfrm>
          <a:custGeom>
            <a:pathLst>
              <a:path extrusionOk="0" h="21600" w="2160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4"/>
                </a:lnTo>
                <a:cubicBezTo>
                  <a:pt x="11059" y="55"/>
                  <a:pt x="10935" y="0"/>
                  <a:pt x="10800" y="0"/>
                </a:cubicBezTo>
                <a:cubicBezTo>
                  <a:pt x="10665" y="0"/>
                  <a:pt x="10542" y="55"/>
                  <a:pt x="10452" y="144"/>
                </a:cubicBezTo>
                <a:lnTo>
                  <a:pt x="7507" y="3089"/>
                </a:lnTo>
                <a:cubicBezTo>
                  <a:pt x="7419" y="3178"/>
                  <a:pt x="7364" y="3301"/>
                  <a:pt x="7364" y="3436"/>
                </a:cubicBezTo>
                <a:cubicBezTo>
                  <a:pt x="7364" y="3708"/>
                  <a:pt x="7584" y="3927"/>
                  <a:pt x="7855" y="3927"/>
                </a:cubicBezTo>
                <a:moveTo>
                  <a:pt x="5246" y="15759"/>
                </a:moveTo>
                <a:cubicBezTo>
                  <a:pt x="5438" y="15950"/>
                  <a:pt x="5749" y="15950"/>
                  <a:pt x="5941" y="15759"/>
                </a:cubicBezTo>
                <a:cubicBezTo>
                  <a:pt x="6132" y="15567"/>
                  <a:pt x="6132" y="15256"/>
                  <a:pt x="5941" y="15064"/>
                </a:cubicBezTo>
                <a:lnTo>
                  <a:pt x="3858" y="12981"/>
                </a:lnTo>
                <a:cubicBezTo>
                  <a:pt x="3666" y="12790"/>
                  <a:pt x="3355" y="12790"/>
                  <a:pt x="3163" y="12981"/>
                </a:cubicBezTo>
                <a:cubicBezTo>
                  <a:pt x="2971" y="13173"/>
                  <a:pt x="2971" y="13484"/>
                  <a:pt x="3163" y="13675"/>
                </a:cubicBezTo>
                <a:cubicBezTo>
                  <a:pt x="3163"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8" y="13484"/>
                  <a:pt x="18628" y="13173"/>
                  <a:pt x="18437" y="12981"/>
                </a:cubicBezTo>
                <a:cubicBezTo>
                  <a:pt x="18245" y="12790"/>
                  <a:pt x="17934" y="12790"/>
                  <a:pt x="17742" y="12981"/>
                </a:cubicBezTo>
                <a:lnTo>
                  <a:pt x="15659" y="15064"/>
                </a:lnTo>
                <a:cubicBezTo>
                  <a:pt x="15468" y="15256"/>
                  <a:pt x="15468" y="15567"/>
                  <a:pt x="15659" y="15759"/>
                </a:cubicBezTo>
                <a:cubicBezTo>
                  <a:pt x="15851" y="15950"/>
                  <a:pt x="16162" y="15950"/>
                  <a:pt x="16354" y="15759"/>
                </a:cubicBezTo>
                <a:moveTo>
                  <a:pt x="5891" y="20618"/>
                </a:moveTo>
                <a:cubicBezTo>
                  <a:pt x="5891" y="17907"/>
                  <a:pt x="8089" y="15709"/>
                  <a:pt x="10800" y="15709"/>
                </a:cubicBezTo>
                <a:cubicBezTo>
                  <a:pt x="13511" y="15709"/>
                  <a:pt x="15709" y="17907"/>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8"/>
                  <a:pt x="0" y="21109"/>
                </a:cubicBezTo>
                <a:cubicBezTo>
                  <a:pt x="0" y="21380"/>
                  <a:pt x="220" y="21600"/>
                  <a:pt x="491" y="21600"/>
                </a:cubicBezTo>
                <a:lnTo>
                  <a:pt x="21109" y="21600"/>
                </a:lnTo>
                <a:cubicBezTo>
                  <a:pt x="21380" y="21600"/>
                  <a:pt x="21600" y="21380"/>
                  <a:pt x="21600" y="21109"/>
                </a:cubicBezTo>
                <a:cubicBezTo>
                  <a:pt x="21600" y="20838"/>
                  <a:pt x="21380" y="20618"/>
                  <a:pt x="21109" y="206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65" name="Shape 1465"/>
          <p:cNvSpPr/>
          <p:nvPr/>
        </p:nvSpPr>
        <p:spPr>
          <a:xfrm>
            <a:off x="4957762" y="9278937"/>
            <a:ext cx="558792" cy="558792"/>
          </a:xfrm>
          <a:custGeom>
            <a:pathLst>
              <a:path extrusionOk="0" h="21600" w="2160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6" y="20616"/>
                  <a:pt x="982" y="16203"/>
                  <a:pt x="982" y="10777"/>
                </a:cubicBezTo>
                <a:cubicBezTo>
                  <a:pt x="982" y="6434"/>
                  <a:pt x="3745" y="2741"/>
                  <a:pt x="7690" y="1441"/>
                </a:cubicBezTo>
                <a:cubicBezTo>
                  <a:pt x="6837" y="3102"/>
                  <a:pt x="6382" y="4957"/>
                  <a:pt x="6382" y="6841"/>
                </a:cubicBezTo>
                <a:cubicBezTo>
                  <a:pt x="6382" y="13004"/>
                  <a:pt x="11118" y="18079"/>
                  <a:pt x="17134" y="18604"/>
                </a:cubicBezTo>
                <a:cubicBezTo>
                  <a:pt x="15361" y="19863"/>
                  <a:pt x="13065" y="20616"/>
                  <a:pt x="10800" y="20616"/>
                </a:cubicBezTo>
                <a:moveTo>
                  <a:pt x="7364" y="6841"/>
                </a:moveTo>
                <a:cubicBezTo>
                  <a:pt x="7364" y="4248"/>
                  <a:pt x="8276" y="1870"/>
                  <a:pt x="9794" y="5"/>
                </a:cubicBezTo>
                <a:cubicBezTo>
                  <a:pt x="4302" y="514"/>
                  <a:pt x="0" y="5140"/>
                  <a:pt x="0" y="10777"/>
                </a:cubicBezTo>
                <a:cubicBezTo>
                  <a:pt x="0" y="16755"/>
                  <a:pt x="4836" y="21600"/>
                  <a:pt x="10800" y="21600"/>
                </a:cubicBezTo>
                <a:cubicBezTo>
                  <a:pt x="14176" y="21600"/>
                  <a:pt x="17656" y="20045"/>
                  <a:pt x="19636" y="17613"/>
                </a:cubicBezTo>
                <a:cubicBezTo>
                  <a:pt x="19305" y="17644"/>
                  <a:pt x="18503" y="17665"/>
                  <a:pt x="18164" y="17665"/>
                </a:cubicBezTo>
                <a:cubicBezTo>
                  <a:pt x="12199" y="17665"/>
                  <a:pt x="7364" y="12819"/>
                  <a:pt x="7364" y="6841"/>
                </a:cubicBezTo>
                <a:moveTo>
                  <a:pt x="17673" y="10309"/>
                </a:moveTo>
                <a:lnTo>
                  <a:pt x="17137" y="11737"/>
                </a:lnTo>
                <a:lnTo>
                  <a:pt x="15709" y="11737"/>
                </a:lnTo>
                <a:lnTo>
                  <a:pt x="16869" y="12629"/>
                </a:lnTo>
                <a:lnTo>
                  <a:pt x="16334" y="14236"/>
                </a:lnTo>
                <a:lnTo>
                  <a:pt x="17673" y="13255"/>
                </a:lnTo>
                <a:lnTo>
                  <a:pt x="19011" y="14236"/>
                </a:lnTo>
                <a:lnTo>
                  <a:pt x="18476" y="12629"/>
                </a:lnTo>
                <a:lnTo>
                  <a:pt x="19636" y="11737"/>
                </a:lnTo>
                <a:lnTo>
                  <a:pt x="18208" y="11737"/>
                </a:lnTo>
                <a:cubicBezTo>
                  <a:pt x="18208" y="11737"/>
                  <a:pt x="17673" y="10309"/>
                  <a:pt x="17673" y="10309"/>
                </a:cubicBezTo>
                <a:close/>
                <a:moveTo>
                  <a:pt x="11425" y="9327"/>
                </a:moveTo>
                <a:lnTo>
                  <a:pt x="12764" y="8345"/>
                </a:lnTo>
                <a:lnTo>
                  <a:pt x="14102" y="9327"/>
                </a:lnTo>
                <a:lnTo>
                  <a:pt x="13567" y="7721"/>
                </a:lnTo>
                <a:lnTo>
                  <a:pt x="14727" y="6828"/>
                </a:lnTo>
                <a:lnTo>
                  <a:pt x="13299" y="6828"/>
                </a:lnTo>
                <a:lnTo>
                  <a:pt x="12764" y="5400"/>
                </a:lnTo>
                <a:lnTo>
                  <a:pt x="12228" y="6828"/>
                </a:lnTo>
                <a:lnTo>
                  <a:pt x="10800" y="6828"/>
                </a:lnTo>
                <a:lnTo>
                  <a:pt x="11960" y="7721"/>
                </a:lnTo>
                <a:cubicBezTo>
                  <a:pt x="11960" y="7721"/>
                  <a:pt x="11425" y="9327"/>
                  <a:pt x="11425" y="9327"/>
                </a:cubicBezTo>
                <a:close/>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66" name="Shape 1466"/>
          <p:cNvSpPr/>
          <p:nvPr/>
        </p:nvSpPr>
        <p:spPr>
          <a:xfrm>
            <a:off x="6024562" y="9278937"/>
            <a:ext cx="558792" cy="558792"/>
          </a:xfrm>
          <a:custGeom>
            <a:pathLst>
              <a:path extrusionOk="0" h="21600" w="2160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8" y="3927"/>
                  <a:pt x="4909" y="5247"/>
                  <a:pt x="4909" y="6873"/>
                </a:cubicBezTo>
                <a:cubicBezTo>
                  <a:pt x="4909" y="8500"/>
                  <a:pt x="6228"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7"/>
                  <a:pt x="9056" y="14727"/>
                  <a:pt x="9327" y="14727"/>
                </a:cubicBezTo>
                <a:cubicBezTo>
                  <a:pt x="9598" y="14727"/>
                  <a:pt x="9818" y="14947"/>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67" name="Shape 1467"/>
          <p:cNvSpPr/>
          <p:nvPr/>
        </p:nvSpPr>
        <p:spPr>
          <a:xfrm>
            <a:off x="7091362" y="9355137"/>
            <a:ext cx="558815" cy="406404"/>
          </a:xfrm>
          <a:custGeom>
            <a:pathLst>
              <a:path extrusionOk="0" h="21600" w="21016">
                <a:moveTo>
                  <a:pt x="17140" y="11946"/>
                </a:moveTo>
                <a:cubicBezTo>
                  <a:pt x="15736" y="13192"/>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1"/>
                  <a:pt x="6815" y="1350"/>
                  <a:pt x="10508" y="1350"/>
                </a:cubicBezTo>
                <a:cubicBezTo>
                  <a:pt x="14201" y="1350"/>
                  <a:pt x="17194" y="5581"/>
                  <a:pt x="17194" y="10800"/>
                </a:cubicBezTo>
                <a:cubicBezTo>
                  <a:pt x="17194" y="11189"/>
                  <a:pt x="17172" y="11570"/>
                  <a:pt x="17140" y="11946"/>
                </a:cubicBezTo>
                <a:moveTo>
                  <a:pt x="10508" y="20250"/>
                </a:moveTo>
                <a:cubicBezTo>
                  <a:pt x="8681" y="20250"/>
                  <a:pt x="7028" y="19212"/>
                  <a:pt x="5821" y="17534"/>
                </a:cubicBezTo>
                <a:cubicBezTo>
                  <a:pt x="5984" y="17541"/>
                  <a:pt x="6147" y="17547"/>
                  <a:pt x="6315" y="17547"/>
                </a:cubicBezTo>
                <a:cubicBezTo>
                  <a:pt x="7976" y="17547"/>
                  <a:pt x="9848" y="17215"/>
                  <a:pt x="11778" y="16518"/>
                </a:cubicBezTo>
                <a:cubicBezTo>
                  <a:pt x="13697" y="15824"/>
                  <a:pt x="15425" y="14854"/>
                  <a:pt x="16859" y="13742"/>
                </a:cubicBezTo>
                <a:cubicBezTo>
                  <a:pt x="15984" y="17519"/>
                  <a:pt x="13473" y="20250"/>
                  <a:pt x="10508" y="20250"/>
                </a:cubicBezTo>
                <a:moveTo>
                  <a:pt x="20938" y="6356"/>
                </a:moveTo>
                <a:cubicBezTo>
                  <a:pt x="20592" y="4617"/>
                  <a:pt x="19141" y="3452"/>
                  <a:pt x="17072" y="2964"/>
                </a:cubicBezTo>
                <a:cubicBezTo>
                  <a:pt x="17380" y="3481"/>
                  <a:pt x="17660" y="4034"/>
                  <a:pt x="17905" y="4620"/>
                </a:cubicBezTo>
                <a:cubicBezTo>
                  <a:pt x="19058" y="5088"/>
                  <a:pt x="19838" y="5815"/>
                  <a:pt x="20018" y="6721"/>
                </a:cubicBezTo>
                <a:cubicBezTo>
                  <a:pt x="20123" y="7246"/>
                  <a:pt x="20033" y="7861"/>
                  <a:pt x="19752" y="8549"/>
                </a:cubicBezTo>
                <a:cubicBezTo>
                  <a:pt x="19449" y="9292"/>
                  <a:pt x="18904" y="10122"/>
                  <a:pt x="18143" y="10958"/>
                </a:cubicBezTo>
                <a:cubicBezTo>
                  <a:pt x="18144" y="10905"/>
                  <a:pt x="18149" y="10853"/>
                  <a:pt x="18149" y="10800"/>
                </a:cubicBezTo>
                <a:cubicBezTo>
                  <a:pt x="18149" y="4835"/>
                  <a:pt x="14728" y="0"/>
                  <a:pt x="10508" y="0"/>
                </a:cubicBezTo>
                <a:cubicBezTo>
                  <a:pt x="6288" y="0"/>
                  <a:pt x="2867" y="4835"/>
                  <a:pt x="2867" y="10800"/>
                </a:cubicBezTo>
                <a:cubicBezTo>
                  <a:pt x="2867" y="12627"/>
                  <a:pt x="3190" y="14345"/>
                  <a:pt x="3756" y="15853"/>
                </a:cubicBezTo>
                <a:cubicBezTo>
                  <a:pt x="2245" y="15418"/>
                  <a:pt x="1209" y="14595"/>
                  <a:pt x="997" y="13528"/>
                </a:cubicBezTo>
                <a:cubicBezTo>
                  <a:pt x="893" y="13003"/>
                  <a:pt x="982" y="12389"/>
                  <a:pt x="1263" y="11700"/>
                </a:cubicBezTo>
                <a:cubicBezTo>
                  <a:pt x="1416" y="11327"/>
                  <a:pt x="1650" y="10926"/>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5"/>
                  <a:pt x="18017" y="12755"/>
                </a:cubicBezTo>
                <a:cubicBezTo>
                  <a:pt x="20167" y="10724"/>
                  <a:pt x="21339" y="8374"/>
                  <a:pt x="20938" y="6356"/>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68" name="Shape 1468"/>
          <p:cNvSpPr/>
          <p:nvPr/>
        </p:nvSpPr>
        <p:spPr>
          <a:xfrm>
            <a:off x="8234362" y="9278937"/>
            <a:ext cx="406404" cy="558792"/>
          </a:xfrm>
          <a:custGeom>
            <a:pathLst>
              <a:path extrusionOk="0" h="21600" w="2160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6"/>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69" name="Shape 1469"/>
          <p:cNvSpPr/>
          <p:nvPr/>
        </p:nvSpPr>
        <p:spPr>
          <a:xfrm>
            <a:off x="9224962" y="9278937"/>
            <a:ext cx="557226" cy="558792"/>
          </a:xfrm>
          <a:custGeom>
            <a:pathLst>
              <a:path extrusionOk="0" h="21600" w="2160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5"/>
                </a:moveTo>
                <a:lnTo>
                  <a:pt x="11291" y="491"/>
                </a:lnTo>
                <a:cubicBezTo>
                  <a:pt x="11291" y="220"/>
                  <a:pt x="11071" y="0"/>
                  <a:pt x="10800" y="0"/>
                </a:cubicBezTo>
                <a:cubicBezTo>
                  <a:pt x="10529" y="0"/>
                  <a:pt x="10309" y="220"/>
                  <a:pt x="10309" y="491"/>
                </a:cubicBezTo>
                <a:lnTo>
                  <a:pt x="10309" y="1005"/>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1"/>
                  <a:pt x="6719" y="21600"/>
                  <a:pt x="8345" y="21600"/>
                </a:cubicBezTo>
                <a:cubicBezTo>
                  <a:pt x="9804" y="21600"/>
                  <a:pt x="11007" y="20537"/>
                  <a:pt x="11242" y="19145"/>
                </a:cubicBezTo>
                <a:lnTo>
                  <a:pt x="11291" y="19145"/>
                </a:lnTo>
                <a:lnTo>
                  <a:pt x="11291" y="11782"/>
                </a:lnTo>
                <a:lnTo>
                  <a:pt x="21109" y="11782"/>
                </a:lnTo>
                <a:cubicBezTo>
                  <a:pt x="21380" y="11782"/>
                  <a:pt x="21600" y="11562"/>
                  <a:pt x="21600" y="11291"/>
                </a:cubicBezTo>
                <a:cubicBezTo>
                  <a:pt x="21600" y="5756"/>
                  <a:pt x="17026" y="1252"/>
                  <a:pt x="11291" y="1005"/>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70" name="Shape 1470"/>
          <p:cNvSpPr/>
          <p:nvPr/>
        </p:nvSpPr>
        <p:spPr>
          <a:xfrm>
            <a:off x="10290175" y="9405937"/>
            <a:ext cx="558792" cy="304776"/>
          </a:xfrm>
          <a:custGeom>
            <a:pathLst>
              <a:path extrusionOk="0" h="21600" w="21600">
                <a:moveTo>
                  <a:pt x="18632" y="19800"/>
                </a:moveTo>
                <a:cubicBezTo>
                  <a:pt x="18391" y="11772"/>
                  <a:pt x="14982" y="5400"/>
                  <a:pt x="10800" y="5400"/>
                </a:cubicBezTo>
                <a:cubicBezTo>
                  <a:pt x="6618" y="5400"/>
                  <a:pt x="3209" y="11772"/>
                  <a:pt x="2968" y="19800"/>
                </a:cubicBezTo>
                <a:lnTo>
                  <a:pt x="1005" y="19800"/>
                </a:lnTo>
                <a:cubicBezTo>
                  <a:pt x="1251" y="9783"/>
                  <a:pt x="5535" y="1800"/>
                  <a:pt x="10800" y="1800"/>
                </a:cubicBezTo>
                <a:cubicBezTo>
                  <a:pt x="16065" y="1800"/>
                  <a:pt x="20349" y="9783"/>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1"/>
                  <a:pt x="8779" y="12600"/>
                  <a:pt x="10800" y="12600"/>
                </a:cubicBezTo>
                <a:cubicBezTo>
                  <a:pt x="12821" y="12600"/>
                  <a:pt x="14485" y="15751"/>
                  <a:pt x="14701" y="19800"/>
                </a:cubicBezTo>
                <a:cubicBezTo>
                  <a:pt x="14701" y="19800"/>
                  <a:pt x="12724" y="19800"/>
                  <a:pt x="12724" y="19800"/>
                </a:cubicBezTo>
                <a:close/>
                <a:moveTo>
                  <a:pt x="10800" y="0"/>
                </a:moveTo>
                <a:cubicBezTo>
                  <a:pt x="4835" y="0"/>
                  <a:pt x="0" y="9268"/>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8"/>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71" name="Shape 1471"/>
          <p:cNvSpPr/>
          <p:nvPr/>
        </p:nvSpPr>
        <p:spPr>
          <a:xfrm>
            <a:off x="11356975" y="9355137"/>
            <a:ext cx="558792" cy="406404"/>
          </a:xfrm>
          <a:custGeom>
            <a:pathLst>
              <a:path extrusionOk="0" h="21600" w="2160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72" name="Shape 1472"/>
          <p:cNvSpPr/>
          <p:nvPr/>
        </p:nvSpPr>
        <p:spPr>
          <a:xfrm>
            <a:off x="1758950" y="10471150"/>
            <a:ext cx="558792" cy="330210"/>
          </a:xfrm>
          <a:custGeom>
            <a:pathLst>
              <a:path extrusionOk="0" h="21600" w="21600">
                <a:moveTo>
                  <a:pt x="17673" y="19938"/>
                </a:moveTo>
                <a:lnTo>
                  <a:pt x="3927" y="19938"/>
                </a:lnTo>
                <a:cubicBezTo>
                  <a:pt x="2303" y="19938"/>
                  <a:pt x="982" y="17703"/>
                  <a:pt x="982" y="14954"/>
                </a:cubicBezTo>
                <a:cubicBezTo>
                  <a:pt x="982" y="12638"/>
                  <a:pt x="1912" y="10647"/>
                  <a:pt x="3244" y="10110"/>
                </a:cubicBezTo>
                <a:cubicBezTo>
                  <a:pt x="3634" y="9954"/>
                  <a:pt x="3929" y="9410"/>
                  <a:pt x="3988" y="8739"/>
                </a:cubicBezTo>
                <a:cubicBezTo>
                  <a:pt x="4343" y="4704"/>
                  <a:pt x="6427" y="1662"/>
                  <a:pt x="8836" y="1662"/>
                </a:cubicBezTo>
                <a:cubicBezTo>
                  <a:pt x="10501" y="1662"/>
                  <a:pt x="12038" y="3081"/>
                  <a:pt x="12948" y="5461"/>
                </a:cubicBezTo>
                <a:cubicBezTo>
                  <a:pt x="13103" y="5866"/>
                  <a:pt x="13354" y="6137"/>
                  <a:pt x="13636" y="6203"/>
                </a:cubicBezTo>
                <a:cubicBezTo>
                  <a:pt x="13682" y="6215"/>
                  <a:pt x="13727" y="6219"/>
                  <a:pt x="13773" y="6219"/>
                </a:cubicBezTo>
                <a:cubicBezTo>
                  <a:pt x="14009" y="6219"/>
                  <a:pt x="14238" y="6076"/>
                  <a:pt x="14419" y="5809"/>
                </a:cubicBezTo>
                <a:cubicBezTo>
                  <a:pt x="14777" y="5278"/>
                  <a:pt x="15236" y="4985"/>
                  <a:pt x="15709" y="4985"/>
                </a:cubicBezTo>
                <a:cubicBezTo>
                  <a:pt x="16792" y="4985"/>
                  <a:pt x="17673" y="6476"/>
                  <a:pt x="17671" y="8326"/>
                </a:cubicBezTo>
                <a:lnTo>
                  <a:pt x="17667" y="8447"/>
                </a:lnTo>
                <a:cubicBezTo>
                  <a:pt x="17646" y="9234"/>
                  <a:pt x="17953" y="9937"/>
                  <a:pt x="18404" y="10132"/>
                </a:cubicBezTo>
                <a:cubicBezTo>
                  <a:pt x="19708" y="10697"/>
                  <a:pt x="20618" y="12680"/>
                  <a:pt x="20618" y="14954"/>
                </a:cubicBezTo>
                <a:cubicBezTo>
                  <a:pt x="20618" y="17703"/>
                  <a:pt x="19297" y="19938"/>
                  <a:pt x="17673" y="19938"/>
                </a:cubicBezTo>
                <a:moveTo>
                  <a:pt x="18648" y="8523"/>
                </a:moveTo>
                <a:cubicBezTo>
                  <a:pt x="18650" y="8451"/>
                  <a:pt x="18655" y="8381"/>
                  <a:pt x="18655" y="8308"/>
                </a:cubicBezTo>
                <a:cubicBezTo>
                  <a:pt x="18655" y="5556"/>
                  <a:pt x="17335" y="3323"/>
                  <a:pt x="15709" y="3323"/>
                </a:cubicBezTo>
                <a:cubicBezTo>
                  <a:pt x="14967" y="3323"/>
                  <a:pt x="14290" y="3791"/>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4" y="9259"/>
                  <a:pt x="18648" y="8523"/>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73" name="Shape 1473"/>
          <p:cNvSpPr/>
          <p:nvPr/>
        </p:nvSpPr>
        <p:spPr>
          <a:xfrm>
            <a:off x="2825750" y="10396537"/>
            <a:ext cx="557226" cy="455598"/>
          </a:xfrm>
          <a:custGeom>
            <a:pathLst>
              <a:path extrusionOk="0" h="21600" w="21600">
                <a:moveTo>
                  <a:pt x="17673" y="20400"/>
                </a:moveTo>
                <a:lnTo>
                  <a:pt x="3927" y="20400"/>
                </a:lnTo>
                <a:cubicBezTo>
                  <a:pt x="2303" y="20400"/>
                  <a:pt x="982" y="18785"/>
                  <a:pt x="982" y="16800"/>
                </a:cubicBezTo>
                <a:cubicBezTo>
                  <a:pt x="982" y="15128"/>
                  <a:pt x="1912" y="13690"/>
                  <a:pt x="3244" y="13302"/>
                </a:cubicBezTo>
                <a:cubicBezTo>
                  <a:pt x="3634" y="13189"/>
                  <a:pt x="3929" y="12796"/>
                  <a:pt x="3988" y="12312"/>
                </a:cubicBezTo>
                <a:cubicBezTo>
                  <a:pt x="4343" y="9397"/>
                  <a:pt x="6427" y="7200"/>
                  <a:pt x="8836" y="7200"/>
                </a:cubicBezTo>
                <a:cubicBezTo>
                  <a:pt x="10501" y="7200"/>
                  <a:pt x="11547" y="7626"/>
                  <a:pt x="12457" y="9344"/>
                </a:cubicBezTo>
                <a:cubicBezTo>
                  <a:pt x="12612" y="9636"/>
                  <a:pt x="13354" y="10432"/>
                  <a:pt x="13636" y="10480"/>
                </a:cubicBezTo>
                <a:cubicBezTo>
                  <a:pt x="13682" y="10488"/>
                  <a:pt x="13773" y="10492"/>
                  <a:pt x="13773" y="10492"/>
                </a:cubicBezTo>
                <a:cubicBezTo>
                  <a:pt x="14009" y="10492"/>
                  <a:pt x="14238" y="10388"/>
                  <a:pt x="14419" y="10195"/>
                </a:cubicBezTo>
                <a:cubicBezTo>
                  <a:pt x="14777" y="9812"/>
                  <a:pt x="15236" y="9600"/>
                  <a:pt x="15709" y="9600"/>
                </a:cubicBezTo>
                <a:cubicBezTo>
                  <a:pt x="16792" y="9600"/>
                  <a:pt x="17673" y="10677"/>
                  <a:pt x="17671" y="12013"/>
                </a:cubicBezTo>
                <a:lnTo>
                  <a:pt x="17667" y="12101"/>
                </a:lnTo>
                <a:cubicBezTo>
                  <a:pt x="17646" y="12669"/>
                  <a:pt x="17953" y="13177"/>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2"/>
                </a:cubicBezTo>
                <a:cubicBezTo>
                  <a:pt x="18651" y="10008"/>
                  <a:pt x="17334" y="8400"/>
                  <a:pt x="15709" y="8400"/>
                </a:cubicBezTo>
                <a:cubicBezTo>
                  <a:pt x="14967" y="8400"/>
                  <a:pt x="14290" y="8738"/>
                  <a:pt x="13773" y="9292"/>
                </a:cubicBezTo>
                <a:cubicBezTo>
                  <a:pt x="13082" y="7989"/>
                  <a:pt x="12054" y="6984"/>
                  <a:pt x="10843" y="6443"/>
                </a:cubicBezTo>
                <a:cubicBezTo>
                  <a:pt x="11149" y="3488"/>
                  <a:pt x="13208" y="1200"/>
                  <a:pt x="15709" y="1200"/>
                </a:cubicBezTo>
                <a:moveTo>
                  <a:pt x="19575" y="12625"/>
                </a:moveTo>
                <a:cubicBezTo>
                  <a:pt x="20814" y="11304"/>
                  <a:pt x="21600" y="9367"/>
                  <a:pt x="21600" y="7200"/>
                </a:cubicBezTo>
                <a:cubicBezTo>
                  <a:pt x="21600" y="3224"/>
                  <a:pt x="18962" y="0"/>
                  <a:pt x="15709" y="0"/>
                </a:cubicBezTo>
                <a:cubicBezTo>
                  <a:pt x="12754" y="0"/>
                  <a:pt x="10314" y="2663"/>
                  <a:pt x="9890" y="6130"/>
                </a:cubicBezTo>
                <a:cubicBezTo>
                  <a:pt x="9547" y="6053"/>
                  <a:pt x="9198"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7"/>
                  <a:pt x="20778" y="13443"/>
                  <a:pt x="19575" y="1262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74" name="Shape 1474"/>
          <p:cNvSpPr/>
          <p:nvPr/>
        </p:nvSpPr>
        <p:spPr>
          <a:xfrm>
            <a:off x="3890962" y="10371137"/>
            <a:ext cx="558792" cy="506412"/>
          </a:xfrm>
          <a:custGeom>
            <a:pathLst>
              <a:path extrusionOk="0" h="21600" w="2160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75" name="Shape 1475"/>
          <p:cNvSpPr/>
          <p:nvPr/>
        </p:nvSpPr>
        <p:spPr>
          <a:xfrm>
            <a:off x="4957762" y="10396537"/>
            <a:ext cx="558792" cy="455598"/>
          </a:xfrm>
          <a:custGeom>
            <a:pathLst>
              <a:path extrusionOk="0" h="21600" w="21600">
                <a:moveTo>
                  <a:pt x="17673" y="14400"/>
                </a:moveTo>
                <a:lnTo>
                  <a:pt x="3927" y="14400"/>
                </a:lnTo>
                <a:cubicBezTo>
                  <a:pt x="2303" y="14400"/>
                  <a:pt x="982" y="12785"/>
                  <a:pt x="982" y="10800"/>
                </a:cubicBezTo>
                <a:cubicBezTo>
                  <a:pt x="982" y="9128"/>
                  <a:pt x="1912" y="7690"/>
                  <a:pt x="3244" y="7302"/>
                </a:cubicBezTo>
                <a:cubicBezTo>
                  <a:pt x="3634" y="7189"/>
                  <a:pt x="3929" y="6796"/>
                  <a:pt x="3988" y="6312"/>
                </a:cubicBezTo>
                <a:cubicBezTo>
                  <a:pt x="4343" y="3397"/>
                  <a:pt x="6427" y="1200"/>
                  <a:pt x="8836" y="1200"/>
                </a:cubicBezTo>
                <a:cubicBezTo>
                  <a:pt x="10501" y="1200"/>
                  <a:pt x="11547" y="1626"/>
                  <a:pt x="12457" y="3344"/>
                </a:cubicBezTo>
                <a:cubicBezTo>
                  <a:pt x="12612" y="3636"/>
                  <a:pt x="13354" y="4432"/>
                  <a:pt x="13636" y="4480"/>
                </a:cubicBezTo>
                <a:cubicBezTo>
                  <a:pt x="13682" y="4488"/>
                  <a:pt x="13773" y="4492"/>
                  <a:pt x="13773" y="4492"/>
                </a:cubicBezTo>
                <a:cubicBezTo>
                  <a:pt x="14009" y="4492"/>
                  <a:pt x="14238" y="4388"/>
                  <a:pt x="14419" y="4195"/>
                </a:cubicBezTo>
                <a:cubicBezTo>
                  <a:pt x="14777" y="3812"/>
                  <a:pt x="15236" y="3600"/>
                  <a:pt x="15709" y="3600"/>
                </a:cubicBezTo>
                <a:cubicBezTo>
                  <a:pt x="16792" y="3600"/>
                  <a:pt x="17673" y="4676"/>
                  <a:pt x="17671" y="6013"/>
                </a:cubicBezTo>
                <a:lnTo>
                  <a:pt x="17667" y="6101"/>
                </a:lnTo>
                <a:cubicBezTo>
                  <a:pt x="17646" y="6669"/>
                  <a:pt x="17953" y="7177"/>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8"/>
                  <a:pt x="13773" y="3292"/>
                </a:cubicBezTo>
                <a:cubicBezTo>
                  <a:pt x="12724" y="1314"/>
                  <a:pt x="10909" y="0"/>
                  <a:pt x="8836" y="0"/>
                </a:cubicBezTo>
                <a:cubicBezTo>
                  <a:pt x="5880"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7"/>
                  <a:pt x="14871" y="16976"/>
                </a:cubicBezTo>
                <a:lnTo>
                  <a:pt x="11926" y="20575"/>
                </a:lnTo>
                <a:cubicBezTo>
                  <a:pt x="11837"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69"/>
                  <a:pt x="15489" y="16800"/>
                  <a:pt x="15218" y="16800"/>
                </a:cubicBezTo>
                <a:moveTo>
                  <a:pt x="12764" y="17400"/>
                </a:moveTo>
                <a:cubicBezTo>
                  <a:pt x="12764" y="17069"/>
                  <a:pt x="12544" y="16800"/>
                  <a:pt x="12273" y="16800"/>
                </a:cubicBezTo>
                <a:cubicBezTo>
                  <a:pt x="12137" y="16800"/>
                  <a:pt x="12015" y="16867"/>
                  <a:pt x="11925" y="16976"/>
                </a:cubicBezTo>
                <a:lnTo>
                  <a:pt x="8981" y="20575"/>
                </a:lnTo>
                <a:cubicBezTo>
                  <a:pt x="8891" y="20685"/>
                  <a:pt x="8836" y="20835"/>
                  <a:pt x="8836" y="21000"/>
                </a:cubicBezTo>
                <a:cubicBezTo>
                  <a:pt x="8836" y="21332"/>
                  <a:pt x="9056" y="21600"/>
                  <a:pt x="9327" y="21600"/>
                </a:cubicBezTo>
                <a:cubicBezTo>
                  <a:pt x="9463" y="21600"/>
                  <a:pt x="9585" y="21533"/>
                  <a:pt x="9674" y="21424"/>
                </a:cubicBezTo>
                <a:lnTo>
                  <a:pt x="12620" y="17824"/>
                </a:lnTo>
                <a:cubicBezTo>
                  <a:pt x="12709" y="17716"/>
                  <a:pt x="12764" y="17566"/>
                  <a:pt x="12764" y="17400"/>
                </a:cubicBezTo>
                <a:moveTo>
                  <a:pt x="6873" y="17400"/>
                </a:moveTo>
                <a:cubicBezTo>
                  <a:pt x="6873" y="17069"/>
                  <a:pt x="6653" y="16800"/>
                  <a:pt x="6382" y="16800"/>
                </a:cubicBezTo>
                <a:cubicBezTo>
                  <a:pt x="6246" y="16800"/>
                  <a:pt x="6124" y="16867"/>
                  <a:pt x="6034" y="16976"/>
                </a:cubicBezTo>
                <a:lnTo>
                  <a:pt x="3090" y="20575"/>
                </a:lnTo>
                <a:cubicBezTo>
                  <a:pt x="3000" y="20685"/>
                  <a:pt x="2945" y="20835"/>
                  <a:pt x="2945" y="21000"/>
                </a:cubicBezTo>
                <a:cubicBezTo>
                  <a:pt x="2945" y="21332"/>
                  <a:pt x="3166" y="21600"/>
                  <a:pt x="3436" y="21600"/>
                </a:cubicBezTo>
                <a:cubicBezTo>
                  <a:pt x="3572" y="21600"/>
                  <a:pt x="3695" y="21533"/>
                  <a:pt x="3783" y="21424"/>
                </a:cubicBezTo>
                <a:lnTo>
                  <a:pt x="6729" y="17824"/>
                </a:lnTo>
                <a:cubicBezTo>
                  <a:pt x="6818" y="17716"/>
                  <a:pt x="6873" y="17566"/>
                  <a:pt x="6873" y="17400"/>
                </a:cubicBezTo>
                <a:moveTo>
                  <a:pt x="9818" y="17400"/>
                </a:moveTo>
                <a:cubicBezTo>
                  <a:pt x="9818" y="17069"/>
                  <a:pt x="9598" y="16800"/>
                  <a:pt x="9327" y="16800"/>
                </a:cubicBezTo>
                <a:cubicBezTo>
                  <a:pt x="9192" y="16800"/>
                  <a:pt x="9069" y="16867"/>
                  <a:pt x="8980" y="16976"/>
                </a:cubicBezTo>
                <a:lnTo>
                  <a:pt x="6035" y="20575"/>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3" y="17716"/>
                  <a:pt x="9818" y="17566"/>
                  <a:pt x="9818" y="1740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76" name="Shape 1476"/>
          <p:cNvSpPr/>
          <p:nvPr/>
        </p:nvSpPr>
        <p:spPr>
          <a:xfrm>
            <a:off x="6024562" y="10371137"/>
            <a:ext cx="558792" cy="506412"/>
          </a:xfrm>
          <a:custGeom>
            <a:pathLst>
              <a:path extrusionOk="0" h="21600" w="2160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2"/>
                  <a:pt x="5891" y="16740"/>
                </a:cubicBezTo>
                <a:lnTo>
                  <a:pt x="5891" y="18900"/>
                </a:lnTo>
                <a:cubicBezTo>
                  <a:pt x="5891" y="19198"/>
                  <a:pt x="6111" y="19440"/>
                  <a:pt x="6382" y="19440"/>
                </a:cubicBezTo>
                <a:cubicBezTo>
                  <a:pt x="6653" y="19440"/>
                  <a:pt x="6873" y="19198"/>
                  <a:pt x="6873" y="18900"/>
                </a:cubicBezTo>
                <a:lnTo>
                  <a:pt x="6873" y="16740"/>
                </a:lnTo>
                <a:cubicBezTo>
                  <a:pt x="6873" y="16442"/>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2"/>
                  <a:pt x="11782" y="16740"/>
                </a:cubicBezTo>
                <a:lnTo>
                  <a:pt x="11782" y="19980"/>
                </a:lnTo>
                <a:cubicBezTo>
                  <a:pt x="11782" y="20278"/>
                  <a:pt x="12002" y="20520"/>
                  <a:pt x="12273" y="20520"/>
                </a:cubicBezTo>
                <a:cubicBezTo>
                  <a:pt x="12544" y="20520"/>
                  <a:pt x="12764" y="20278"/>
                  <a:pt x="12764" y="19980"/>
                </a:cubicBezTo>
                <a:lnTo>
                  <a:pt x="12764" y="16740"/>
                </a:lnTo>
                <a:cubicBezTo>
                  <a:pt x="12764" y="16442"/>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77" name="Shape 1477"/>
          <p:cNvSpPr/>
          <p:nvPr/>
        </p:nvSpPr>
        <p:spPr>
          <a:xfrm>
            <a:off x="7091362" y="10345737"/>
            <a:ext cx="558792" cy="557226"/>
          </a:xfrm>
          <a:custGeom>
            <a:pathLst>
              <a:path extrusionOk="0" h="21600" w="2160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6"/>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7"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6"/>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78" name="Shape 1478"/>
          <p:cNvSpPr/>
          <p:nvPr/>
        </p:nvSpPr>
        <p:spPr>
          <a:xfrm>
            <a:off x="8158162" y="10345737"/>
            <a:ext cx="558792" cy="557226"/>
          </a:xfrm>
          <a:custGeom>
            <a:pathLst>
              <a:path extrusionOk="0" h="21600" w="21600">
                <a:moveTo>
                  <a:pt x="16691" y="15709"/>
                </a:moveTo>
                <a:cubicBezTo>
                  <a:pt x="16555" y="15709"/>
                  <a:pt x="16433" y="15764"/>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8"/>
                  <a:pt x="17182" y="16336"/>
                  <a:pt x="17182" y="16200"/>
                </a:cubicBezTo>
                <a:cubicBezTo>
                  <a:pt x="17182" y="15929"/>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4"/>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8"/>
                  <a:pt x="6873" y="16336"/>
                  <a:pt x="6873" y="16200"/>
                </a:cubicBezTo>
                <a:cubicBezTo>
                  <a:pt x="6873" y="15929"/>
                  <a:pt x="6653" y="15709"/>
                  <a:pt x="6382" y="15709"/>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79" name="Shape 1479"/>
          <p:cNvSpPr/>
          <p:nvPr/>
        </p:nvSpPr>
        <p:spPr>
          <a:xfrm>
            <a:off x="9224962" y="10345737"/>
            <a:ext cx="557226" cy="557226"/>
          </a:xfrm>
          <a:custGeom>
            <a:pathLst>
              <a:path extrusionOk="0" h="21600" w="2160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80" name="Shape 1480"/>
          <p:cNvSpPr/>
          <p:nvPr/>
        </p:nvSpPr>
        <p:spPr>
          <a:xfrm>
            <a:off x="10290175" y="10383837"/>
            <a:ext cx="558792" cy="481032"/>
          </a:xfrm>
          <a:custGeom>
            <a:pathLst>
              <a:path extrusionOk="0" h="21600" w="2160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4"/>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81" name="Shape 1481"/>
          <p:cNvSpPr/>
          <p:nvPr/>
        </p:nvSpPr>
        <p:spPr>
          <a:xfrm>
            <a:off x="11356975" y="10345737"/>
            <a:ext cx="558792" cy="557226"/>
          </a:xfrm>
          <a:custGeom>
            <a:pathLst>
              <a:path extrusionOk="0" h="21600" w="2160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3"/>
                </a:cubicBezTo>
                <a:cubicBezTo>
                  <a:pt x="11859" y="13768"/>
                  <a:pt x="11545" y="13525"/>
                  <a:pt x="11282" y="13217"/>
                </a:cubicBezTo>
                <a:cubicBezTo>
                  <a:pt x="11020" y="12909"/>
                  <a:pt x="10816" y="12544"/>
                  <a:pt x="10672" y="12121"/>
                </a:cubicBezTo>
                <a:cubicBezTo>
                  <a:pt x="10529" y="11698"/>
                  <a:pt x="10457" y="11236"/>
                  <a:pt x="10457" y="10734"/>
                </a:cubicBezTo>
                <a:cubicBezTo>
                  <a:pt x="10457" y="10268"/>
                  <a:pt x="10529" y="9832"/>
                  <a:pt x="10672" y="9427"/>
                </a:cubicBezTo>
                <a:cubicBezTo>
                  <a:pt x="10816" y="9022"/>
                  <a:pt x="11020" y="8668"/>
                  <a:pt x="11282" y="8364"/>
                </a:cubicBezTo>
                <a:cubicBezTo>
                  <a:pt x="11545" y="8060"/>
                  <a:pt x="11859" y="7823"/>
                  <a:pt x="12225" y="7651"/>
                </a:cubicBezTo>
                <a:cubicBezTo>
                  <a:pt x="12590" y="7479"/>
                  <a:pt x="12999" y="7393"/>
                  <a:pt x="13451" y="7393"/>
                </a:cubicBezTo>
                <a:cubicBezTo>
                  <a:pt x="13755" y="7393"/>
                  <a:pt x="14057" y="7456"/>
                  <a:pt x="14357" y="7579"/>
                </a:cubicBezTo>
                <a:cubicBezTo>
                  <a:pt x="14656" y="7702"/>
                  <a:pt x="14966" y="7948"/>
                  <a:pt x="15287" y="8318"/>
                </a:cubicBezTo>
                <a:lnTo>
                  <a:pt x="16494" y="7367"/>
                </a:lnTo>
                <a:cubicBezTo>
                  <a:pt x="16059" y="6830"/>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6"/>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1"/>
                  <a:pt x="15250" y="15317"/>
                </a:cubicBezTo>
                <a:cubicBezTo>
                  <a:pt x="15816" y="15053"/>
                  <a:pt x="16297" y="14630"/>
                  <a:pt x="16691" y="14049"/>
                </a:cubicBezTo>
                <a:lnTo>
                  <a:pt x="15410" y="13072"/>
                </a:lnTo>
                <a:cubicBezTo>
                  <a:pt x="15122" y="13468"/>
                  <a:pt x="14813" y="13756"/>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82" name="Shape 1482"/>
          <p:cNvSpPr/>
          <p:nvPr/>
        </p:nvSpPr>
        <p:spPr>
          <a:xfrm>
            <a:off x="12576175" y="9355137"/>
            <a:ext cx="558792" cy="558792"/>
          </a:xfrm>
          <a:custGeom>
            <a:pathLst>
              <a:path extrusionOk="0" h="21600" w="2160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5" y="15704"/>
                </a:moveTo>
                <a:lnTo>
                  <a:pt x="11291" y="15709"/>
                </a:lnTo>
                <a:lnTo>
                  <a:pt x="11291" y="11782"/>
                </a:lnTo>
                <a:lnTo>
                  <a:pt x="15218" y="11782"/>
                </a:lnTo>
                <a:lnTo>
                  <a:pt x="15218" y="10309"/>
                </a:lnTo>
                <a:lnTo>
                  <a:pt x="11291" y="10309"/>
                </a:lnTo>
                <a:lnTo>
                  <a:pt x="11291" y="7364"/>
                </a:lnTo>
                <a:lnTo>
                  <a:pt x="15709" y="7364"/>
                </a:lnTo>
                <a:lnTo>
                  <a:pt x="15711" y="5897"/>
                </a:lnTo>
                <a:lnTo>
                  <a:pt x="9825" y="5897"/>
                </a:lnTo>
                <a:cubicBezTo>
                  <a:pt x="9825" y="5897"/>
                  <a:pt x="9825" y="15704"/>
                  <a:pt x="9825"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83" name="Shape 1483"/>
          <p:cNvSpPr/>
          <p:nvPr/>
        </p:nvSpPr>
        <p:spPr>
          <a:xfrm>
            <a:off x="13642975" y="9355137"/>
            <a:ext cx="558792" cy="558792"/>
          </a:xfrm>
          <a:custGeom>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84" name="Shape 1484"/>
          <p:cNvSpPr/>
          <p:nvPr/>
        </p:nvSpPr>
        <p:spPr>
          <a:xfrm>
            <a:off x="14709775" y="9355137"/>
            <a:ext cx="558792" cy="558792"/>
          </a:xfrm>
          <a:custGeom>
            <a:pathLst>
              <a:path extrusionOk="0" h="21600" w="2160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5"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85" name="Shape 1485"/>
          <p:cNvSpPr/>
          <p:nvPr/>
        </p:nvSpPr>
        <p:spPr>
          <a:xfrm>
            <a:off x="15774988" y="9355137"/>
            <a:ext cx="558792" cy="558792"/>
          </a:xfrm>
          <a:custGeom>
            <a:pathLst>
              <a:path extrusionOk="0" h="21600" w="21600">
                <a:moveTo>
                  <a:pt x="10800" y="20618"/>
                </a:moveTo>
                <a:cubicBezTo>
                  <a:pt x="5377" y="20618"/>
                  <a:pt x="982" y="16223"/>
                  <a:pt x="982" y="10800"/>
                </a:cubicBezTo>
                <a:cubicBezTo>
                  <a:pt x="982" y="5377"/>
                  <a:pt x="5377" y="982"/>
                  <a:pt x="10800" y="982"/>
                </a:cubicBezTo>
                <a:cubicBezTo>
                  <a:pt x="10800" y="982"/>
                  <a:pt x="10800" y="20618"/>
                  <a:pt x="10800" y="20618"/>
                </a:cubicBezTo>
                <a:close/>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86" name="Shape 1486"/>
          <p:cNvSpPr/>
          <p:nvPr/>
        </p:nvSpPr>
        <p:spPr>
          <a:xfrm>
            <a:off x="16841788" y="9355137"/>
            <a:ext cx="558792" cy="558792"/>
          </a:xfrm>
          <a:custGeom>
            <a:pathLst>
              <a:path extrusionOk="0" h="21600" w="21600">
                <a:moveTo>
                  <a:pt x="9570" y="20533"/>
                </a:moveTo>
                <a:cubicBezTo>
                  <a:pt x="4730" y="19927"/>
                  <a:pt x="982" y="15805"/>
                  <a:pt x="982" y="10800"/>
                </a:cubicBezTo>
                <a:cubicBezTo>
                  <a:pt x="982" y="5795"/>
                  <a:pt x="4730" y="1673"/>
                  <a:pt x="9570" y="1067"/>
                </a:cubicBezTo>
                <a:cubicBezTo>
                  <a:pt x="7282" y="3663"/>
                  <a:pt x="5891" y="7068"/>
                  <a:pt x="5891" y="10800"/>
                </a:cubicBezTo>
                <a:cubicBezTo>
                  <a:pt x="5891" y="14532"/>
                  <a:pt x="7282" y="17937"/>
                  <a:pt x="9570" y="20533"/>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87" name="Shape 1487"/>
          <p:cNvSpPr/>
          <p:nvPr/>
        </p:nvSpPr>
        <p:spPr>
          <a:xfrm>
            <a:off x="17908588" y="9355137"/>
            <a:ext cx="558900" cy="558900"/>
          </a:xfrm>
          <a:prstGeom prst="ellipse">
            <a:avLst/>
          </a:pr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88" name="Shape 1488"/>
          <p:cNvSpPr/>
          <p:nvPr/>
        </p:nvSpPr>
        <p:spPr>
          <a:xfrm>
            <a:off x="18975388" y="9355137"/>
            <a:ext cx="558792" cy="558792"/>
          </a:xfrm>
          <a:custGeom>
            <a:pathLst>
              <a:path extrusionOk="0" h="21600" w="21600">
                <a:moveTo>
                  <a:pt x="12030" y="20533"/>
                </a:moveTo>
                <a:cubicBezTo>
                  <a:pt x="14318" y="17937"/>
                  <a:pt x="15709" y="14532"/>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89" name="Shape 1489"/>
          <p:cNvSpPr/>
          <p:nvPr/>
        </p:nvSpPr>
        <p:spPr>
          <a:xfrm>
            <a:off x="20042188" y="9355137"/>
            <a:ext cx="558792" cy="558792"/>
          </a:xfrm>
          <a:custGeom>
            <a:pathLst>
              <a:path extrusionOk="0" h="21600" w="21600">
                <a:moveTo>
                  <a:pt x="10800" y="20618"/>
                </a:moveTo>
                <a:lnTo>
                  <a:pt x="10800" y="982"/>
                </a:ln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90" name="Shape 1490"/>
          <p:cNvSpPr/>
          <p:nvPr/>
        </p:nvSpPr>
        <p:spPr>
          <a:xfrm>
            <a:off x="21108988" y="9355137"/>
            <a:ext cx="557226" cy="558792"/>
          </a:xfrm>
          <a:custGeom>
            <a:pathLst>
              <a:path extrusionOk="0" h="21600" w="2160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91" name="Shape 1491"/>
          <p:cNvSpPr/>
          <p:nvPr/>
        </p:nvSpPr>
        <p:spPr>
          <a:xfrm>
            <a:off x="22326600" y="9355137"/>
            <a:ext cx="254016" cy="558792"/>
          </a:xfrm>
          <a:custGeom>
            <a:pathLst>
              <a:path extrusionOk="0" h="21600" w="21600">
                <a:moveTo>
                  <a:pt x="10800" y="20618"/>
                </a:moveTo>
                <a:cubicBezTo>
                  <a:pt x="6029" y="20618"/>
                  <a:pt x="2160" y="18860"/>
                  <a:pt x="2160" y="16691"/>
                </a:cubicBezTo>
                <a:cubicBezTo>
                  <a:pt x="2160" y="15238"/>
                  <a:pt x="3900" y="13973"/>
                  <a:pt x="6480" y="13293"/>
                </a:cubicBezTo>
                <a:lnTo>
                  <a:pt x="6480" y="2945"/>
                </a:lnTo>
                <a:cubicBezTo>
                  <a:pt x="6480" y="1861"/>
                  <a:pt x="8414" y="982"/>
                  <a:pt x="10800" y="982"/>
                </a:cubicBezTo>
                <a:cubicBezTo>
                  <a:pt x="13186" y="982"/>
                  <a:pt x="15120" y="1861"/>
                  <a:pt x="15120" y="2945"/>
                </a:cubicBezTo>
                <a:lnTo>
                  <a:pt x="15120" y="13293"/>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rgbClr val="53585F"/>
          </a:solidFill>
          <a:ln>
            <a:noFill/>
          </a:ln>
        </p:spPr>
        <p:txBody>
          <a:bodyPr anchorCtr="0" anchor="ctr" bIns="38075" lIns="38075" spcFirstLastPara="1" rIns="38075" wrap="square" tIns="38075">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1492" name="Shape 1492"/>
          <p:cNvSpPr txBox="1"/>
          <p:nvPr/>
        </p:nvSpPr>
        <p:spPr>
          <a:xfrm>
            <a:off x="11096625" y="8255000"/>
            <a:ext cx="1789200" cy="538200"/>
          </a:xfrm>
          <a:prstGeom prst="rect">
            <a:avLst/>
          </a:prstGeom>
          <a:noFill/>
          <a:ln>
            <a:noFill/>
          </a:ln>
        </p:spPr>
        <p:txBody>
          <a:bodyPr anchorCtr="0" anchor="ctr" bIns="38075" lIns="38075" spcFirstLastPara="1" rIns="38075" wrap="square" tIns="38075">
            <a:noAutofit/>
          </a:bodyPr>
          <a:lstStyle/>
          <a:p>
            <a:pPr indent="0" lvl="0" marL="0" marR="0" rtl="0" algn="ctr">
              <a:lnSpc>
                <a:spcPct val="100000"/>
              </a:lnSpc>
              <a:spcBef>
                <a:spcPts val="0"/>
              </a:spcBef>
              <a:spcAft>
                <a:spcPts val="0"/>
              </a:spcAft>
              <a:buClr>
                <a:srgbClr val="1C1D21"/>
              </a:buClr>
              <a:buSzPts val="2900"/>
              <a:buFont typeface="Roboto"/>
              <a:buNone/>
            </a:pPr>
            <a:r>
              <a:rPr b="0" i="0" lang="en-US" sz="2900" u="none">
                <a:solidFill>
                  <a:srgbClr val="1C1D21"/>
                </a:solidFill>
                <a:latin typeface="Roboto"/>
                <a:ea typeface="Roboto"/>
                <a:cs typeface="Roboto"/>
                <a:sym typeface="Roboto"/>
              </a:rPr>
              <a:t>WEATHER</a:t>
            </a:r>
            <a:endParaRPr/>
          </a:p>
        </p:txBody>
      </p:sp>
      <p:sp>
        <p:nvSpPr>
          <p:cNvPr id="1493" name="Shape 1493"/>
          <p:cNvSpPr txBox="1"/>
          <p:nvPr/>
        </p:nvSpPr>
        <p:spPr>
          <a:xfrm>
            <a:off x="11185525" y="1798637"/>
            <a:ext cx="1609800" cy="539700"/>
          </a:xfrm>
          <a:prstGeom prst="rect">
            <a:avLst/>
          </a:prstGeom>
          <a:noFill/>
          <a:ln>
            <a:noFill/>
          </a:ln>
        </p:spPr>
        <p:txBody>
          <a:bodyPr anchorCtr="0" anchor="ctr" bIns="38075" lIns="38075" spcFirstLastPara="1" rIns="38075" wrap="square" tIns="38075">
            <a:noAutofit/>
          </a:bodyPr>
          <a:lstStyle/>
          <a:p>
            <a:pPr indent="0" lvl="0" marL="0" marR="0" rtl="0" algn="ctr">
              <a:lnSpc>
                <a:spcPct val="100000"/>
              </a:lnSpc>
              <a:spcBef>
                <a:spcPts val="0"/>
              </a:spcBef>
              <a:spcAft>
                <a:spcPts val="0"/>
              </a:spcAft>
              <a:buClr>
                <a:srgbClr val="1C1D21"/>
              </a:buClr>
              <a:buSzPts val="2900"/>
              <a:buFont typeface="Roboto"/>
              <a:buNone/>
            </a:pPr>
            <a:r>
              <a:rPr b="0" i="0" lang="en-US" sz="2900" u="none">
                <a:solidFill>
                  <a:srgbClr val="1C1D21"/>
                </a:solidFill>
                <a:latin typeface="Roboto"/>
                <a:ea typeface="Roboto"/>
                <a:cs typeface="Roboto"/>
                <a:sym typeface="Roboto"/>
              </a:rPr>
              <a:t>ARROWS</a:t>
            </a:r>
            <a:endParaRPr/>
          </a:p>
        </p:txBody>
      </p:sp>
      <p:sp>
        <p:nvSpPr>
          <p:cNvPr id="1494" name="Shape 1494"/>
          <p:cNvSpPr txBox="1"/>
          <p:nvPr/>
        </p:nvSpPr>
        <p:spPr>
          <a:xfrm>
            <a:off x="11080750" y="5524500"/>
            <a:ext cx="1821000" cy="538200"/>
          </a:xfrm>
          <a:prstGeom prst="rect">
            <a:avLst/>
          </a:prstGeom>
          <a:noFill/>
          <a:ln>
            <a:noFill/>
          </a:ln>
        </p:spPr>
        <p:txBody>
          <a:bodyPr anchorCtr="0" anchor="ctr" bIns="38075" lIns="38075" spcFirstLastPara="1" rIns="38075" wrap="square" tIns="38075">
            <a:noAutofit/>
          </a:bodyPr>
          <a:lstStyle/>
          <a:p>
            <a:pPr indent="0" lvl="0" marL="0" marR="0" rtl="0" algn="ctr">
              <a:lnSpc>
                <a:spcPct val="100000"/>
              </a:lnSpc>
              <a:spcBef>
                <a:spcPts val="0"/>
              </a:spcBef>
              <a:spcAft>
                <a:spcPts val="0"/>
              </a:spcAft>
              <a:buClr>
                <a:srgbClr val="1C1D21"/>
              </a:buClr>
              <a:buSzPts val="2900"/>
              <a:buFont typeface="Roboto"/>
              <a:buNone/>
            </a:pPr>
            <a:r>
              <a:rPr b="0" i="0" lang="en-US" sz="2900" u="none">
                <a:solidFill>
                  <a:srgbClr val="1C1D21"/>
                </a:solidFill>
                <a:latin typeface="Roboto"/>
                <a:ea typeface="Roboto"/>
                <a:cs typeface="Roboto"/>
                <a:sym typeface="Roboto"/>
              </a:rPr>
              <a:t>LOCATION</a:t>
            </a:r>
            <a:endParaRPr/>
          </a:p>
        </p:txBody>
      </p:sp>
      <p:sp>
        <p:nvSpPr>
          <p:cNvPr id="1495" name="Shape 1495"/>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99" name="Shape 1499"/>
        <p:cNvGrpSpPr/>
        <p:nvPr/>
      </p:nvGrpSpPr>
      <p:grpSpPr>
        <a:xfrm>
          <a:off x="0" y="0"/>
          <a:ext cx="0" cy="0"/>
          <a:chOff x="0" y="0"/>
          <a:chExt cx="0" cy="0"/>
        </a:xfrm>
      </p:grpSpPr>
      <p:sp>
        <p:nvSpPr>
          <p:cNvPr id="1500" name="Shape 1500"/>
          <p:cNvSpPr txBox="1"/>
          <p:nvPr>
            <p:ph idx="1" type="body"/>
          </p:nvPr>
        </p:nvSpPr>
        <p:spPr>
          <a:xfrm>
            <a:off x="0" y="329275"/>
            <a:ext cx="24377700" cy="1536000"/>
          </a:xfrm>
          <a:prstGeom prst="rect">
            <a:avLst/>
          </a:prstGeom>
          <a:noFill/>
          <a:ln>
            <a:noFill/>
          </a:ln>
        </p:spPr>
        <p:txBody>
          <a:bodyPr anchorCtr="0" anchor="ctr" bIns="121850" lIns="243750" spcFirstLastPara="1" rIns="243750" wrap="square" tIns="121850">
            <a:noAutofit/>
          </a:bodyPr>
          <a:lstStyle/>
          <a:p>
            <a:pPr indent="0" lvl="0" marL="0" marR="0" rtl="0" algn="ctr">
              <a:spcBef>
                <a:spcPts val="0"/>
              </a:spcBef>
              <a:spcAft>
                <a:spcPts val="0"/>
              </a:spcAft>
              <a:buClr>
                <a:srgbClr val="3F3F3F"/>
              </a:buClr>
              <a:buSzPts val="9600"/>
              <a:buFont typeface="Arial"/>
              <a:buNone/>
            </a:pPr>
            <a:r>
              <a:rPr b="0" i="0" lang="en-US" sz="9600" u="none" cap="none" strike="noStrike">
                <a:solidFill>
                  <a:srgbClr val="3F3F3F"/>
                </a:solidFill>
                <a:latin typeface="Arial"/>
                <a:ea typeface="Arial"/>
                <a:cs typeface="Arial"/>
                <a:sym typeface="Arial"/>
              </a:rPr>
              <a:t>Fully Editable Icon Sets : A</a:t>
            </a:r>
            <a:endParaRPr b="0" i="0" sz="9600" u="none" cap="none" strike="noStrike">
              <a:solidFill>
                <a:srgbClr val="3F3F3F"/>
              </a:solidFill>
              <a:latin typeface="Arial"/>
              <a:ea typeface="Arial"/>
              <a:cs typeface="Arial"/>
              <a:sym typeface="Arial"/>
            </a:endParaRPr>
          </a:p>
        </p:txBody>
      </p:sp>
      <p:sp>
        <p:nvSpPr>
          <p:cNvPr id="1501" name="Shape 1501"/>
          <p:cNvSpPr txBox="1"/>
          <p:nvPr/>
        </p:nvSpPr>
        <p:spPr>
          <a:xfrm>
            <a:off x="1897383" y="3787571"/>
            <a:ext cx="5951100" cy="12312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You can Resize without losing quality</a:t>
            </a:r>
            <a:endParaRPr b="1" sz="3200">
              <a:solidFill>
                <a:schemeClr val="lt1"/>
              </a:solidFill>
              <a:latin typeface="Arial"/>
              <a:ea typeface="Arial"/>
              <a:cs typeface="Arial"/>
              <a:sym typeface="Arial"/>
            </a:endParaRPr>
          </a:p>
        </p:txBody>
      </p:sp>
      <p:sp>
        <p:nvSpPr>
          <p:cNvPr id="1502" name="Shape 1502"/>
          <p:cNvSpPr txBox="1"/>
          <p:nvPr/>
        </p:nvSpPr>
        <p:spPr>
          <a:xfrm>
            <a:off x="1897383" y="5153563"/>
            <a:ext cx="5951100" cy="12312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You can Change Fill Color &amp;</a:t>
            </a:r>
            <a:endParaRPr sz="3700"/>
          </a:p>
          <a:p>
            <a:pPr indent="0" lvl="0" marL="0" marR="0" rtl="0" algn="l">
              <a:spcBef>
                <a:spcPts val="0"/>
              </a:spcBef>
              <a:spcAft>
                <a:spcPts val="0"/>
              </a:spcAft>
              <a:buNone/>
            </a:pPr>
            <a:r>
              <a:rPr b="1" lang="en-US" sz="3200">
                <a:solidFill>
                  <a:schemeClr val="lt1"/>
                </a:solidFill>
                <a:latin typeface="Arial"/>
                <a:ea typeface="Arial"/>
                <a:cs typeface="Arial"/>
                <a:sym typeface="Arial"/>
              </a:rPr>
              <a:t>Line Color</a:t>
            </a:r>
            <a:endParaRPr b="1" sz="3200">
              <a:solidFill>
                <a:schemeClr val="lt1"/>
              </a:solidFill>
              <a:latin typeface="Arial"/>
              <a:ea typeface="Arial"/>
              <a:cs typeface="Arial"/>
              <a:sym typeface="Arial"/>
            </a:endParaRPr>
          </a:p>
        </p:txBody>
      </p:sp>
      <p:sp>
        <p:nvSpPr>
          <p:cNvPr id="1503" name="Shape 1503"/>
          <p:cNvSpPr txBox="1"/>
          <p:nvPr/>
        </p:nvSpPr>
        <p:spPr>
          <a:xfrm>
            <a:off x="1897383" y="11329438"/>
            <a:ext cx="5950500" cy="6567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lang="en-US" sz="2700">
                <a:solidFill>
                  <a:schemeClr val="lt1"/>
                </a:solidFill>
                <a:latin typeface="Arial"/>
                <a:ea typeface="Arial"/>
                <a:cs typeface="Arial"/>
                <a:sym typeface="Arial"/>
              </a:rPr>
              <a:t>www.allppt.com</a:t>
            </a:r>
            <a:endParaRPr sz="2700">
              <a:solidFill>
                <a:schemeClr val="lt1"/>
              </a:solidFill>
              <a:latin typeface="Arial"/>
              <a:ea typeface="Arial"/>
              <a:cs typeface="Arial"/>
              <a:sym typeface="Arial"/>
            </a:endParaRPr>
          </a:p>
        </p:txBody>
      </p:sp>
      <p:sp>
        <p:nvSpPr>
          <p:cNvPr id="1504" name="Shape 1504"/>
          <p:cNvSpPr txBox="1"/>
          <p:nvPr/>
        </p:nvSpPr>
        <p:spPr>
          <a:xfrm>
            <a:off x="1897383" y="8202149"/>
            <a:ext cx="5950500" cy="32007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b="1" lang="en-US" sz="6400">
                <a:solidFill>
                  <a:schemeClr val="lt1"/>
                </a:solidFill>
                <a:latin typeface="Arial"/>
                <a:ea typeface="Arial"/>
                <a:cs typeface="Arial"/>
                <a:sym typeface="Arial"/>
              </a:rPr>
              <a:t>FREE </a:t>
            </a:r>
            <a:endParaRPr sz="3700"/>
          </a:p>
          <a:p>
            <a:pPr indent="0" lvl="0" marL="0" marR="0" rtl="0" algn="l">
              <a:spcBef>
                <a:spcPts val="0"/>
              </a:spcBef>
              <a:spcAft>
                <a:spcPts val="0"/>
              </a:spcAft>
              <a:buNone/>
            </a:pPr>
            <a:r>
              <a:rPr b="1" lang="en-US" sz="6400">
                <a:solidFill>
                  <a:schemeClr val="lt1"/>
                </a:solidFill>
                <a:latin typeface="Arial"/>
                <a:ea typeface="Arial"/>
                <a:cs typeface="Arial"/>
                <a:sym typeface="Arial"/>
              </a:rPr>
              <a:t>PPT TEMPLATES</a:t>
            </a:r>
            <a:endParaRPr sz="3700"/>
          </a:p>
        </p:txBody>
      </p:sp>
      <p:sp>
        <p:nvSpPr>
          <p:cNvPr id="1505" name="Shape 1505"/>
          <p:cNvSpPr/>
          <p:nvPr/>
        </p:nvSpPr>
        <p:spPr>
          <a:xfrm>
            <a:off x="12985378" y="3572963"/>
            <a:ext cx="947700" cy="950501"/>
          </a:xfrm>
          <a:custGeom>
            <a:pathLst>
              <a:path extrusionOk="0" h="3249575" w="3240001">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06" name="Shape 1506"/>
          <p:cNvSpPr/>
          <p:nvPr/>
        </p:nvSpPr>
        <p:spPr>
          <a:xfrm>
            <a:off x="11458316" y="3701413"/>
            <a:ext cx="947700" cy="694952"/>
          </a:xfrm>
          <a:custGeom>
            <a:pathLst>
              <a:path extrusionOk="0" h="2375905" w="3240001">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07" name="Shape 1507"/>
          <p:cNvSpPr/>
          <p:nvPr/>
        </p:nvSpPr>
        <p:spPr>
          <a:xfrm>
            <a:off x="12989177" y="9087371"/>
            <a:ext cx="575607" cy="1290461"/>
          </a:xfrm>
          <a:custGeom>
            <a:pathLst>
              <a:path extrusionOk="0" h="3166775" w="1346449">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08" name="Shape 1508"/>
          <p:cNvSpPr/>
          <p:nvPr/>
        </p:nvSpPr>
        <p:spPr>
          <a:xfrm rot="-2702278">
            <a:off x="19309492" y="7510960"/>
            <a:ext cx="411095" cy="915835"/>
          </a:xfrm>
          <a:custGeom>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09" name="Shape 1509"/>
          <p:cNvSpPr/>
          <p:nvPr/>
        </p:nvSpPr>
        <p:spPr>
          <a:xfrm flipH="1">
            <a:off x="11449419" y="9309005"/>
            <a:ext cx="843116" cy="839232"/>
          </a:xfrm>
          <a:custGeom>
            <a:pathLst>
              <a:path extrusionOk="0" h="3227814" w="3242753">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10" name="Shape 1510"/>
          <p:cNvSpPr/>
          <p:nvPr/>
        </p:nvSpPr>
        <p:spPr>
          <a:xfrm>
            <a:off x="15959091" y="7488986"/>
            <a:ext cx="835665" cy="822263"/>
          </a:xfrm>
          <a:custGeom>
            <a:pathLst>
              <a:path extrusionOk="0" h="3162551" w="3214097">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11" name="Shape 1511"/>
          <p:cNvSpPr/>
          <p:nvPr/>
        </p:nvSpPr>
        <p:spPr>
          <a:xfrm>
            <a:off x="22000475" y="7412608"/>
            <a:ext cx="842400" cy="839938"/>
          </a:xfrm>
          <a:custGeom>
            <a:pathLst>
              <a:path extrusionOk="0" h="3230531" w="324000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12" name="Shape 1512"/>
          <p:cNvSpPr/>
          <p:nvPr/>
        </p:nvSpPr>
        <p:spPr>
          <a:xfrm>
            <a:off x="14512441" y="3621339"/>
            <a:ext cx="866700" cy="866700"/>
          </a:xfrm>
          <a:custGeom>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13" name="Shape 1513"/>
          <p:cNvSpPr/>
          <p:nvPr/>
        </p:nvSpPr>
        <p:spPr>
          <a:xfrm rot="5400000">
            <a:off x="15936869" y="3621345"/>
            <a:ext cx="867854" cy="866700"/>
          </a:xfrm>
          <a:custGeom>
            <a:pathLst>
              <a:path extrusionOk="0" h="3240000" w="3244313">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14" name="Shape 1514"/>
          <p:cNvSpPr/>
          <p:nvPr/>
        </p:nvSpPr>
        <p:spPr>
          <a:xfrm>
            <a:off x="14255919" y="9267256"/>
            <a:ext cx="928254" cy="923115"/>
          </a:xfrm>
          <a:custGeom>
            <a:pathLst>
              <a:path extrusionOk="0" h="3210836" w="3228711">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15" name="Shape 1515"/>
          <p:cNvSpPr/>
          <p:nvPr/>
        </p:nvSpPr>
        <p:spPr>
          <a:xfrm flipH="1">
            <a:off x="21960602" y="5458926"/>
            <a:ext cx="931500" cy="933803"/>
          </a:xfrm>
          <a:custGeom>
            <a:pathLst>
              <a:path extrusionOk="0" h="3248012" w="324000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16" name="Shape 1516"/>
          <p:cNvSpPr/>
          <p:nvPr/>
        </p:nvSpPr>
        <p:spPr>
          <a:xfrm rot="-5400000">
            <a:off x="17379092" y="3523792"/>
            <a:ext cx="1043239" cy="1043925"/>
          </a:xfrm>
          <a:custGeom>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17" name="Shape 1517"/>
          <p:cNvSpPr/>
          <p:nvPr/>
        </p:nvSpPr>
        <p:spPr>
          <a:xfrm>
            <a:off x="18987056" y="3449403"/>
            <a:ext cx="854170" cy="1191820"/>
          </a:xfrm>
          <a:custGeom>
            <a:pathLst>
              <a:path extrusionOk="0" h="3505352" w="2512265">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18" name="Shape 1518"/>
          <p:cNvSpPr/>
          <p:nvPr/>
        </p:nvSpPr>
        <p:spPr>
          <a:xfrm>
            <a:off x="15886877" y="9234432"/>
            <a:ext cx="698396" cy="996300"/>
          </a:xfrm>
          <a:custGeom>
            <a:pathLst>
              <a:path extrusionOk="0" h="3240000" w="2387678">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19" name="Shape 1519"/>
          <p:cNvSpPr/>
          <p:nvPr/>
        </p:nvSpPr>
        <p:spPr>
          <a:xfrm>
            <a:off x="9902005" y="10815563"/>
            <a:ext cx="749612" cy="1425600"/>
          </a:xfrm>
          <a:custGeom>
            <a:pathLst>
              <a:path extrusionOk="0" h="3240001" w="1703664">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20" name="Shape 1520"/>
          <p:cNvSpPr/>
          <p:nvPr/>
        </p:nvSpPr>
        <p:spPr>
          <a:xfrm rot="-5400000">
            <a:off x="17400442" y="7301683"/>
            <a:ext cx="1099992" cy="1190700"/>
          </a:xfrm>
          <a:custGeom>
            <a:pathLst>
              <a:path extrusionOk="0" h="3240001" w="2993176">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21" name="Shape 1521"/>
          <p:cNvSpPr/>
          <p:nvPr/>
        </p:nvSpPr>
        <p:spPr>
          <a:xfrm rot="10800000">
            <a:off x="18800663" y="5478518"/>
            <a:ext cx="712879" cy="805013"/>
          </a:xfrm>
          <a:custGeom>
            <a:pathLst>
              <a:path extrusionOk="0" h="3252576" w="2880320">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22" name="Shape 1522"/>
          <p:cNvSpPr/>
          <p:nvPr/>
        </p:nvSpPr>
        <p:spPr>
          <a:xfrm>
            <a:off x="14541785" y="7388405"/>
            <a:ext cx="864741" cy="1031967"/>
          </a:xfrm>
          <a:custGeom>
            <a:pathLst>
              <a:path extrusionOk="0" h="3035197" w="254335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23" name="Shape 1523"/>
          <p:cNvSpPr/>
          <p:nvPr/>
        </p:nvSpPr>
        <p:spPr>
          <a:xfrm>
            <a:off x="9795910" y="3552400"/>
            <a:ext cx="1091653" cy="999914"/>
          </a:xfrm>
          <a:custGeom>
            <a:pathLst>
              <a:path extrusionOk="0" h="2940925" w="321074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24" name="Shape 1524"/>
          <p:cNvSpPr/>
          <p:nvPr/>
        </p:nvSpPr>
        <p:spPr>
          <a:xfrm>
            <a:off x="17395189" y="5437477"/>
            <a:ext cx="685516" cy="907200"/>
          </a:xfrm>
          <a:custGeom>
            <a:pathLst>
              <a:path extrusionOk="0" h="3240000" w="2448272">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25" name="Shape 1525"/>
          <p:cNvSpPr/>
          <p:nvPr/>
        </p:nvSpPr>
        <p:spPr>
          <a:xfrm>
            <a:off x="20390843" y="7454293"/>
            <a:ext cx="882900" cy="882900"/>
          </a:xfrm>
          <a:custGeom>
            <a:pathLst>
              <a:path extrusionOk="0" h="3240000" w="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26" name="Shape 1526"/>
          <p:cNvSpPr/>
          <p:nvPr/>
        </p:nvSpPr>
        <p:spPr>
          <a:xfrm>
            <a:off x="11550988" y="5478005"/>
            <a:ext cx="964547" cy="815582"/>
          </a:xfrm>
          <a:custGeom>
            <a:pathLst>
              <a:path extrusionOk="0" h="2313707" w="2736304">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27" name="Shape 1527"/>
          <p:cNvSpPr/>
          <p:nvPr/>
        </p:nvSpPr>
        <p:spPr>
          <a:xfrm>
            <a:off x="16164466" y="5458448"/>
            <a:ext cx="500816" cy="866700"/>
          </a:xfrm>
          <a:custGeom>
            <a:pathLst>
              <a:path extrusionOk="0" h="3240000" w="1872208">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28" name="Shape 1528"/>
          <p:cNvSpPr/>
          <p:nvPr/>
        </p:nvSpPr>
        <p:spPr>
          <a:xfrm>
            <a:off x="13252433" y="5530693"/>
            <a:ext cx="882900" cy="701482"/>
          </a:xfrm>
          <a:custGeom>
            <a:pathLst>
              <a:path extrusionOk="0" h="2574247" w="3240000">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29" name="Shape 1529"/>
          <p:cNvSpPr/>
          <p:nvPr/>
        </p:nvSpPr>
        <p:spPr>
          <a:xfrm>
            <a:off x="14883256" y="5503098"/>
            <a:ext cx="535740" cy="753300"/>
          </a:xfrm>
          <a:custGeom>
            <a:pathLst>
              <a:path extrusionOk="0" h="3240000" w="2304256">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30" name="Shape 1530"/>
          <p:cNvSpPr/>
          <p:nvPr/>
        </p:nvSpPr>
        <p:spPr>
          <a:xfrm>
            <a:off x="12635589" y="10936034"/>
            <a:ext cx="933231" cy="1177662"/>
          </a:xfrm>
          <a:custGeom>
            <a:pathLst>
              <a:path extrusionOk="0" h="2676504" w="2120980">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31" name="Shape 1531"/>
          <p:cNvSpPr/>
          <p:nvPr/>
        </p:nvSpPr>
        <p:spPr>
          <a:xfrm>
            <a:off x="9889034" y="5356707"/>
            <a:ext cx="932146" cy="941233"/>
          </a:xfrm>
          <a:custGeom>
            <a:pathLst>
              <a:path extrusionOk="0" h="3060919" w="3186824">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32" name="Shape 1532"/>
          <p:cNvSpPr/>
          <p:nvPr/>
        </p:nvSpPr>
        <p:spPr>
          <a:xfrm rot="-884614">
            <a:off x="13030337" y="7476762"/>
            <a:ext cx="997532" cy="854464"/>
          </a:xfrm>
          <a:custGeom>
            <a:pathLst>
              <a:path extrusionOk="0" h="2485205" w="2901316">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33" name="Shape 1533"/>
          <p:cNvSpPr/>
          <p:nvPr/>
        </p:nvSpPr>
        <p:spPr>
          <a:xfrm rot="10800000">
            <a:off x="11299143" y="10838023"/>
            <a:ext cx="689801" cy="1366057"/>
          </a:xfrm>
          <a:custGeom>
            <a:pathLst>
              <a:path extrusionOk="0" h="3195455" w="1613569">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34" name="Shape 1534"/>
          <p:cNvSpPr/>
          <p:nvPr/>
        </p:nvSpPr>
        <p:spPr>
          <a:xfrm>
            <a:off x="15725379" y="11015232"/>
            <a:ext cx="1012500" cy="1012500"/>
          </a:xfrm>
          <a:custGeom>
            <a:pathLst>
              <a:path extrusionOk="0" h="3240000" w="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35" name="Shape 1535"/>
          <p:cNvSpPr/>
          <p:nvPr/>
        </p:nvSpPr>
        <p:spPr>
          <a:xfrm>
            <a:off x="20356300" y="11015232"/>
            <a:ext cx="1012500" cy="1012500"/>
          </a:xfrm>
          <a:custGeom>
            <a:pathLst>
              <a:path extrusionOk="0" h="3240000" w="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36" name="Shape 1536"/>
          <p:cNvSpPr/>
          <p:nvPr/>
        </p:nvSpPr>
        <p:spPr>
          <a:xfrm>
            <a:off x="17276473" y="11020824"/>
            <a:ext cx="1012500" cy="1012500"/>
          </a:xfrm>
          <a:custGeom>
            <a:pathLst>
              <a:path extrusionOk="0" h="3240000" w="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37" name="Shape 1537"/>
          <p:cNvSpPr/>
          <p:nvPr/>
        </p:nvSpPr>
        <p:spPr>
          <a:xfrm>
            <a:off x="21907398" y="11009034"/>
            <a:ext cx="1036800" cy="1036800"/>
          </a:xfrm>
          <a:custGeom>
            <a:pathLst>
              <a:path extrusionOk="0" h="3240000" w="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38" name="Shape 1538"/>
          <p:cNvSpPr/>
          <p:nvPr/>
        </p:nvSpPr>
        <p:spPr>
          <a:xfrm>
            <a:off x="18816386" y="11020824"/>
            <a:ext cx="1012500" cy="1012500"/>
          </a:xfrm>
          <a:custGeom>
            <a:pathLst>
              <a:path extrusionOk="0" h="3240000" w="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39" name="Shape 1539"/>
          <p:cNvSpPr/>
          <p:nvPr/>
        </p:nvSpPr>
        <p:spPr>
          <a:xfrm rot="2700000">
            <a:off x="11546463" y="7266988"/>
            <a:ext cx="718189" cy="1287577"/>
          </a:xfrm>
          <a:custGeom>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40" name="Shape 1540"/>
          <p:cNvSpPr/>
          <p:nvPr/>
        </p:nvSpPr>
        <p:spPr>
          <a:xfrm>
            <a:off x="9870466" y="7311867"/>
            <a:ext cx="947700" cy="887130"/>
          </a:xfrm>
          <a:custGeom>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41" name="Shape 1541"/>
          <p:cNvSpPr/>
          <p:nvPr/>
        </p:nvSpPr>
        <p:spPr>
          <a:xfrm rot="2700000">
            <a:off x="14556956" y="10827850"/>
            <a:ext cx="351602" cy="1409617"/>
          </a:xfrm>
          <a:custGeom>
            <a:pathLst>
              <a:path extrusionOk="0" h="4153123" w="1035916">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42" name="Shape 1542"/>
          <p:cNvSpPr/>
          <p:nvPr/>
        </p:nvSpPr>
        <p:spPr>
          <a:xfrm>
            <a:off x="9825062" y="9257118"/>
            <a:ext cx="931500" cy="931500"/>
          </a:xfrm>
          <a:custGeom>
            <a:pathLst>
              <a:path extrusionOk="0" h="3240000" w="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43" name="Shape 1543"/>
          <p:cNvSpPr/>
          <p:nvPr/>
        </p:nvSpPr>
        <p:spPr>
          <a:xfrm flipH="1">
            <a:off x="20244038" y="5506893"/>
            <a:ext cx="925048" cy="763106"/>
          </a:xfrm>
          <a:custGeom>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44" name="Shape 1544"/>
          <p:cNvSpPr/>
          <p:nvPr/>
        </p:nvSpPr>
        <p:spPr>
          <a:xfrm rot="-2820000">
            <a:off x="20294791" y="3652523"/>
            <a:ext cx="1006969" cy="996462"/>
          </a:xfrm>
          <a:custGeom>
            <a:pathLst>
              <a:path extrusionOk="0" h="1788383" w="1807241">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45" name="Shape 1545"/>
          <p:cNvSpPr/>
          <p:nvPr/>
        </p:nvSpPr>
        <p:spPr>
          <a:xfrm>
            <a:off x="21762190" y="3659032"/>
            <a:ext cx="991114" cy="996546"/>
          </a:xfrm>
          <a:custGeom>
            <a:pathLst>
              <a:path extrusionOk="0" h="373588" w="371900">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46" name="Shape 1546"/>
          <p:cNvSpPr/>
          <p:nvPr/>
        </p:nvSpPr>
        <p:spPr>
          <a:xfrm>
            <a:off x="18904988" y="9192670"/>
            <a:ext cx="870756" cy="1036800"/>
          </a:xfrm>
          <a:custGeom>
            <a:pathLst>
              <a:path extrusionOk="0" h="3240000" w="2721114">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47" name="Shape 1547"/>
          <p:cNvSpPr/>
          <p:nvPr/>
        </p:nvSpPr>
        <p:spPr>
          <a:xfrm>
            <a:off x="17311858" y="9192670"/>
            <a:ext cx="870756" cy="1036800"/>
          </a:xfrm>
          <a:custGeom>
            <a:pathLst>
              <a:path extrusionOk="0" h="3240000" w="2721114">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48" name="Shape 1548"/>
          <p:cNvSpPr/>
          <p:nvPr/>
        </p:nvSpPr>
        <p:spPr>
          <a:xfrm>
            <a:off x="20498117" y="9192670"/>
            <a:ext cx="870756" cy="1036800"/>
          </a:xfrm>
          <a:custGeom>
            <a:pathLst>
              <a:path extrusionOk="0" h="3240000" w="2721114">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49" name="Shape 1549"/>
          <p:cNvSpPr/>
          <p:nvPr/>
        </p:nvSpPr>
        <p:spPr>
          <a:xfrm>
            <a:off x="22091246" y="9192670"/>
            <a:ext cx="870756" cy="1036800"/>
          </a:xfrm>
          <a:custGeom>
            <a:pathLst>
              <a:path extrusionOk="0" h="3240000" w="2721114">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50" name="Shape 1550"/>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54" name="Shape 1554"/>
        <p:cNvGrpSpPr/>
        <p:nvPr/>
      </p:nvGrpSpPr>
      <p:grpSpPr>
        <a:xfrm>
          <a:off x="0" y="0"/>
          <a:ext cx="0" cy="0"/>
          <a:chOff x="0" y="0"/>
          <a:chExt cx="0" cy="0"/>
        </a:xfrm>
      </p:grpSpPr>
      <p:sp>
        <p:nvSpPr>
          <p:cNvPr id="1555" name="Shape 1555"/>
          <p:cNvSpPr txBox="1"/>
          <p:nvPr>
            <p:ph idx="1" type="body"/>
          </p:nvPr>
        </p:nvSpPr>
        <p:spPr>
          <a:xfrm>
            <a:off x="0" y="329275"/>
            <a:ext cx="24377700" cy="1536000"/>
          </a:xfrm>
          <a:prstGeom prst="rect">
            <a:avLst/>
          </a:prstGeom>
          <a:noFill/>
          <a:ln>
            <a:noFill/>
          </a:ln>
        </p:spPr>
        <p:txBody>
          <a:bodyPr anchorCtr="0" anchor="ctr" bIns="121850" lIns="243750" spcFirstLastPara="1" rIns="243750" wrap="square" tIns="121850">
            <a:noAutofit/>
          </a:bodyPr>
          <a:lstStyle/>
          <a:p>
            <a:pPr indent="0" lvl="0" marL="0" marR="0" rtl="0" algn="ctr">
              <a:spcBef>
                <a:spcPts val="0"/>
              </a:spcBef>
              <a:spcAft>
                <a:spcPts val="0"/>
              </a:spcAft>
              <a:buClr>
                <a:srgbClr val="3F3F3F"/>
              </a:buClr>
              <a:buSzPts val="9600"/>
              <a:buFont typeface="Arial"/>
              <a:buNone/>
            </a:pPr>
            <a:r>
              <a:rPr b="0" i="0" lang="en-US" sz="9600" u="none" cap="none" strike="noStrike">
                <a:solidFill>
                  <a:srgbClr val="3F3F3F"/>
                </a:solidFill>
                <a:latin typeface="Arial"/>
                <a:ea typeface="Arial"/>
                <a:cs typeface="Arial"/>
                <a:sym typeface="Arial"/>
              </a:rPr>
              <a:t>Fully Editable Icon Sets : B</a:t>
            </a:r>
            <a:endParaRPr b="0" i="0" sz="9600" u="none" cap="none" strike="noStrike">
              <a:solidFill>
                <a:srgbClr val="3F3F3F"/>
              </a:solidFill>
              <a:latin typeface="Arial"/>
              <a:ea typeface="Arial"/>
              <a:cs typeface="Arial"/>
              <a:sym typeface="Arial"/>
            </a:endParaRPr>
          </a:p>
        </p:txBody>
      </p:sp>
      <p:sp>
        <p:nvSpPr>
          <p:cNvPr id="1556" name="Shape 1556"/>
          <p:cNvSpPr txBox="1"/>
          <p:nvPr/>
        </p:nvSpPr>
        <p:spPr>
          <a:xfrm>
            <a:off x="1897383" y="3787571"/>
            <a:ext cx="5951100" cy="12312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You can Resize without losing quality</a:t>
            </a:r>
            <a:endParaRPr b="1" sz="3200">
              <a:solidFill>
                <a:schemeClr val="lt1"/>
              </a:solidFill>
              <a:latin typeface="Arial"/>
              <a:ea typeface="Arial"/>
              <a:cs typeface="Arial"/>
              <a:sym typeface="Arial"/>
            </a:endParaRPr>
          </a:p>
        </p:txBody>
      </p:sp>
      <p:sp>
        <p:nvSpPr>
          <p:cNvPr id="1557" name="Shape 1557"/>
          <p:cNvSpPr txBox="1"/>
          <p:nvPr/>
        </p:nvSpPr>
        <p:spPr>
          <a:xfrm>
            <a:off x="1897383" y="5153563"/>
            <a:ext cx="5951100" cy="12312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You can Change Fill Color &amp;</a:t>
            </a:r>
            <a:endParaRPr sz="3700"/>
          </a:p>
          <a:p>
            <a:pPr indent="0" lvl="0" marL="0" marR="0" rtl="0" algn="l">
              <a:spcBef>
                <a:spcPts val="0"/>
              </a:spcBef>
              <a:spcAft>
                <a:spcPts val="0"/>
              </a:spcAft>
              <a:buNone/>
            </a:pPr>
            <a:r>
              <a:rPr b="1" lang="en-US" sz="3200">
                <a:solidFill>
                  <a:schemeClr val="lt1"/>
                </a:solidFill>
                <a:latin typeface="Arial"/>
                <a:ea typeface="Arial"/>
                <a:cs typeface="Arial"/>
                <a:sym typeface="Arial"/>
              </a:rPr>
              <a:t>Line Color</a:t>
            </a:r>
            <a:endParaRPr b="1" sz="3200">
              <a:solidFill>
                <a:schemeClr val="lt1"/>
              </a:solidFill>
              <a:latin typeface="Arial"/>
              <a:ea typeface="Arial"/>
              <a:cs typeface="Arial"/>
              <a:sym typeface="Arial"/>
            </a:endParaRPr>
          </a:p>
        </p:txBody>
      </p:sp>
      <p:sp>
        <p:nvSpPr>
          <p:cNvPr id="1558" name="Shape 1558"/>
          <p:cNvSpPr txBox="1"/>
          <p:nvPr/>
        </p:nvSpPr>
        <p:spPr>
          <a:xfrm>
            <a:off x="1897383" y="11329438"/>
            <a:ext cx="5950500" cy="6567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lang="en-US" sz="2700">
                <a:solidFill>
                  <a:schemeClr val="lt1"/>
                </a:solidFill>
                <a:latin typeface="Arial"/>
                <a:ea typeface="Arial"/>
                <a:cs typeface="Arial"/>
                <a:sym typeface="Arial"/>
              </a:rPr>
              <a:t>www.allppt.com</a:t>
            </a:r>
            <a:endParaRPr sz="2700">
              <a:solidFill>
                <a:schemeClr val="lt1"/>
              </a:solidFill>
              <a:latin typeface="Arial"/>
              <a:ea typeface="Arial"/>
              <a:cs typeface="Arial"/>
              <a:sym typeface="Arial"/>
            </a:endParaRPr>
          </a:p>
        </p:txBody>
      </p:sp>
      <p:sp>
        <p:nvSpPr>
          <p:cNvPr id="1559" name="Shape 1559"/>
          <p:cNvSpPr txBox="1"/>
          <p:nvPr/>
        </p:nvSpPr>
        <p:spPr>
          <a:xfrm>
            <a:off x="1897383" y="8202149"/>
            <a:ext cx="5950500" cy="32007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b="1" lang="en-US" sz="6400">
                <a:solidFill>
                  <a:schemeClr val="lt1"/>
                </a:solidFill>
                <a:latin typeface="Arial"/>
                <a:ea typeface="Arial"/>
                <a:cs typeface="Arial"/>
                <a:sym typeface="Arial"/>
              </a:rPr>
              <a:t>FREE </a:t>
            </a:r>
            <a:endParaRPr sz="3700"/>
          </a:p>
          <a:p>
            <a:pPr indent="0" lvl="0" marL="0" marR="0" rtl="0" algn="l">
              <a:spcBef>
                <a:spcPts val="0"/>
              </a:spcBef>
              <a:spcAft>
                <a:spcPts val="0"/>
              </a:spcAft>
              <a:buNone/>
            </a:pPr>
            <a:r>
              <a:rPr b="1" lang="en-US" sz="6400">
                <a:solidFill>
                  <a:schemeClr val="lt1"/>
                </a:solidFill>
                <a:latin typeface="Arial"/>
                <a:ea typeface="Arial"/>
                <a:cs typeface="Arial"/>
                <a:sym typeface="Arial"/>
              </a:rPr>
              <a:t>PPT TEMPLATES</a:t>
            </a:r>
            <a:endParaRPr sz="3700"/>
          </a:p>
        </p:txBody>
      </p:sp>
      <p:sp>
        <p:nvSpPr>
          <p:cNvPr id="1560" name="Shape 1560"/>
          <p:cNvSpPr/>
          <p:nvPr/>
        </p:nvSpPr>
        <p:spPr>
          <a:xfrm rot="10800000">
            <a:off x="16197051" y="9137971"/>
            <a:ext cx="416160" cy="1296000"/>
          </a:xfrm>
          <a:custGeom>
            <a:pathLst>
              <a:path extrusionOk="0" h="3240000" w="10404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61" name="Shape 1561"/>
          <p:cNvSpPr/>
          <p:nvPr/>
        </p:nvSpPr>
        <p:spPr>
          <a:xfrm>
            <a:off x="17255126" y="9295576"/>
            <a:ext cx="992675" cy="991063"/>
          </a:xfrm>
          <a:custGeom>
            <a:pathLst>
              <a:path extrusionOk="0" h="3222968" w="3228210">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62" name="Shape 1562"/>
          <p:cNvSpPr/>
          <p:nvPr/>
        </p:nvSpPr>
        <p:spPr>
          <a:xfrm rot="-5400000">
            <a:off x="9624534" y="7318533"/>
            <a:ext cx="832713" cy="992813"/>
          </a:xfrm>
          <a:custGeom>
            <a:pathLst>
              <a:path extrusionOk="0" h="3228660" w="2708011">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63" name="Shape 1563"/>
          <p:cNvSpPr/>
          <p:nvPr/>
        </p:nvSpPr>
        <p:spPr>
          <a:xfrm>
            <a:off x="19201248" y="7271331"/>
            <a:ext cx="913936" cy="1092447"/>
          </a:xfrm>
          <a:custGeom>
            <a:pathLst>
              <a:path extrusionOk="0" h="3213079" w="2688046">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64" name="Shape 1564"/>
          <p:cNvSpPr/>
          <p:nvPr/>
        </p:nvSpPr>
        <p:spPr>
          <a:xfrm>
            <a:off x="20380245" y="9404115"/>
            <a:ext cx="950989" cy="767519"/>
          </a:xfrm>
          <a:custGeom>
            <a:pathLst>
              <a:path extrusionOk="0" h="2669631" w="3307788">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65" name="Shape 1565"/>
          <p:cNvSpPr/>
          <p:nvPr/>
        </p:nvSpPr>
        <p:spPr>
          <a:xfrm>
            <a:off x="20656049" y="7333760"/>
            <a:ext cx="972000" cy="972000"/>
          </a:xfrm>
          <a:custGeom>
            <a:pathLst>
              <a:path extrusionOk="0" h="3240000" w="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66" name="Shape 1566"/>
          <p:cNvSpPr/>
          <p:nvPr/>
        </p:nvSpPr>
        <p:spPr>
          <a:xfrm>
            <a:off x="22052462" y="11099118"/>
            <a:ext cx="1009475" cy="1078861"/>
          </a:xfrm>
          <a:custGeom>
            <a:pathLst>
              <a:path extrusionOk="0" h="3173121" w="2969045">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67" name="Shape 1567"/>
          <p:cNvSpPr/>
          <p:nvPr/>
        </p:nvSpPr>
        <p:spPr>
          <a:xfrm>
            <a:off x="22005143" y="5459269"/>
            <a:ext cx="1104606" cy="809501"/>
          </a:xfrm>
          <a:custGeom>
            <a:pathLst>
              <a:path extrusionOk="0" h="2380886" w="3248842">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68" name="Shape 1568"/>
          <p:cNvSpPr/>
          <p:nvPr/>
        </p:nvSpPr>
        <p:spPr>
          <a:xfrm>
            <a:off x="19161846" y="11101773"/>
            <a:ext cx="1059446" cy="1072867"/>
          </a:xfrm>
          <a:custGeom>
            <a:pathLst>
              <a:path extrusionOk="0" h="2880180" w="2844151">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69" name="Shape 1569"/>
          <p:cNvSpPr/>
          <p:nvPr/>
        </p:nvSpPr>
        <p:spPr>
          <a:xfrm rot="9935393">
            <a:off x="20581873" y="3384693"/>
            <a:ext cx="1082004" cy="918955"/>
          </a:xfrm>
          <a:custGeom>
            <a:pathLst>
              <a:path extrusionOk="0" h="2472345" w="2911009">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70" name="Shape 1570"/>
          <p:cNvSpPr/>
          <p:nvPr/>
        </p:nvSpPr>
        <p:spPr>
          <a:xfrm>
            <a:off x="9412866" y="9251638"/>
            <a:ext cx="1077300" cy="1077300"/>
          </a:xfrm>
          <a:custGeom>
            <a:pathLst>
              <a:path extrusionOk="0" h="3240000" w="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71" name="Shape 1571"/>
          <p:cNvSpPr/>
          <p:nvPr/>
        </p:nvSpPr>
        <p:spPr>
          <a:xfrm>
            <a:off x="17874419" y="7331357"/>
            <a:ext cx="782715" cy="968560"/>
          </a:xfrm>
          <a:custGeom>
            <a:pathLst>
              <a:path extrusionOk="0" h="1937121" w="156543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72" name="Shape 1572"/>
          <p:cNvSpPr/>
          <p:nvPr/>
        </p:nvSpPr>
        <p:spPr>
          <a:xfrm>
            <a:off x="11132186" y="9331754"/>
            <a:ext cx="1107421" cy="925718"/>
          </a:xfrm>
          <a:custGeom>
            <a:pathLst>
              <a:path extrusionOk="0" h="2663936" w="3186824">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73" name="Shape 1573"/>
          <p:cNvSpPr/>
          <p:nvPr/>
        </p:nvSpPr>
        <p:spPr>
          <a:xfrm>
            <a:off x="17032198" y="3414373"/>
            <a:ext cx="1123355" cy="862889"/>
          </a:xfrm>
          <a:custGeom>
            <a:pathLst>
              <a:path extrusionOk="0" h="2447912" w="3186824">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74" name="Shape 1574"/>
          <p:cNvSpPr/>
          <p:nvPr/>
        </p:nvSpPr>
        <p:spPr>
          <a:xfrm>
            <a:off x="18794084" y="3352456"/>
            <a:ext cx="1142102" cy="985622"/>
          </a:xfrm>
          <a:custGeom>
            <a:pathLst>
              <a:path extrusionOk="0" h="2796091" w="3240006">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75" name="Shape 1575"/>
          <p:cNvSpPr/>
          <p:nvPr/>
        </p:nvSpPr>
        <p:spPr>
          <a:xfrm>
            <a:off x="22289127" y="3270832"/>
            <a:ext cx="526272" cy="1147416"/>
          </a:xfrm>
          <a:custGeom>
            <a:pathLst>
              <a:path extrusionOk="0" h="3255081" w="1492970">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76" name="Shape 1576"/>
          <p:cNvSpPr/>
          <p:nvPr/>
        </p:nvSpPr>
        <p:spPr>
          <a:xfrm>
            <a:off x="12871348" y="9411808"/>
            <a:ext cx="1142102" cy="750605"/>
          </a:xfrm>
          <a:custGeom>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77" name="Shape 1577"/>
          <p:cNvSpPr/>
          <p:nvPr/>
        </p:nvSpPr>
        <p:spPr>
          <a:xfrm>
            <a:off x="11080391" y="7537491"/>
            <a:ext cx="1157544" cy="557551"/>
          </a:xfrm>
          <a:custGeom>
            <a:pathLst>
              <a:path extrusionOk="0" h="1548752" w="321540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78" name="Shape 1578"/>
          <p:cNvSpPr/>
          <p:nvPr/>
        </p:nvSpPr>
        <p:spPr>
          <a:xfrm>
            <a:off x="12778898" y="7537491"/>
            <a:ext cx="1157544" cy="557551"/>
          </a:xfrm>
          <a:custGeom>
            <a:pathLst>
              <a:path extrusionOk="0" h="1548752" w="321540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79" name="Shape 1579"/>
          <p:cNvSpPr/>
          <p:nvPr/>
        </p:nvSpPr>
        <p:spPr>
          <a:xfrm>
            <a:off x="14477405" y="7537491"/>
            <a:ext cx="1157544" cy="557551"/>
          </a:xfrm>
          <a:custGeom>
            <a:pathLst>
              <a:path extrusionOk="0" h="1548752" w="321540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80" name="Shape 1580"/>
          <p:cNvSpPr/>
          <p:nvPr/>
        </p:nvSpPr>
        <p:spPr>
          <a:xfrm>
            <a:off x="16175911" y="7537491"/>
            <a:ext cx="1157544" cy="557551"/>
          </a:xfrm>
          <a:custGeom>
            <a:pathLst>
              <a:path extrusionOk="0" h="1548752" w="321540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81" name="Shape 1581"/>
          <p:cNvSpPr/>
          <p:nvPr/>
        </p:nvSpPr>
        <p:spPr>
          <a:xfrm rot="8100000">
            <a:off x="22174334" y="7429069"/>
            <a:ext cx="772787" cy="772788"/>
          </a:xfrm>
          <a:custGeom>
            <a:pathLst>
              <a:path extrusionOk="0" h="2483835" w="2483832">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82" name="Shape 1582"/>
          <p:cNvSpPr/>
          <p:nvPr/>
        </p:nvSpPr>
        <p:spPr>
          <a:xfrm>
            <a:off x="12271979" y="5279163"/>
            <a:ext cx="1155028" cy="1164432"/>
          </a:xfrm>
          <a:custGeom>
            <a:pathLst>
              <a:path extrusionOk="0" h="3234532" w="320841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83" name="Shape 1583"/>
          <p:cNvSpPr/>
          <p:nvPr/>
        </p:nvSpPr>
        <p:spPr>
          <a:xfrm>
            <a:off x="14068807" y="5278179"/>
            <a:ext cx="907039" cy="1166400"/>
          </a:xfrm>
          <a:custGeom>
            <a:pathLst>
              <a:path extrusionOk="0" h="3240000" w="2519554">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84" name="Shape 1584"/>
          <p:cNvSpPr/>
          <p:nvPr/>
        </p:nvSpPr>
        <p:spPr>
          <a:xfrm>
            <a:off x="15384579" y="3340120"/>
            <a:ext cx="1018800" cy="1019100"/>
          </a:xfrm>
          <a:prstGeom prst="heart">
            <a:avLst/>
          </a:pr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85" name="Shape 1585"/>
          <p:cNvSpPr/>
          <p:nvPr/>
        </p:nvSpPr>
        <p:spPr>
          <a:xfrm>
            <a:off x="20749070" y="11159621"/>
            <a:ext cx="760772" cy="939956"/>
          </a:xfrm>
          <a:custGeom>
            <a:pathLst>
              <a:path extrusionOk="0" h="3213524" w="2600931">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86" name="Shape 1586"/>
          <p:cNvSpPr/>
          <p:nvPr/>
        </p:nvSpPr>
        <p:spPr>
          <a:xfrm>
            <a:off x="9405430" y="11262419"/>
            <a:ext cx="1268354" cy="746078"/>
          </a:xfrm>
          <a:custGeom>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87" name="Shape 1587"/>
          <p:cNvSpPr/>
          <p:nvPr/>
        </p:nvSpPr>
        <p:spPr>
          <a:xfrm>
            <a:off x="17684733" y="11159077"/>
            <a:ext cx="932252" cy="941028"/>
          </a:xfrm>
          <a:custGeom>
            <a:pathLst>
              <a:path extrusionOk="0" h="3217189" w="3187187">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88" name="Shape 1588"/>
          <p:cNvSpPr/>
          <p:nvPr/>
        </p:nvSpPr>
        <p:spPr>
          <a:xfrm>
            <a:off x="12626853" y="11218400"/>
            <a:ext cx="1289938" cy="831318"/>
          </a:xfrm>
          <a:custGeom>
            <a:pathLst>
              <a:path extrusionOk="0" h="2078296" w="3224845">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89" name="Shape 1589"/>
          <p:cNvSpPr/>
          <p:nvPr/>
        </p:nvSpPr>
        <p:spPr>
          <a:xfrm>
            <a:off x="14454736" y="11100256"/>
            <a:ext cx="1077325" cy="1062853"/>
          </a:xfrm>
          <a:custGeom>
            <a:pathLst>
              <a:path extrusionOk="0" h="3196551" w="3240076">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90" name="Shape 1590"/>
          <p:cNvSpPr/>
          <p:nvPr/>
        </p:nvSpPr>
        <p:spPr>
          <a:xfrm rot="-2700000">
            <a:off x="11209983" y="11179746"/>
            <a:ext cx="898248" cy="912362"/>
          </a:xfrm>
          <a:custGeom>
            <a:pathLst>
              <a:path extrusionOk="0" h="2688071" w="2646489">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91" name="Shape 1591"/>
          <p:cNvSpPr/>
          <p:nvPr/>
        </p:nvSpPr>
        <p:spPr>
          <a:xfrm>
            <a:off x="16072938" y="11092976"/>
            <a:ext cx="1070966" cy="1077300"/>
          </a:xfrm>
          <a:custGeom>
            <a:pathLst>
              <a:path extrusionOk="0" h="3240001" w="322095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92" name="Shape 1592"/>
          <p:cNvSpPr/>
          <p:nvPr/>
        </p:nvSpPr>
        <p:spPr>
          <a:xfrm>
            <a:off x="9804916" y="3230024"/>
            <a:ext cx="465555" cy="1226156"/>
          </a:xfrm>
          <a:custGeom>
            <a:pathLst>
              <a:path extrusionOk="0" h="3923699" w="1489775">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93" name="Shape 1593"/>
          <p:cNvSpPr/>
          <p:nvPr/>
        </p:nvSpPr>
        <p:spPr>
          <a:xfrm rot="10800000">
            <a:off x="10910175" y="3237612"/>
            <a:ext cx="580104" cy="1237476"/>
          </a:xfrm>
          <a:custGeom>
            <a:pathLst>
              <a:path extrusionOk="0" h="3959924" w="1856332">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94" name="Shape 1594"/>
          <p:cNvSpPr/>
          <p:nvPr/>
        </p:nvSpPr>
        <p:spPr>
          <a:xfrm>
            <a:off x="12119014" y="3397888"/>
            <a:ext cx="949995" cy="977209"/>
          </a:xfrm>
          <a:custGeom>
            <a:pathLst>
              <a:path extrusionOk="0" h="366339" w="356471">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95" name="Shape 1595"/>
          <p:cNvSpPr/>
          <p:nvPr/>
        </p:nvSpPr>
        <p:spPr>
          <a:xfrm>
            <a:off x="13759843" y="3326611"/>
            <a:ext cx="995639" cy="1018497"/>
          </a:xfrm>
          <a:custGeom>
            <a:pathLst>
              <a:path extrusionOk="0" h="381817" w="373598">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96" name="Shape 1596"/>
          <p:cNvSpPr/>
          <p:nvPr/>
        </p:nvSpPr>
        <p:spPr>
          <a:xfrm>
            <a:off x="15617444" y="5391416"/>
            <a:ext cx="941985" cy="932119"/>
          </a:xfrm>
          <a:custGeom>
            <a:pathLst>
              <a:path extrusionOk="0" h="3186731" w="3220460">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597" name="Shape 1597"/>
          <p:cNvSpPr/>
          <p:nvPr/>
        </p:nvSpPr>
        <p:spPr>
          <a:xfrm>
            <a:off x="10976914" y="5389315"/>
            <a:ext cx="648079" cy="936281"/>
          </a:xfrm>
          <a:custGeom>
            <a:pathLst>
              <a:path extrusionOk="0" h="3200962" w="2215656">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98" name="Shape 1598"/>
          <p:cNvSpPr/>
          <p:nvPr/>
        </p:nvSpPr>
        <p:spPr>
          <a:xfrm>
            <a:off x="17209197" y="5389315"/>
            <a:ext cx="845554" cy="936281"/>
          </a:xfrm>
          <a:custGeom>
            <a:pathLst>
              <a:path extrusionOk="0" h="3200962" w="2890784">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599" name="Shape 1599"/>
          <p:cNvSpPr/>
          <p:nvPr/>
        </p:nvSpPr>
        <p:spPr>
          <a:xfrm>
            <a:off x="20428918" y="5382363"/>
            <a:ext cx="935785" cy="959467"/>
          </a:xfrm>
          <a:custGeom>
            <a:pathLst>
              <a:path extrusionOk="0" h="2354521" w="2296406">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00" name="Shape 1600"/>
          <p:cNvSpPr/>
          <p:nvPr/>
        </p:nvSpPr>
        <p:spPr>
          <a:xfrm>
            <a:off x="21979362" y="9400773"/>
            <a:ext cx="1158877" cy="784960"/>
          </a:xfrm>
          <a:custGeom>
            <a:pathLst>
              <a:path extrusionOk="0" h="2180445" w="3219104">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601" name="Shape 1601"/>
          <p:cNvSpPr/>
          <p:nvPr/>
        </p:nvSpPr>
        <p:spPr>
          <a:xfrm>
            <a:off x="9744206" y="5136696"/>
            <a:ext cx="593837" cy="1455100"/>
          </a:xfrm>
          <a:custGeom>
            <a:pathLst>
              <a:path extrusionOk="0" h="2598393" w="106042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02" name="Shape 1602"/>
          <p:cNvSpPr/>
          <p:nvPr/>
        </p:nvSpPr>
        <p:spPr>
          <a:xfrm>
            <a:off x="18703605" y="5433200"/>
            <a:ext cx="1094495" cy="865324"/>
          </a:xfrm>
          <a:custGeom>
            <a:pathLst>
              <a:path extrusionOk="0" h="2545072" w="3219104">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03" name="Shape 1603"/>
          <p:cNvSpPr/>
          <p:nvPr/>
        </p:nvSpPr>
        <p:spPr>
          <a:xfrm>
            <a:off x="14665324" y="9340227"/>
            <a:ext cx="892157" cy="899608"/>
          </a:xfrm>
          <a:custGeom>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04" name="Shape 1604"/>
          <p:cNvSpPr/>
          <p:nvPr/>
        </p:nvSpPr>
        <p:spPr>
          <a:xfrm>
            <a:off x="18888203" y="9278986"/>
            <a:ext cx="854796" cy="1028335"/>
          </a:xfrm>
          <a:custGeom>
            <a:pathLst>
              <a:path extrusionOk="0" h="3213546" w="267123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05" name="Shape 1605"/>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09" name="Shape 1609"/>
        <p:cNvGrpSpPr/>
        <p:nvPr/>
      </p:nvGrpSpPr>
      <p:grpSpPr>
        <a:xfrm>
          <a:off x="0" y="0"/>
          <a:ext cx="0" cy="0"/>
          <a:chOff x="0" y="0"/>
          <a:chExt cx="0" cy="0"/>
        </a:xfrm>
      </p:grpSpPr>
      <p:sp>
        <p:nvSpPr>
          <p:cNvPr id="1610" name="Shape 1610"/>
          <p:cNvSpPr txBox="1"/>
          <p:nvPr>
            <p:ph idx="1" type="body"/>
          </p:nvPr>
        </p:nvSpPr>
        <p:spPr>
          <a:xfrm>
            <a:off x="0" y="329275"/>
            <a:ext cx="24377700" cy="1536000"/>
          </a:xfrm>
          <a:prstGeom prst="rect">
            <a:avLst/>
          </a:prstGeom>
          <a:noFill/>
          <a:ln>
            <a:noFill/>
          </a:ln>
        </p:spPr>
        <p:txBody>
          <a:bodyPr anchorCtr="0" anchor="ctr" bIns="121850" lIns="243750" spcFirstLastPara="1" rIns="243750" wrap="square" tIns="121850">
            <a:noAutofit/>
          </a:bodyPr>
          <a:lstStyle/>
          <a:p>
            <a:pPr indent="0" lvl="0" marL="0" marR="0" rtl="0" algn="ctr">
              <a:spcBef>
                <a:spcPts val="0"/>
              </a:spcBef>
              <a:spcAft>
                <a:spcPts val="0"/>
              </a:spcAft>
              <a:buClr>
                <a:srgbClr val="3F3F3F"/>
              </a:buClr>
              <a:buSzPts val="9600"/>
              <a:buFont typeface="Arial"/>
              <a:buNone/>
            </a:pPr>
            <a:r>
              <a:rPr b="0" i="0" lang="en-US" sz="9600" u="none" cap="none" strike="noStrike">
                <a:solidFill>
                  <a:srgbClr val="3F3F3F"/>
                </a:solidFill>
                <a:latin typeface="Arial"/>
                <a:ea typeface="Arial"/>
                <a:cs typeface="Arial"/>
                <a:sym typeface="Arial"/>
              </a:rPr>
              <a:t>Fully Editable Icon Sets : C</a:t>
            </a:r>
            <a:endParaRPr b="0" i="0" sz="9600" u="none" cap="none" strike="noStrike">
              <a:solidFill>
                <a:srgbClr val="3F3F3F"/>
              </a:solidFill>
              <a:latin typeface="Arial"/>
              <a:ea typeface="Arial"/>
              <a:cs typeface="Arial"/>
              <a:sym typeface="Arial"/>
            </a:endParaRPr>
          </a:p>
        </p:txBody>
      </p:sp>
      <p:sp>
        <p:nvSpPr>
          <p:cNvPr id="1611" name="Shape 1611"/>
          <p:cNvSpPr/>
          <p:nvPr/>
        </p:nvSpPr>
        <p:spPr>
          <a:xfrm>
            <a:off x="9882653" y="3609101"/>
            <a:ext cx="967561" cy="966972"/>
          </a:xfrm>
          <a:custGeom>
            <a:pathLst>
              <a:path extrusionOk="0" h="2102114" w="2103393">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12" name="Shape 1612"/>
          <p:cNvSpPr/>
          <p:nvPr/>
        </p:nvSpPr>
        <p:spPr>
          <a:xfrm>
            <a:off x="11417245" y="3689349"/>
            <a:ext cx="947700" cy="789261"/>
          </a:xfrm>
          <a:custGeom>
            <a:pathLst>
              <a:path extrusionOk="0" h="2698329" w="3240001">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13" name="Shape 1613"/>
          <p:cNvSpPr/>
          <p:nvPr/>
        </p:nvSpPr>
        <p:spPr>
          <a:xfrm>
            <a:off x="14528354" y="3662469"/>
            <a:ext cx="856955" cy="843043"/>
          </a:xfrm>
          <a:custGeom>
            <a:pathLst>
              <a:path extrusionOk="0" h="3242474" w="3203570">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14" name="Shape 1614"/>
          <p:cNvSpPr/>
          <p:nvPr/>
        </p:nvSpPr>
        <p:spPr>
          <a:xfrm>
            <a:off x="12935249" y="3683768"/>
            <a:ext cx="964096" cy="815718"/>
          </a:xfrm>
          <a:custGeom>
            <a:pathLst>
              <a:path extrusionOk="0" h="2719059" w="3213653">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15" name="Shape 1615"/>
          <p:cNvSpPr/>
          <p:nvPr/>
        </p:nvSpPr>
        <p:spPr>
          <a:xfrm rot="-2700000">
            <a:off x="16061642" y="5532071"/>
            <a:ext cx="941877" cy="803868"/>
          </a:xfrm>
          <a:custGeom>
            <a:pathLst>
              <a:path extrusionOk="0" h="3031575" w="3552042">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16" name="Shape 1616"/>
          <p:cNvSpPr/>
          <p:nvPr/>
        </p:nvSpPr>
        <p:spPr>
          <a:xfrm>
            <a:off x="17364024" y="3669963"/>
            <a:ext cx="1128070" cy="842967"/>
          </a:xfrm>
          <a:custGeom>
            <a:pathLst>
              <a:path extrusionOk="0" h="2425805" w="324624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17" name="Shape 1617"/>
          <p:cNvSpPr/>
          <p:nvPr/>
        </p:nvSpPr>
        <p:spPr>
          <a:xfrm>
            <a:off x="20473673" y="3843245"/>
            <a:ext cx="969601" cy="496629"/>
          </a:xfrm>
          <a:custGeom>
            <a:pathLst>
              <a:path extrusionOk="0" h="1727404" w="337252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618" name="Shape 1618"/>
          <p:cNvSpPr/>
          <p:nvPr/>
        </p:nvSpPr>
        <p:spPr>
          <a:xfrm>
            <a:off x="16172065" y="3648395"/>
            <a:ext cx="710138" cy="885609"/>
          </a:xfrm>
          <a:custGeom>
            <a:pathLst>
              <a:path extrusionOk="0" h="3249943" w="2427821">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19" name="Shape 1619"/>
          <p:cNvSpPr/>
          <p:nvPr/>
        </p:nvSpPr>
        <p:spPr>
          <a:xfrm>
            <a:off x="18993450" y="3650237"/>
            <a:ext cx="880112" cy="876051"/>
          </a:xfrm>
          <a:custGeom>
            <a:pathLst>
              <a:path extrusionOk="0" h="3214867" w="3229769">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20" name="Shape 1620"/>
          <p:cNvSpPr/>
          <p:nvPr/>
        </p:nvSpPr>
        <p:spPr>
          <a:xfrm>
            <a:off x="22109641" y="3745709"/>
            <a:ext cx="517139" cy="692407"/>
          </a:xfrm>
          <a:custGeom>
            <a:pathLst>
              <a:path extrusionOk="0" h="3258388" w="2433593">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grpSp>
        <p:nvGrpSpPr>
          <p:cNvPr id="1621" name="Shape 1621"/>
          <p:cNvGrpSpPr/>
          <p:nvPr/>
        </p:nvGrpSpPr>
        <p:grpSpPr>
          <a:xfrm>
            <a:off x="17595487" y="5454842"/>
            <a:ext cx="624284" cy="1060056"/>
            <a:chOff x="1960331" y="2060848"/>
            <a:chExt cx="2028872" cy="3463103"/>
          </a:xfrm>
        </p:grpSpPr>
        <p:sp>
          <p:nvSpPr>
            <p:cNvPr id="1622" name="Shape 1622"/>
            <p:cNvSpPr/>
            <p:nvPr/>
          </p:nvSpPr>
          <p:spPr>
            <a:xfrm>
              <a:off x="2483768" y="2060848"/>
              <a:ext cx="1505435" cy="1015754"/>
            </a:xfrm>
            <a:custGeom>
              <a:pathLst>
                <a:path extrusionOk="0" h="1015754" w="1505435">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23" name="Shape 1623"/>
            <p:cNvSpPr/>
            <p:nvPr/>
          </p:nvSpPr>
          <p:spPr>
            <a:xfrm rot="-344346">
              <a:off x="2170500" y="2710464"/>
              <a:ext cx="1505454" cy="1015767"/>
            </a:xfrm>
            <a:custGeom>
              <a:pathLst>
                <a:path extrusionOk="0" h="1015754" w="1505435">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24" name="Shape 1624"/>
            <p:cNvSpPr/>
            <p:nvPr/>
          </p:nvSpPr>
          <p:spPr>
            <a:xfrm rot="-967356">
              <a:off x="2071683" y="3466522"/>
              <a:ext cx="1504386" cy="1015046"/>
            </a:xfrm>
            <a:custGeom>
              <a:pathLst>
                <a:path extrusionOk="0" h="1015754" w="1505435">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25" name="Shape 1625"/>
            <p:cNvSpPr/>
            <p:nvPr/>
          </p:nvSpPr>
          <p:spPr>
            <a:xfrm rot="-1971343">
              <a:off x="2257667" y="4181132"/>
              <a:ext cx="1505364" cy="1015706"/>
            </a:xfrm>
            <a:custGeom>
              <a:pathLst>
                <a:path extrusionOk="0" h="1015754" w="1505435">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grpSp>
      <p:sp>
        <p:nvSpPr>
          <p:cNvPr id="1626" name="Shape 1626"/>
          <p:cNvSpPr/>
          <p:nvPr/>
        </p:nvSpPr>
        <p:spPr>
          <a:xfrm>
            <a:off x="19280353" y="5454659"/>
            <a:ext cx="308239" cy="961233"/>
          </a:xfrm>
          <a:custGeom>
            <a:pathLst>
              <a:path extrusionOk="0" h="2449001" w="785322">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27" name="Shape 1627"/>
          <p:cNvSpPr/>
          <p:nvPr/>
        </p:nvSpPr>
        <p:spPr>
          <a:xfrm>
            <a:off x="12960571" y="5432243"/>
            <a:ext cx="908778" cy="1005146"/>
          </a:xfrm>
          <a:custGeom>
            <a:pathLst>
              <a:path extrusionOk="0" h="376812" w="341005">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28" name="Shape 1628"/>
          <p:cNvSpPr/>
          <p:nvPr/>
        </p:nvSpPr>
        <p:spPr>
          <a:xfrm>
            <a:off x="14477410" y="5454605"/>
            <a:ext cx="958768" cy="963712"/>
          </a:xfrm>
          <a:custGeom>
            <a:pathLst>
              <a:path extrusionOk="0" h="3083879" w="3068057">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grpSp>
        <p:nvGrpSpPr>
          <p:cNvPr id="1629" name="Shape 1629"/>
          <p:cNvGrpSpPr/>
          <p:nvPr/>
        </p:nvGrpSpPr>
        <p:grpSpPr>
          <a:xfrm>
            <a:off x="11441838" y="5358935"/>
            <a:ext cx="958527" cy="1077087"/>
            <a:chOff x="4835382" y="-162290"/>
            <a:chExt cx="3081091" cy="3461077"/>
          </a:xfrm>
        </p:grpSpPr>
        <p:sp>
          <p:nvSpPr>
            <p:cNvPr id="1630" name="Shape 1630"/>
            <p:cNvSpPr/>
            <p:nvPr/>
          </p:nvSpPr>
          <p:spPr>
            <a:xfrm>
              <a:off x="4835382" y="73243"/>
              <a:ext cx="2919028" cy="3225544"/>
            </a:xfrm>
            <a:custGeom>
              <a:pathLst>
                <a:path extrusionOk="0" h="5891405" w="5331558">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31" name="Shape 1631"/>
            <p:cNvSpPr/>
            <p:nvPr/>
          </p:nvSpPr>
          <p:spPr>
            <a:xfrm rot="-3498965">
              <a:off x="5908421" y="-59460"/>
              <a:ext cx="1437394" cy="2143164"/>
            </a:xfrm>
            <a:custGeom>
              <a:pathLst>
                <a:path extrusionOk="0" h="1745209" w="1170491">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grpSp>
      <p:sp>
        <p:nvSpPr>
          <p:cNvPr id="1632" name="Shape 1632"/>
          <p:cNvSpPr/>
          <p:nvPr/>
        </p:nvSpPr>
        <p:spPr>
          <a:xfrm>
            <a:off x="9955458" y="5486768"/>
            <a:ext cx="819310" cy="900595"/>
          </a:xfrm>
          <a:custGeom>
            <a:pathLst>
              <a:path extrusionOk="0" h="3216409" w="2926108">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33" name="Shape 1633"/>
          <p:cNvSpPr/>
          <p:nvPr/>
        </p:nvSpPr>
        <p:spPr>
          <a:xfrm>
            <a:off x="20455949" y="5454659"/>
            <a:ext cx="1002006" cy="953494"/>
          </a:xfrm>
          <a:custGeom>
            <a:pathLst>
              <a:path extrusionOk="0" h="3316502" w="3745816">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34" name="Shape 1634"/>
          <p:cNvSpPr/>
          <p:nvPr/>
        </p:nvSpPr>
        <p:spPr>
          <a:xfrm>
            <a:off x="10025306" y="7523749"/>
            <a:ext cx="681981" cy="969642"/>
          </a:xfrm>
          <a:custGeom>
            <a:pathLst>
              <a:path extrusionOk="0" h="3232141" w="2273269">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35" name="Shape 1635"/>
          <p:cNvSpPr/>
          <p:nvPr/>
        </p:nvSpPr>
        <p:spPr>
          <a:xfrm>
            <a:off x="21887624" y="5454659"/>
            <a:ext cx="947700" cy="947700"/>
          </a:xfrm>
          <a:custGeom>
            <a:pathLst>
              <a:path extrusionOk="0" h="3240000" w="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36" name="Shape 1636"/>
          <p:cNvSpPr/>
          <p:nvPr/>
        </p:nvSpPr>
        <p:spPr>
          <a:xfrm>
            <a:off x="11472241" y="7523749"/>
            <a:ext cx="839091" cy="947700"/>
          </a:xfrm>
          <a:custGeom>
            <a:pathLst>
              <a:path extrusionOk="0" h="3240000" w="2868687">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37" name="Shape 1637"/>
          <p:cNvSpPr/>
          <p:nvPr/>
        </p:nvSpPr>
        <p:spPr>
          <a:xfrm>
            <a:off x="16070139" y="7555440"/>
            <a:ext cx="913814" cy="895962"/>
          </a:xfrm>
          <a:custGeom>
            <a:pathLst>
              <a:path extrusionOk="0" h="3199863" w="3263621">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38" name="Shape 1638"/>
          <p:cNvSpPr/>
          <p:nvPr/>
        </p:nvSpPr>
        <p:spPr>
          <a:xfrm>
            <a:off x="14504113" y="7623752"/>
            <a:ext cx="907200" cy="764583"/>
          </a:xfrm>
          <a:custGeom>
            <a:pathLst>
              <a:path extrusionOk="0" h="2730652" w="324000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39" name="Shape 1639"/>
          <p:cNvSpPr/>
          <p:nvPr/>
        </p:nvSpPr>
        <p:spPr>
          <a:xfrm>
            <a:off x="12964362" y="7556824"/>
            <a:ext cx="907200" cy="899242"/>
          </a:xfrm>
          <a:custGeom>
            <a:pathLst>
              <a:path extrusionOk="0" h="3211580" w="324000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40" name="Shape 1640"/>
          <p:cNvSpPr/>
          <p:nvPr/>
        </p:nvSpPr>
        <p:spPr>
          <a:xfrm rot="2984006">
            <a:off x="17497931" y="7557177"/>
            <a:ext cx="838728" cy="892280"/>
          </a:xfrm>
          <a:custGeom>
            <a:pathLst>
              <a:path extrusionOk="0" h="3204001" w="3011706">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41" name="Shape 1641"/>
          <p:cNvSpPr/>
          <p:nvPr/>
        </p:nvSpPr>
        <p:spPr>
          <a:xfrm flipH="1" rot="-2700000">
            <a:off x="13271520" y="9425959"/>
            <a:ext cx="294317" cy="1151102"/>
          </a:xfrm>
          <a:custGeom>
            <a:pathLst>
              <a:path extrusionOk="0" h="4228323" w="1081111">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42" name="Shape 1642"/>
          <p:cNvSpPr/>
          <p:nvPr/>
        </p:nvSpPr>
        <p:spPr>
          <a:xfrm>
            <a:off x="22065894" y="7523749"/>
            <a:ext cx="604867" cy="962391"/>
          </a:xfrm>
          <a:custGeom>
            <a:pathLst>
              <a:path extrusionOk="0" h="3207971" w="2016224">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43" name="Shape 1643"/>
          <p:cNvSpPr/>
          <p:nvPr/>
        </p:nvSpPr>
        <p:spPr>
          <a:xfrm>
            <a:off x="18954359" y="7523749"/>
            <a:ext cx="947700" cy="947700"/>
          </a:xfrm>
          <a:custGeom>
            <a:pathLst>
              <a:path extrusionOk="0" h="3240000" w="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44" name="Shape 1644"/>
          <p:cNvSpPr/>
          <p:nvPr/>
        </p:nvSpPr>
        <p:spPr>
          <a:xfrm>
            <a:off x="20474325" y="7523749"/>
            <a:ext cx="967611" cy="968929"/>
          </a:xfrm>
          <a:custGeom>
            <a:pathLst>
              <a:path extrusionOk="0" h="3229762" w="3225370">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45" name="Shape 1645"/>
          <p:cNvSpPr/>
          <p:nvPr/>
        </p:nvSpPr>
        <p:spPr>
          <a:xfrm rot="10800000">
            <a:off x="11452119" y="9521696"/>
            <a:ext cx="887567" cy="962395"/>
          </a:xfrm>
          <a:custGeom>
            <a:pathLst>
              <a:path extrusionOk="0" h="3207983" w="2958558">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646" name="Shape 1646"/>
          <p:cNvSpPr/>
          <p:nvPr/>
        </p:nvSpPr>
        <p:spPr>
          <a:xfrm rot="10800000">
            <a:off x="17632898" y="9493676"/>
            <a:ext cx="581814" cy="945809"/>
          </a:xfrm>
          <a:custGeom>
            <a:pathLst>
              <a:path extrusionOk="0" h="7138182" w="3636337">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647" name="Shape 1647"/>
          <p:cNvSpPr/>
          <p:nvPr/>
        </p:nvSpPr>
        <p:spPr>
          <a:xfrm>
            <a:off x="14496661" y="9747336"/>
            <a:ext cx="912188" cy="510999"/>
          </a:xfrm>
          <a:custGeom>
            <a:pathLst>
              <a:path extrusionOk="0" h="2554996" w="4560938">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48" name="Shape 1648"/>
          <p:cNvSpPr/>
          <p:nvPr/>
        </p:nvSpPr>
        <p:spPr>
          <a:xfrm>
            <a:off x="21894299" y="9569608"/>
            <a:ext cx="935297" cy="936730"/>
          </a:xfrm>
          <a:custGeom>
            <a:pathLst>
              <a:path extrusionOk="0" h="3202496" w="3197597">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49" name="Shape 1649"/>
          <p:cNvSpPr/>
          <p:nvPr/>
        </p:nvSpPr>
        <p:spPr>
          <a:xfrm flipH="1" rot="-5400000">
            <a:off x="18961844" y="11251138"/>
            <a:ext cx="973762" cy="917051"/>
          </a:xfrm>
          <a:custGeom>
            <a:pathLst>
              <a:path extrusionOk="0" h="2758049" w="2928608">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650" name="Shape 1650"/>
          <p:cNvSpPr/>
          <p:nvPr/>
        </p:nvSpPr>
        <p:spPr>
          <a:xfrm>
            <a:off x="16158068" y="9638272"/>
            <a:ext cx="734621" cy="733826"/>
          </a:xfrm>
          <a:custGeom>
            <a:pathLst>
              <a:path extrusionOk="0" h="3225610" w="3229104">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51" name="Shape 1651"/>
          <p:cNvSpPr/>
          <p:nvPr/>
        </p:nvSpPr>
        <p:spPr>
          <a:xfrm>
            <a:off x="18954359" y="9759906"/>
            <a:ext cx="953989" cy="485312"/>
          </a:xfrm>
          <a:custGeom>
            <a:pathLst>
              <a:path extrusionOk="0" h="1659188" w="3261500">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52" name="Shape 1652"/>
          <p:cNvSpPr/>
          <p:nvPr/>
        </p:nvSpPr>
        <p:spPr>
          <a:xfrm rot="2190941">
            <a:off x="20504891" y="9523834"/>
            <a:ext cx="884867" cy="954758"/>
          </a:xfrm>
          <a:custGeom>
            <a:pathLst>
              <a:path extrusionOk="0" h="2951283" w="2735240">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53" name="Shape 1653"/>
          <p:cNvSpPr/>
          <p:nvPr/>
        </p:nvSpPr>
        <p:spPr>
          <a:xfrm>
            <a:off x="9966850" y="9524091"/>
            <a:ext cx="799289" cy="968654"/>
          </a:xfrm>
          <a:custGeom>
            <a:pathLst>
              <a:path extrusionOk="0" h="3228846" w="2664297">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54" name="Shape 1654"/>
          <p:cNvSpPr/>
          <p:nvPr/>
        </p:nvSpPr>
        <p:spPr>
          <a:xfrm>
            <a:off x="11426796" y="11263190"/>
            <a:ext cx="950506" cy="950400"/>
          </a:xfrm>
          <a:custGeom>
            <a:pathLst>
              <a:path extrusionOk="0" h="3960000" w="396044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655" name="Shape 1655"/>
          <p:cNvSpPr/>
          <p:nvPr/>
        </p:nvSpPr>
        <p:spPr>
          <a:xfrm>
            <a:off x="9892444" y="11263190"/>
            <a:ext cx="933224" cy="950506"/>
          </a:xfrm>
          <a:custGeom>
            <a:pathLst>
              <a:path extrusionOk="0" h="3960440" w="3888432">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656" name="Shape 1656"/>
          <p:cNvSpPr/>
          <p:nvPr/>
        </p:nvSpPr>
        <p:spPr>
          <a:xfrm>
            <a:off x="14484552" y="11263190"/>
            <a:ext cx="950400" cy="950400"/>
          </a:xfrm>
          <a:custGeom>
            <a:pathLst>
              <a:path extrusionOk="0" h="3960000" w="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657" name="Shape 1657"/>
          <p:cNvSpPr/>
          <p:nvPr/>
        </p:nvSpPr>
        <p:spPr>
          <a:xfrm>
            <a:off x="12944801" y="11263190"/>
            <a:ext cx="950400" cy="950400"/>
          </a:xfrm>
          <a:custGeom>
            <a:pathLst>
              <a:path extrusionOk="0" h="3960000" w="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658" name="Shape 1658"/>
          <p:cNvSpPr/>
          <p:nvPr/>
        </p:nvSpPr>
        <p:spPr>
          <a:xfrm>
            <a:off x="16052192" y="11244080"/>
            <a:ext cx="932146" cy="947700"/>
          </a:xfrm>
          <a:custGeom>
            <a:pathLst>
              <a:path extrusionOk="0" h="3240000" w="3186824">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59" name="Shape 1659"/>
          <p:cNvSpPr/>
          <p:nvPr/>
        </p:nvSpPr>
        <p:spPr>
          <a:xfrm>
            <a:off x="17482304" y="11310197"/>
            <a:ext cx="893122" cy="901912"/>
          </a:xfrm>
          <a:custGeom>
            <a:pathLst>
              <a:path extrusionOk="0" h="3221116" w="3189723">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dk1"/>
              </a:solidFill>
              <a:latin typeface="Arial"/>
              <a:ea typeface="Arial"/>
              <a:cs typeface="Arial"/>
              <a:sym typeface="Arial"/>
            </a:endParaRPr>
          </a:p>
        </p:txBody>
      </p:sp>
      <p:sp>
        <p:nvSpPr>
          <p:cNvPr id="1660" name="Shape 1660"/>
          <p:cNvSpPr/>
          <p:nvPr/>
        </p:nvSpPr>
        <p:spPr>
          <a:xfrm>
            <a:off x="21943790" y="11244080"/>
            <a:ext cx="991989" cy="965514"/>
          </a:xfrm>
          <a:custGeom>
            <a:pathLst>
              <a:path extrusionOk="0" h="3218379" w="3306630">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61" name="Shape 1661"/>
          <p:cNvSpPr/>
          <p:nvPr/>
        </p:nvSpPr>
        <p:spPr>
          <a:xfrm>
            <a:off x="20621789" y="11246014"/>
            <a:ext cx="764559" cy="964011"/>
          </a:xfrm>
          <a:custGeom>
            <a:pathLst>
              <a:path extrusionOk="0" h="3213371" w="254853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txBody>
          <a:bodyPr anchorCtr="0" anchor="ctr" bIns="121850" lIns="243750" spcFirstLastPara="1" rIns="243750" wrap="square" tIns="121850">
            <a:noAutofit/>
          </a:bodyPr>
          <a:lstStyle/>
          <a:p>
            <a:pPr indent="0" lvl="0" marL="0" marR="0" rtl="0" algn="ctr">
              <a:spcBef>
                <a:spcPts val="0"/>
              </a:spcBef>
              <a:spcAft>
                <a:spcPts val="0"/>
              </a:spcAft>
              <a:buNone/>
            </a:pPr>
            <a:r>
              <a:t/>
            </a:r>
            <a:endParaRPr sz="4800">
              <a:solidFill>
                <a:schemeClr val="lt1"/>
              </a:solidFill>
              <a:latin typeface="Arial"/>
              <a:ea typeface="Arial"/>
              <a:cs typeface="Arial"/>
              <a:sym typeface="Arial"/>
            </a:endParaRPr>
          </a:p>
        </p:txBody>
      </p:sp>
      <p:sp>
        <p:nvSpPr>
          <p:cNvPr id="1662" name="Shape 1662"/>
          <p:cNvSpPr txBox="1"/>
          <p:nvPr/>
        </p:nvSpPr>
        <p:spPr>
          <a:xfrm>
            <a:off x="1897383" y="3787571"/>
            <a:ext cx="5951100" cy="12312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You can Resize without losing quality</a:t>
            </a:r>
            <a:endParaRPr b="1" sz="3200">
              <a:solidFill>
                <a:schemeClr val="lt1"/>
              </a:solidFill>
              <a:latin typeface="Arial"/>
              <a:ea typeface="Arial"/>
              <a:cs typeface="Arial"/>
              <a:sym typeface="Arial"/>
            </a:endParaRPr>
          </a:p>
        </p:txBody>
      </p:sp>
      <p:sp>
        <p:nvSpPr>
          <p:cNvPr id="1663" name="Shape 1663"/>
          <p:cNvSpPr txBox="1"/>
          <p:nvPr/>
        </p:nvSpPr>
        <p:spPr>
          <a:xfrm>
            <a:off x="1897383" y="5153563"/>
            <a:ext cx="5951100" cy="12312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You can Change Fill Color &amp;</a:t>
            </a:r>
            <a:endParaRPr sz="3700"/>
          </a:p>
          <a:p>
            <a:pPr indent="0" lvl="0" marL="0" marR="0" rtl="0" algn="l">
              <a:spcBef>
                <a:spcPts val="0"/>
              </a:spcBef>
              <a:spcAft>
                <a:spcPts val="0"/>
              </a:spcAft>
              <a:buNone/>
            </a:pPr>
            <a:r>
              <a:rPr b="1" lang="en-US" sz="3200">
                <a:solidFill>
                  <a:schemeClr val="lt1"/>
                </a:solidFill>
                <a:latin typeface="Arial"/>
                <a:ea typeface="Arial"/>
                <a:cs typeface="Arial"/>
                <a:sym typeface="Arial"/>
              </a:rPr>
              <a:t>Line Color</a:t>
            </a:r>
            <a:endParaRPr b="1" sz="3200">
              <a:solidFill>
                <a:schemeClr val="lt1"/>
              </a:solidFill>
              <a:latin typeface="Arial"/>
              <a:ea typeface="Arial"/>
              <a:cs typeface="Arial"/>
              <a:sym typeface="Arial"/>
            </a:endParaRPr>
          </a:p>
        </p:txBody>
      </p:sp>
      <p:sp>
        <p:nvSpPr>
          <p:cNvPr id="1664" name="Shape 1664"/>
          <p:cNvSpPr txBox="1"/>
          <p:nvPr/>
        </p:nvSpPr>
        <p:spPr>
          <a:xfrm>
            <a:off x="1897383" y="11329438"/>
            <a:ext cx="5950500" cy="6567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lang="en-US" sz="2700">
                <a:solidFill>
                  <a:schemeClr val="lt1"/>
                </a:solidFill>
                <a:latin typeface="Arial"/>
                <a:ea typeface="Arial"/>
                <a:cs typeface="Arial"/>
                <a:sym typeface="Arial"/>
              </a:rPr>
              <a:t>www.allppt.com</a:t>
            </a:r>
            <a:endParaRPr sz="2700">
              <a:solidFill>
                <a:schemeClr val="lt1"/>
              </a:solidFill>
              <a:latin typeface="Arial"/>
              <a:ea typeface="Arial"/>
              <a:cs typeface="Arial"/>
              <a:sym typeface="Arial"/>
            </a:endParaRPr>
          </a:p>
        </p:txBody>
      </p:sp>
      <p:sp>
        <p:nvSpPr>
          <p:cNvPr id="1665" name="Shape 1665"/>
          <p:cNvSpPr txBox="1"/>
          <p:nvPr/>
        </p:nvSpPr>
        <p:spPr>
          <a:xfrm>
            <a:off x="1897383" y="8202149"/>
            <a:ext cx="5950500" cy="3200700"/>
          </a:xfrm>
          <a:prstGeom prst="rect">
            <a:avLst/>
          </a:prstGeom>
          <a:noFill/>
          <a:ln>
            <a:noFill/>
          </a:ln>
        </p:spPr>
        <p:txBody>
          <a:bodyPr anchorCtr="0" anchor="ctr" bIns="121850" lIns="243750" spcFirstLastPara="1" rIns="243750" wrap="square" tIns="121850">
            <a:noAutofit/>
          </a:bodyPr>
          <a:lstStyle/>
          <a:p>
            <a:pPr indent="0" lvl="0" marL="0" marR="0" rtl="0" algn="l">
              <a:spcBef>
                <a:spcPts val="0"/>
              </a:spcBef>
              <a:spcAft>
                <a:spcPts val="0"/>
              </a:spcAft>
              <a:buNone/>
            </a:pPr>
            <a:r>
              <a:rPr b="1" lang="en-US" sz="6400">
                <a:solidFill>
                  <a:schemeClr val="lt1"/>
                </a:solidFill>
                <a:latin typeface="Arial"/>
                <a:ea typeface="Arial"/>
                <a:cs typeface="Arial"/>
                <a:sym typeface="Arial"/>
              </a:rPr>
              <a:t>FREE </a:t>
            </a:r>
            <a:endParaRPr sz="3700"/>
          </a:p>
          <a:p>
            <a:pPr indent="0" lvl="0" marL="0" marR="0" rtl="0" algn="l">
              <a:spcBef>
                <a:spcPts val="0"/>
              </a:spcBef>
              <a:spcAft>
                <a:spcPts val="0"/>
              </a:spcAft>
              <a:buNone/>
            </a:pPr>
            <a:r>
              <a:rPr b="1" lang="en-US" sz="6400">
                <a:solidFill>
                  <a:schemeClr val="lt1"/>
                </a:solidFill>
                <a:latin typeface="Arial"/>
                <a:ea typeface="Arial"/>
                <a:cs typeface="Arial"/>
                <a:sym typeface="Arial"/>
              </a:rPr>
              <a:t>PPT TEMPLATES</a:t>
            </a:r>
            <a:endParaRPr sz="3700"/>
          </a:p>
        </p:txBody>
      </p:sp>
      <p:sp>
        <p:nvSpPr>
          <p:cNvPr id="1666" name="Shape 1666"/>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nvSpPr>
        <p:spPr>
          <a:xfrm>
            <a:off x="1622425" y="993775"/>
            <a:ext cx="17100900" cy="116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7000"/>
              <a:buFont typeface="Roboto"/>
              <a:buNone/>
            </a:pPr>
            <a:r>
              <a:rPr b="1" lang="en-US" sz="7000">
                <a:solidFill>
                  <a:schemeClr val="dk2"/>
                </a:solidFill>
                <a:latin typeface="Roboto"/>
                <a:ea typeface="Roboto"/>
                <a:cs typeface="Roboto"/>
                <a:sym typeface="Roboto"/>
              </a:rPr>
              <a:t>Constraints</a:t>
            </a:r>
            <a:endParaRPr/>
          </a:p>
        </p:txBody>
      </p:sp>
      <p:sp>
        <p:nvSpPr>
          <p:cNvPr id="294" name="Shape 294"/>
          <p:cNvSpPr txBox="1"/>
          <p:nvPr/>
        </p:nvSpPr>
        <p:spPr>
          <a:xfrm>
            <a:off x="1711325" y="2597150"/>
            <a:ext cx="2259000" cy="11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295" name="Shape 295"/>
          <p:cNvSpPr txBox="1"/>
          <p:nvPr/>
        </p:nvSpPr>
        <p:spPr>
          <a:xfrm>
            <a:off x="1429375" y="3074925"/>
            <a:ext cx="17334600" cy="97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sz="4800">
              <a:solidFill>
                <a:schemeClr val="dk2"/>
              </a:solidFill>
              <a:latin typeface="Roboto"/>
              <a:ea typeface="Roboto"/>
              <a:cs typeface="Roboto"/>
              <a:sym typeface="Roboto"/>
            </a:endParaRPr>
          </a:p>
          <a:p>
            <a:pPr indent="-533400" lvl="0" marL="914400" marR="0" rtl="0" algn="l">
              <a:lnSpc>
                <a:spcPct val="200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Only one Oculus Rift headset available</a:t>
            </a:r>
            <a:endParaRPr sz="4800">
              <a:solidFill>
                <a:schemeClr val="dk2"/>
              </a:solidFill>
              <a:latin typeface="Roboto"/>
              <a:ea typeface="Roboto"/>
              <a:cs typeface="Roboto"/>
              <a:sym typeface="Roboto"/>
            </a:endParaRPr>
          </a:p>
          <a:p>
            <a:pPr indent="-533400" lvl="0" marL="914400" marR="0" rtl="0" algn="l">
              <a:lnSpc>
                <a:spcPct val="200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F</a:t>
            </a:r>
            <a:r>
              <a:rPr lang="en-US" sz="4800">
                <a:solidFill>
                  <a:schemeClr val="dk2"/>
                </a:solidFill>
                <a:latin typeface="Roboto"/>
                <a:ea typeface="Roboto"/>
                <a:cs typeface="Roboto"/>
                <a:sym typeface="Roboto"/>
              </a:rPr>
              <a:t>orced to go to the Osteopathy Institute of Toulouse to test</a:t>
            </a:r>
            <a:endParaRPr sz="4800">
              <a:solidFill>
                <a:schemeClr val="dk2"/>
              </a:solidFill>
              <a:latin typeface="Roboto"/>
              <a:ea typeface="Roboto"/>
              <a:cs typeface="Roboto"/>
              <a:sym typeface="Roboto"/>
            </a:endParaRPr>
          </a:p>
          <a:p>
            <a:pPr indent="-533400" lvl="0" marL="914400" marR="0" rtl="0" algn="l">
              <a:lnSpc>
                <a:spcPct val="200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Only one of our PCs could run the Oculus Rift headset </a:t>
            </a:r>
            <a:endParaRPr sz="4800">
              <a:solidFill>
                <a:schemeClr val="dk2"/>
              </a:solidFill>
              <a:latin typeface="Roboto"/>
              <a:ea typeface="Roboto"/>
              <a:cs typeface="Roboto"/>
              <a:sym typeface="Roboto"/>
            </a:endParaRPr>
          </a:p>
          <a:p>
            <a:pPr indent="-533400" lvl="0" marL="914400" marR="0" rtl="0" algn="l">
              <a:lnSpc>
                <a:spcPct val="200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Software must run on Windows</a:t>
            </a:r>
            <a:endParaRPr sz="4800">
              <a:solidFill>
                <a:schemeClr val="dk2"/>
              </a:solidFill>
              <a:latin typeface="Roboto"/>
              <a:ea typeface="Roboto"/>
              <a:cs typeface="Roboto"/>
              <a:sym typeface="Roboto"/>
            </a:endParaRPr>
          </a:p>
          <a:p>
            <a:pPr indent="-533400" lvl="0" marL="914400" marR="0" rtl="0" algn="l">
              <a:lnSpc>
                <a:spcPct val="115000"/>
              </a:lnSpc>
              <a:spcBef>
                <a:spcPts val="0"/>
              </a:spcBef>
              <a:spcAft>
                <a:spcPts val="0"/>
              </a:spcAft>
              <a:buClr>
                <a:schemeClr val="dk2"/>
              </a:buClr>
              <a:buSzPts val="4800"/>
              <a:buFont typeface="Roboto"/>
              <a:buChar char="●"/>
            </a:pPr>
            <a:r>
              <a:rPr lang="en-US" sz="4800">
                <a:solidFill>
                  <a:schemeClr val="dk2"/>
                </a:solidFill>
                <a:latin typeface="Roboto"/>
                <a:ea typeface="Roboto"/>
                <a:cs typeface="Roboto"/>
                <a:sym typeface="Roboto"/>
              </a:rPr>
              <a:t>Use last year’s project: </a:t>
            </a:r>
            <a:endParaRPr sz="4800">
              <a:solidFill>
                <a:schemeClr val="dk2"/>
              </a:solidFill>
              <a:latin typeface="Roboto"/>
              <a:ea typeface="Roboto"/>
              <a:cs typeface="Roboto"/>
              <a:sym typeface="Roboto"/>
            </a:endParaRPr>
          </a:p>
          <a:p>
            <a:pPr indent="-495300" lvl="2" marL="1371600" marR="0" rtl="0" algn="l">
              <a:lnSpc>
                <a:spcPct val="100000"/>
              </a:lnSpc>
              <a:spcBef>
                <a:spcPts val="0"/>
              </a:spcBef>
              <a:spcAft>
                <a:spcPts val="0"/>
              </a:spcAft>
              <a:buClr>
                <a:schemeClr val="dk2"/>
              </a:buClr>
              <a:buSzPts val="4200"/>
              <a:buFont typeface="Roboto"/>
              <a:buChar char="■"/>
            </a:pPr>
            <a:r>
              <a:rPr lang="en-US" sz="4200">
                <a:solidFill>
                  <a:schemeClr val="dk2"/>
                </a:solidFill>
                <a:latin typeface="Roboto"/>
                <a:ea typeface="Roboto"/>
                <a:cs typeface="Roboto"/>
                <a:sym typeface="Roboto"/>
              </a:rPr>
              <a:t>C++ language </a:t>
            </a:r>
            <a:endParaRPr sz="4200">
              <a:solidFill>
                <a:schemeClr val="dk2"/>
              </a:solidFill>
              <a:latin typeface="Roboto"/>
              <a:ea typeface="Roboto"/>
              <a:cs typeface="Roboto"/>
              <a:sym typeface="Roboto"/>
            </a:endParaRPr>
          </a:p>
          <a:p>
            <a:pPr indent="-495300" lvl="2" marL="1371600" marR="0" rtl="0" algn="l">
              <a:lnSpc>
                <a:spcPct val="200000"/>
              </a:lnSpc>
              <a:spcBef>
                <a:spcPts val="0"/>
              </a:spcBef>
              <a:spcAft>
                <a:spcPts val="0"/>
              </a:spcAft>
              <a:buClr>
                <a:schemeClr val="dk2"/>
              </a:buClr>
              <a:buSzPts val="4200"/>
              <a:buFont typeface="Roboto"/>
              <a:buChar char="■"/>
            </a:pPr>
            <a:r>
              <a:rPr lang="en-US" sz="4200">
                <a:solidFill>
                  <a:schemeClr val="dk2"/>
                </a:solidFill>
                <a:latin typeface="Roboto"/>
                <a:ea typeface="Roboto"/>
                <a:cs typeface="Roboto"/>
                <a:sym typeface="Roboto"/>
              </a:rPr>
              <a:t>Use data previously acquired to create models</a:t>
            </a:r>
            <a:endParaRPr sz="4800">
              <a:solidFill>
                <a:schemeClr val="dk2"/>
              </a:solidFill>
              <a:latin typeface="Roboto"/>
              <a:ea typeface="Roboto"/>
              <a:cs typeface="Roboto"/>
              <a:sym typeface="Roboto"/>
            </a:endParaRPr>
          </a:p>
          <a:p>
            <a:pPr indent="0" lvl="0" marL="0" marR="0" rtl="0" algn="l">
              <a:lnSpc>
                <a:spcPct val="100000"/>
              </a:lnSpc>
              <a:spcBef>
                <a:spcPts val="0"/>
              </a:spcBef>
              <a:spcAft>
                <a:spcPts val="0"/>
              </a:spcAft>
              <a:buNone/>
            </a:pPr>
            <a:r>
              <a:t/>
            </a:r>
            <a:endParaRPr sz="5500">
              <a:solidFill>
                <a:schemeClr val="dk2"/>
              </a:solidFill>
              <a:latin typeface="Roboto"/>
              <a:ea typeface="Roboto"/>
              <a:cs typeface="Roboto"/>
              <a:sym typeface="Roboto"/>
            </a:endParaRPr>
          </a:p>
        </p:txBody>
      </p:sp>
      <p:pic>
        <p:nvPicPr>
          <p:cNvPr id="296" name="Shape 296"/>
          <p:cNvPicPr preferRelativeResize="0"/>
          <p:nvPr/>
        </p:nvPicPr>
        <p:blipFill rotWithShape="1">
          <a:blip r:embed="rId3">
            <a:alphaModFix/>
          </a:blip>
          <a:srcRect b="42532" l="24047" r="19778" t="0"/>
          <a:stretch/>
        </p:blipFill>
        <p:spPr>
          <a:xfrm>
            <a:off x="16803025" y="1340029"/>
            <a:ext cx="5551431" cy="3371926"/>
          </a:xfrm>
          <a:prstGeom prst="rect">
            <a:avLst/>
          </a:prstGeom>
          <a:noFill/>
          <a:ln>
            <a:noFill/>
          </a:ln>
        </p:spPr>
      </p:pic>
      <p:sp>
        <p:nvSpPr>
          <p:cNvPr id="297" name="Shape 297"/>
          <p:cNvSpPr txBox="1"/>
          <p:nvPr>
            <p:ph idx="12" type="sldNum"/>
          </p:nvPr>
        </p:nvSpPr>
        <p:spPr>
          <a:xfrm>
            <a:off x="22812148" y="12666269"/>
            <a:ext cx="1462800" cy="1050000"/>
          </a:xfrm>
          <a:prstGeom prst="rect">
            <a:avLst/>
          </a:prstGeom>
        </p:spPr>
        <p:txBody>
          <a:bodyPr anchorCtr="0" anchor="t" bIns="223450" lIns="223450" spcFirstLastPara="1" rIns="223450" wrap="square" tIns="223450">
            <a:noAutofit/>
          </a:bodyPr>
          <a:lstStyle/>
          <a:p>
            <a:pPr indent="0" lvl="0" marL="0">
              <a:spcBef>
                <a:spcPts val="0"/>
              </a:spcBef>
              <a:spcAft>
                <a:spcPts val="0"/>
              </a:spcAft>
              <a:buNone/>
            </a:pPr>
            <a:fld id="{00000000-1234-1234-1234-123412341234}" type="slidenum">
              <a:rPr lang="en-US"/>
              <a:t>‹#›</a:t>
            </a:fld>
            <a:r>
              <a:rPr lang="en-US"/>
              <a:t>/35</a:t>
            </a:r>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Shape 302"/>
          <p:cNvPicPr preferRelativeResize="0"/>
          <p:nvPr>
            <p:ph idx="2" type="pic"/>
          </p:nvPr>
        </p:nvPicPr>
        <p:blipFill rotWithShape="1">
          <a:blip r:embed="rId3">
            <a:alphaModFix/>
          </a:blip>
          <a:srcRect b="7806" l="0" r="0" t="7798"/>
          <a:stretch/>
        </p:blipFill>
        <p:spPr>
          <a:xfrm>
            <a:off x="0" y="0"/>
            <a:ext cx="24377700" cy="13716000"/>
          </a:xfrm>
          <a:prstGeom prst="rect">
            <a:avLst/>
          </a:prstGeom>
          <a:solidFill>
            <a:srgbClr val="F2F2F2"/>
          </a:solidFill>
          <a:ln>
            <a:noFill/>
          </a:ln>
        </p:spPr>
      </p:pic>
      <p:pic>
        <p:nvPicPr>
          <p:cNvPr id="303" name="Shape 303"/>
          <p:cNvPicPr preferRelativeResize="0"/>
          <p:nvPr/>
        </p:nvPicPr>
        <p:blipFill>
          <a:blip r:embed="rId4">
            <a:alphaModFix/>
          </a:blip>
          <a:stretch>
            <a:fillRect/>
          </a:stretch>
        </p:blipFill>
        <p:spPr>
          <a:xfrm>
            <a:off x="0" y="0"/>
            <a:ext cx="24347930" cy="13716000"/>
          </a:xfrm>
          <a:prstGeom prst="rect">
            <a:avLst/>
          </a:prstGeom>
          <a:noFill/>
          <a:ln>
            <a:noFill/>
          </a:ln>
        </p:spPr>
      </p:pic>
      <p:sp>
        <p:nvSpPr>
          <p:cNvPr id="304" name="Shape 304"/>
          <p:cNvSpPr txBox="1"/>
          <p:nvPr/>
        </p:nvSpPr>
        <p:spPr>
          <a:xfrm>
            <a:off x="0" y="0"/>
            <a:ext cx="24377700" cy="13716000"/>
          </a:xfrm>
          <a:prstGeom prst="rect">
            <a:avLst/>
          </a:prstGeom>
          <a:solidFill>
            <a:schemeClr val="accent2">
              <a:alpha val="7961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3600" u="none">
              <a:solidFill>
                <a:schemeClr val="dk1"/>
              </a:solidFill>
              <a:latin typeface="Lato Light"/>
              <a:ea typeface="Lato Light"/>
              <a:cs typeface="Lato Light"/>
              <a:sym typeface="Lato Light"/>
            </a:endParaRPr>
          </a:p>
        </p:txBody>
      </p:sp>
      <p:sp>
        <p:nvSpPr>
          <p:cNvPr id="305" name="Shape 305"/>
          <p:cNvSpPr txBox="1"/>
          <p:nvPr/>
        </p:nvSpPr>
        <p:spPr>
          <a:xfrm>
            <a:off x="1717175" y="5657100"/>
            <a:ext cx="20943300" cy="2401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accent1"/>
              </a:buClr>
              <a:buSzPts val="16700"/>
              <a:buFont typeface="Roboto"/>
              <a:buNone/>
            </a:pPr>
            <a:r>
              <a:rPr b="1" lang="en-US" sz="14000">
                <a:solidFill>
                  <a:srgbClr val="FFFFFF"/>
                </a:solidFill>
                <a:latin typeface="Roboto"/>
                <a:ea typeface="Roboto"/>
                <a:cs typeface="Roboto"/>
                <a:sym typeface="Roboto"/>
              </a:rPr>
              <a:t>GUI and 3D part</a:t>
            </a:r>
            <a:endParaRPr b="1" sz="14000">
              <a:solidFill>
                <a:srgbClr val="FFFFFF"/>
              </a:solidFill>
              <a:latin typeface="Roboto"/>
              <a:ea typeface="Roboto"/>
              <a:cs typeface="Roboto"/>
              <a:sym typeface="Roboto"/>
            </a:endParaRPr>
          </a:p>
        </p:txBody>
      </p: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name="3_Default Theme">
  <a:themeElements>
    <a:clrScheme name="startup2">
      <a:dk1>
        <a:srgbClr val="1B243B"/>
      </a:dk1>
      <a:lt1>
        <a:srgbClr val="FFFFFF"/>
      </a:lt1>
      <a:dk2>
        <a:srgbClr val="494949"/>
      </a:dk2>
      <a:lt2>
        <a:srgbClr val="FFFFFF"/>
      </a:lt2>
      <a:accent1>
        <a:srgbClr val="00B7D5"/>
      </a:accent1>
      <a:accent2>
        <a:srgbClr val="03D1AF"/>
      </a:accent2>
      <a:accent3>
        <a:srgbClr val="E69E00"/>
      </a:accent3>
      <a:accent4>
        <a:srgbClr val="FF7043"/>
      </a:accent4>
      <a:accent5>
        <a:srgbClr val="2E2E35"/>
      </a:accent5>
      <a:accent6>
        <a:srgbClr val="999AA0"/>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COLOR-A28">
      <a:dk1>
        <a:srgbClr val="000000"/>
      </a:dk1>
      <a:lt1>
        <a:srgbClr val="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9_Default Theme">
  <a:themeElements>
    <a:clrScheme name="startup2">
      <a:dk1>
        <a:srgbClr val="1B243B"/>
      </a:dk1>
      <a:lt1>
        <a:srgbClr val="FFFFFF"/>
      </a:lt1>
      <a:dk2>
        <a:srgbClr val="494949"/>
      </a:dk2>
      <a:lt2>
        <a:srgbClr val="FFFFFF"/>
      </a:lt2>
      <a:accent1>
        <a:srgbClr val="00B7D5"/>
      </a:accent1>
      <a:accent2>
        <a:srgbClr val="03D1AF"/>
      </a:accent2>
      <a:accent3>
        <a:srgbClr val="E69E00"/>
      </a:accent3>
      <a:accent4>
        <a:srgbClr val="FF7043"/>
      </a:accent4>
      <a:accent5>
        <a:srgbClr val="2E2E35"/>
      </a:accent5>
      <a:accent6>
        <a:srgbClr val="999AA0"/>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5_Default Theme">
  <a:themeElements>
    <a:clrScheme name="startup2">
      <a:dk1>
        <a:srgbClr val="1B243B"/>
      </a:dk1>
      <a:lt1>
        <a:srgbClr val="FFFFFF"/>
      </a:lt1>
      <a:dk2>
        <a:srgbClr val="494949"/>
      </a:dk2>
      <a:lt2>
        <a:srgbClr val="FFFFFF"/>
      </a:lt2>
      <a:accent1>
        <a:srgbClr val="00B7D5"/>
      </a:accent1>
      <a:accent2>
        <a:srgbClr val="03D1AF"/>
      </a:accent2>
      <a:accent3>
        <a:srgbClr val="E69E00"/>
      </a:accent3>
      <a:accent4>
        <a:srgbClr val="FF7043"/>
      </a:accent4>
      <a:accent5>
        <a:srgbClr val="2E2E35"/>
      </a:accent5>
      <a:accent6>
        <a:srgbClr val="999AA0"/>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Default Theme">
  <a:themeElements>
    <a:clrScheme name="startup2">
      <a:dk1>
        <a:srgbClr val="1B243B"/>
      </a:dk1>
      <a:lt1>
        <a:srgbClr val="FFFFFF"/>
      </a:lt1>
      <a:dk2>
        <a:srgbClr val="494949"/>
      </a:dk2>
      <a:lt2>
        <a:srgbClr val="FFFFFF"/>
      </a:lt2>
      <a:accent1>
        <a:srgbClr val="00B7D5"/>
      </a:accent1>
      <a:accent2>
        <a:srgbClr val="03D1AF"/>
      </a:accent2>
      <a:accent3>
        <a:srgbClr val="E69E00"/>
      </a:accent3>
      <a:accent4>
        <a:srgbClr val="FF7043"/>
      </a:accent4>
      <a:accent5>
        <a:srgbClr val="2E2E35"/>
      </a:accent5>
      <a:accent6>
        <a:srgbClr val="999AA0"/>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_Default Theme">
  <a:themeElements>
    <a:clrScheme name="startup2">
      <a:dk1>
        <a:srgbClr val="1B243B"/>
      </a:dk1>
      <a:lt1>
        <a:srgbClr val="FFFFFF"/>
      </a:lt1>
      <a:dk2>
        <a:srgbClr val="494949"/>
      </a:dk2>
      <a:lt2>
        <a:srgbClr val="FFFFFF"/>
      </a:lt2>
      <a:accent1>
        <a:srgbClr val="00B7D5"/>
      </a:accent1>
      <a:accent2>
        <a:srgbClr val="03D1AF"/>
      </a:accent2>
      <a:accent3>
        <a:srgbClr val="E69E00"/>
      </a:accent3>
      <a:accent4>
        <a:srgbClr val="FF7043"/>
      </a:accent4>
      <a:accent5>
        <a:srgbClr val="2E2E35"/>
      </a:accent5>
      <a:accent6>
        <a:srgbClr val="999AA0"/>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Default Theme">
  <a:themeElements>
    <a:clrScheme name="startup2">
      <a:dk1>
        <a:srgbClr val="1B243B"/>
      </a:dk1>
      <a:lt1>
        <a:srgbClr val="FFFFFF"/>
      </a:lt1>
      <a:dk2>
        <a:srgbClr val="494949"/>
      </a:dk2>
      <a:lt2>
        <a:srgbClr val="FFFFFF"/>
      </a:lt2>
      <a:accent1>
        <a:srgbClr val="00B7D5"/>
      </a:accent1>
      <a:accent2>
        <a:srgbClr val="03D1AF"/>
      </a:accent2>
      <a:accent3>
        <a:srgbClr val="E69E00"/>
      </a:accent3>
      <a:accent4>
        <a:srgbClr val="FF7043"/>
      </a:accent4>
      <a:accent5>
        <a:srgbClr val="2E2E35"/>
      </a:accent5>
      <a:accent6>
        <a:srgbClr val="999AA0"/>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6_Default Theme">
  <a:themeElements>
    <a:clrScheme name="startup2">
      <a:dk1>
        <a:srgbClr val="1B243B"/>
      </a:dk1>
      <a:lt1>
        <a:srgbClr val="FFFFFF"/>
      </a:lt1>
      <a:dk2>
        <a:srgbClr val="494949"/>
      </a:dk2>
      <a:lt2>
        <a:srgbClr val="FFFFFF"/>
      </a:lt2>
      <a:accent1>
        <a:srgbClr val="00B7D5"/>
      </a:accent1>
      <a:accent2>
        <a:srgbClr val="03D1AF"/>
      </a:accent2>
      <a:accent3>
        <a:srgbClr val="E69E00"/>
      </a:accent3>
      <a:accent4>
        <a:srgbClr val="FF7043"/>
      </a:accent4>
      <a:accent5>
        <a:srgbClr val="2E2E35"/>
      </a:accent5>
      <a:accent6>
        <a:srgbClr val="999AA0"/>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Default Theme">
  <a:themeElements>
    <a:clrScheme name="startup2">
      <a:dk1>
        <a:srgbClr val="1B243B"/>
      </a:dk1>
      <a:lt1>
        <a:srgbClr val="FFFFFF"/>
      </a:lt1>
      <a:dk2>
        <a:srgbClr val="494949"/>
      </a:dk2>
      <a:lt2>
        <a:srgbClr val="FFFFFF"/>
      </a:lt2>
      <a:accent1>
        <a:srgbClr val="00B7D5"/>
      </a:accent1>
      <a:accent2>
        <a:srgbClr val="03D1AF"/>
      </a:accent2>
      <a:accent3>
        <a:srgbClr val="E69E00"/>
      </a:accent3>
      <a:accent4>
        <a:srgbClr val="FF7043"/>
      </a:accent4>
      <a:accent5>
        <a:srgbClr val="2E2E35"/>
      </a:accent5>
      <a:accent6>
        <a:srgbClr val="999AA0"/>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